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39" r:id="rId3"/>
    <p:sldId id="324" r:id="rId4"/>
    <p:sldId id="337" r:id="rId5"/>
    <p:sldId id="257" r:id="rId6"/>
    <p:sldId id="335" r:id="rId7"/>
    <p:sldId id="336" r:id="rId8"/>
    <p:sldId id="338" r:id="rId9"/>
    <p:sldId id="260" r:id="rId10"/>
    <p:sldId id="331" r:id="rId11"/>
    <p:sldId id="341" r:id="rId12"/>
    <p:sldId id="332" r:id="rId13"/>
    <p:sldId id="261" r:id="rId14"/>
    <p:sldId id="349" r:id="rId15"/>
    <p:sldId id="262" r:id="rId16"/>
    <p:sldId id="353" r:id="rId17"/>
    <p:sldId id="263" r:id="rId18"/>
    <p:sldId id="354" r:id="rId19"/>
    <p:sldId id="264" r:id="rId20"/>
    <p:sldId id="350" r:id="rId21"/>
    <p:sldId id="356" r:id="rId22"/>
    <p:sldId id="352" r:id="rId23"/>
    <p:sldId id="265" r:id="rId24"/>
    <p:sldId id="267" r:id="rId25"/>
    <p:sldId id="347" r:id="rId26"/>
    <p:sldId id="346" r:id="rId27"/>
    <p:sldId id="35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E38"/>
    <a:srgbClr val="1560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79FAB-8976-4C09-B435-81BBA01DCA4E}" v="1709" dt="2024-03-13T15:38:21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0148" autoAdjust="0"/>
  </p:normalViewPr>
  <p:slideViewPr>
    <p:cSldViewPr snapToGrid="0">
      <p:cViewPr varScale="1">
        <p:scale>
          <a:sx n="75" d="100"/>
          <a:sy n="75" d="100"/>
        </p:scale>
        <p:origin x="9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F29D2-0ACD-4F78-AFD9-C78C1AE40B3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3A27F2E-2453-4762-B7EC-DE14404CAEF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BE" sz="1600" cap="none" baseline="0" dirty="0"/>
            <a:t>Een </a:t>
          </a:r>
          <a:r>
            <a:rPr lang="nl-BE" sz="1600" b="1" cap="none" baseline="0" dirty="0"/>
            <a:t>wetenschappelijke basis </a:t>
          </a:r>
          <a:r>
            <a:rPr lang="nl-BE" sz="1600" cap="none" baseline="0" dirty="0"/>
            <a:t>voor suïcidepreventie/</a:t>
          </a:r>
          <a:br>
            <a:rPr lang="nl-BE" sz="1600" cap="none" baseline="0" dirty="0"/>
          </a:br>
          <a:r>
            <a:rPr lang="nl-BE" sz="1600" cap="none" baseline="0" dirty="0" err="1"/>
            <a:t>postventie</a:t>
          </a:r>
          <a:r>
            <a:rPr lang="nl-BE" sz="1600" cap="none" baseline="0" dirty="0"/>
            <a:t> in Vlaanderen</a:t>
          </a:r>
          <a:endParaRPr lang="en-US" sz="1600" cap="none" baseline="0" dirty="0"/>
        </a:p>
      </dgm:t>
    </dgm:pt>
    <dgm:pt modelId="{23FECBD5-7B12-4A93-A9D9-4B9785285745}" type="parTrans" cxnId="{274DA6D3-7A75-4F8D-969D-2325D969D68D}">
      <dgm:prSet/>
      <dgm:spPr/>
      <dgm:t>
        <a:bodyPr/>
        <a:lstStyle/>
        <a:p>
          <a:endParaRPr lang="en-US" sz="2400"/>
        </a:p>
      </dgm:t>
    </dgm:pt>
    <dgm:pt modelId="{92CEC336-5EEB-4333-B21D-9F631133F8F1}" type="sibTrans" cxnId="{274DA6D3-7A75-4F8D-969D-2325D969D68D}">
      <dgm:prSet/>
      <dgm:spPr/>
      <dgm:t>
        <a:bodyPr/>
        <a:lstStyle/>
        <a:p>
          <a:endParaRPr lang="en-US" sz="2400"/>
        </a:p>
      </dgm:t>
    </dgm:pt>
    <dgm:pt modelId="{71CE47C8-6A5C-4E3B-89C0-4F75400357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BE" sz="1600" b="1" cap="none" baseline="0" dirty="0"/>
            <a:t>Informatie, documentatie en advies </a:t>
          </a:r>
          <a:r>
            <a:rPr lang="nl-BE" sz="1600" cap="none" baseline="0" dirty="0"/>
            <a:t>inzake suïcidepreventie/</a:t>
          </a:r>
          <a:br>
            <a:rPr lang="nl-BE" sz="1600" cap="none" baseline="0" dirty="0"/>
          </a:br>
          <a:r>
            <a:rPr lang="nl-BE" sz="1600" cap="none" baseline="0" dirty="0" err="1"/>
            <a:t>postventie</a:t>
          </a:r>
          <a:r>
            <a:rPr lang="nl-BE" sz="1600" cap="none" baseline="0" dirty="0"/>
            <a:t> aan de overheid, intermediairs, de Vlaamse bevolking</a:t>
          </a:r>
          <a:endParaRPr lang="en-US" sz="1600" cap="none" baseline="0" dirty="0"/>
        </a:p>
      </dgm:t>
    </dgm:pt>
    <dgm:pt modelId="{A84012E1-973F-4F02-8B75-91BCDA7C0C6C}" type="parTrans" cxnId="{EF4D2E5F-37F0-4859-A130-E9D73DA4831F}">
      <dgm:prSet/>
      <dgm:spPr/>
      <dgm:t>
        <a:bodyPr/>
        <a:lstStyle/>
        <a:p>
          <a:endParaRPr lang="en-US" sz="2400"/>
        </a:p>
      </dgm:t>
    </dgm:pt>
    <dgm:pt modelId="{34AE4882-E017-41FF-87C0-A16B255610BF}" type="sibTrans" cxnId="{EF4D2E5F-37F0-4859-A130-E9D73DA4831F}">
      <dgm:prSet/>
      <dgm:spPr/>
      <dgm:t>
        <a:bodyPr/>
        <a:lstStyle/>
        <a:p>
          <a:endParaRPr lang="en-US" sz="2400"/>
        </a:p>
      </dgm:t>
    </dgm:pt>
    <dgm:pt modelId="{4310177C-C47C-4BF6-96D4-86D53E00C26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BE" sz="1600" b="1" cap="none" baseline="0" dirty="0"/>
            <a:t>Ontwikkeling </a:t>
          </a:r>
          <a:r>
            <a:rPr lang="nl-BE" sz="1600" b="0" cap="none" baseline="0" dirty="0"/>
            <a:t>en</a:t>
          </a:r>
          <a:r>
            <a:rPr lang="nl-BE" sz="1600" b="1" cap="none" baseline="0" dirty="0"/>
            <a:t> onderzoek</a:t>
          </a:r>
          <a:r>
            <a:rPr lang="nl-BE" sz="1600" cap="none" baseline="0" dirty="0"/>
            <a:t> naar wetenschappelijk onderbouwde </a:t>
          </a:r>
          <a:r>
            <a:rPr lang="nl-BE" sz="1600" b="1" cap="none" baseline="0" dirty="0"/>
            <a:t>methodieken </a:t>
          </a:r>
          <a:br>
            <a:rPr lang="nl-BE" sz="1600" b="1" cap="none" baseline="0" dirty="0"/>
          </a:br>
          <a:r>
            <a:rPr lang="nl-BE" sz="1600" b="0" cap="none" baseline="0" dirty="0"/>
            <a:t>(+ ondersteuning)</a:t>
          </a:r>
        </a:p>
      </dgm:t>
    </dgm:pt>
    <dgm:pt modelId="{8D090B46-F65A-47C9-8078-9AAD2BB9794C}" type="parTrans" cxnId="{A3CD3E49-CDAF-42C7-B836-BBEEB18D75C9}">
      <dgm:prSet/>
      <dgm:spPr/>
      <dgm:t>
        <a:bodyPr/>
        <a:lstStyle/>
        <a:p>
          <a:endParaRPr lang="en-US" sz="2400"/>
        </a:p>
      </dgm:t>
    </dgm:pt>
    <dgm:pt modelId="{BFC5EFD7-A1A8-4417-A05B-D0F6F37CA2E4}" type="sibTrans" cxnId="{A3CD3E49-CDAF-42C7-B836-BBEEB18D75C9}">
      <dgm:prSet/>
      <dgm:spPr/>
      <dgm:t>
        <a:bodyPr/>
        <a:lstStyle/>
        <a:p>
          <a:endParaRPr lang="en-US" sz="2400"/>
        </a:p>
      </dgm:t>
    </dgm:pt>
    <dgm:pt modelId="{815AB76B-6D1F-4733-9708-82969DEF275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BE" sz="1600" b="1" cap="none" baseline="0" dirty="0"/>
            <a:t>Implementatie </a:t>
          </a:r>
          <a:r>
            <a:rPr lang="nl-BE" sz="1600" cap="none" baseline="0" dirty="0"/>
            <a:t>van methodieken en materialen </a:t>
          </a:r>
          <a:br>
            <a:rPr lang="nl-BE" sz="1600" cap="none" baseline="0" dirty="0"/>
          </a:br>
          <a:r>
            <a:rPr lang="nl-BE" sz="1600" cap="none" baseline="0" dirty="0"/>
            <a:t>(+ ondersteuning)</a:t>
          </a:r>
          <a:endParaRPr lang="en-US" sz="1600" cap="none" baseline="0" dirty="0"/>
        </a:p>
      </dgm:t>
    </dgm:pt>
    <dgm:pt modelId="{B9E70058-2303-4174-978B-8BAB39704B6D}" type="parTrans" cxnId="{3877ADAF-C05C-41F5-97E4-D4420200D3AD}">
      <dgm:prSet/>
      <dgm:spPr/>
      <dgm:t>
        <a:bodyPr/>
        <a:lstStyle/>
        <a:p>
          <a:endParaRPr lang="en-US" sz="2400"/>
        </a:p>
      </dgm:t>
    </dgm:pt>
    <dgm:pt modelId="{23D018CD-FB37-481B-AE81-8BB09C9B0377}" type="sibTrans" cxnId="{3877ADAF-C05C-41F5-97E4-D4420200D3AD}">
      <dgm:prSet/>
      <dgm:spPr/>
      <dgm:t>
        <a:bodyPr/>
        <a:lstStyle/>
        <a:p>
          <a:endParaRPr lang="en-US" sz="2400"/>
        </a:p>
      </dgm:t>
    </dgm:pt>
    <dgm:pt modelId="{A48DA802-F70C-4D20-8E85-3EFEDEB233A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BE" sz="1600" b="1" cap="none" baseline="0" dirty="0"/>
            <a:t>Coördinatie</a:t>
          </a:r>
          <a:r>
            <a:rPr lang="nl-BE" sz="1600" cap="none" baseline="0" dirty="0"/>
            <a:t> van het </a:t>
          </a:r>
          <a:r>
            <a:rPr lang="nl-BE" sz="1600" b="1" cap="none" baseline="0" dirty="0"/>
            <a:t>Vlaams Actieplan Suïcidepreventie</a:t>
          </a:r>
          <a:endParaRPr lang="en-US" sz="1600" b="1" cap="none" baseline="0" dirty="0"/>
        </a:p>
      </dgm:t>
    </dgm:pt>
    <dgm:pt modelId="{E29FF1D1-965D-409E-B13D-2850B760262C}" type="parTrans" cxnId="{EB2407F3-9AD4-4166-BBCF-CD57FE86DA93}">
      <dgm:prSet/>
      <dgm:spPr/>
      <dgm:t>
        <a:bodyPr/>
        <a:lstStyle/>
        <a:p>
          <a:endParaRPr lang="en-US" sz="2400"/>
        </a:p>
      </dgm:t>
    </dgm:pt>
    <dgm:pt modelId="{254FAEBC-36B7-4CB2-99DA-DE64D9FC12B6}" type="sibTrans" cxnId="{EB2407F3-9AD4-4166-BBCF-CD57FE86DA93}">
      <dgm:prSet/>
      <dgm:spPr/>
      <dgm:t>
        <a:bodyPr/>
        <a:lstStyle/>
        <a:p>
          <a:endParaRPr lang="en-US" sz="2400"/>
        </a:p>
      </dgm:t>
    </dgm:pt>
    <dgm:pt modelId="{D0F31C98-1861-4AF2-A741-3704152CEDEB}" type="pres">
      <dgm:prSet presAssocID="{1C3F29D2-0ACD-4F78-AFD9-C78C1AE40B30}" presName="root" presStyleCnt="0">
        <dgm:presLayoutVars>
          <dgm:dir/>
          <dgm:resizeHandles val="exact"/>
        </dgm:presLayoutVars>
      </dgm:prSet>
      <dgm:spPr/>
    </dgm:pt>
    <dgm:pt modelId="{1410A072-0B6D-48AF-87CC-4F989477A516}" type="pres">
      <dgm:prSet presAssocID="{73A27F2E-2453-4762-B7EC-DE14404CAEF8}" presName="compNode" presStyleCnt="0"/>
      <dgm:spPr/>
    </dgm:pt>
    <dgm:pt modelId="{94913D9A-3C58-42EE-898A-5071DF8C9C72}" type="pres">
      <dgm:prSet presAssocID="{73A27F2E-2453-4762-B7EC-DE14404CAEF8}" presName="iconBgRect" presStyleLbl="bgShp" presStyleIdx="0" presStyleCnt="5"/>
      <dgm:spPr/>
    </dgm:pt>
    <dgm:pt modelId="{65AD33DD-3267-440F-B8B7-F4ECFBE78FC2}" type="pres">
      <dgm:prSet presAssocID="{73A27F2E-2453-4762-B7EC-DE14404CAEF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90E46B4E-4393-494B-B6E5-2754EE968FDB}" type="pres">
      <dgm:prSet presAssocID="{73A27F2E-2453-4762-B7EC-DE14404CAEF8}" presName="spaceRect" presStyleCnt="0"/>
      <dgm:spPr/>
    </dgm:pt>
    <dgm:pt modelId="{705A57B4-2111-45A7-8AA3-0C6C9F057684}" type="pres">
      <dgm:prSet presAssocID="{73A27F2E-2453-4762-B7EC-DE14404CAEF8}" presName="textRect" presStyleLbl="revTx" presStyleIdx="0" presStyleCnt="5">
        <dgm:presLayoutVars>
          <dgm:chMax val="1"/>
          <dgm:chPref val="1"/>
        </dgm:presLayoutVars>
      </dgm:prSet>
      <dgm:spPr/>
    </dgm:pt>
    <dgm:pt modelId="{2A50A7D8-29D4-4BE7-A214-0428FEC469D3}" type="pres">
      <dgm:prSet presAssocID="{92CEC336-5EEB-4333-B21D-9F631133F8F1}" presName="sibTrans" presStyleCnt="0"/>
      <dgm:spPr/>
    </dgm:pt>
    <dgm:pt modelId="{5A8E6033-B7F2-4BD7-982A-3384DD436983}" type="pres">
      <dgm:prSet presAssocID="{71CE47C8-6A5C-4E3B-89C0-4F7540035736}" presName="compNode" presStyleCnt="0"/>
      <dgm:spPr/>
    </dgm:pt>
    <dgm:pt modelId="{7621B467-16C3-45C2-AAE3-304BDA695A49}" type="pres">
      <dgm:prSet presAssocID="{71CE47C8-6A5C-4E3B-89C0-4F7540035736}" presName="iconBgRect" presStyleLbl="bgShp" presStyleIdx="1" presStyleCnt="5"/>
      <dgm:spPr/>
    </dgm:pt>
    <dgm:pt modelId="{C528B821-AE96-48FA-AB39-69C76355990B}" type="pres">
      <dgm:prSet presAssocID="{71CE47C8-6A5C-4E3B-89C0-4F7540035736}" presName="iconRect" presStyleLbl="node1" presStyleIdx="1" presStyleCnt="5"/>
      <dgm:spPr>
        <a:blipFill>
          <a:blip xmlns:r="http://schemas.openxmlformats.org/officeDocument/2006/relationships"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</dgm:pt>
    <dgm:pt modelId="{CDAD5B34-0125-47EB-A024-E929B390D403}" type="pres">
      <dgm:prSet presAssocID="{71CE47C8-6A5C-4E3B-89C0-4F7540035736}" presName="spaceRect" presStyleCnt="0"/>
      <dgm:spPr/>
    </dgm:pt>
    <dgm:pt modelId="{7823B19E-C58E-451A-A35B-A0F7AB539C2D}" type="pres">
      <dgm:prSet presAssocID="{71CE47C8-6A5C-4E3B-89C0-4F7540035736}" presName="textRect" presStyleLbl="revTx" presStyleIdx="1" presStyleCnt="5">
        <dgm:presLayoutVars>
          <dgm:chMax val="1"/>
          <dgm:chPref val="1"/>
        </dgm:presLayoutVars>
      </dgm:prSet>
      <dgm:spPr/>
    </dgm:pt>
    <dgm:pt modelId="{1BCC6497-35CD-4CFF-B6E5-B7667424C057}" type="pres">
      <dgm:prSet presAssocID="{34AE4882-E017-41FF-87C0-A16B255610BF}" presName="sibTrans" presStyleCnt="0"/>
      <dgm:spPr/>
    </dgm:pt>
    <dgm:pt modelId="{9AC68FCD-4C75-4FCB-9190-8ECB56F5A013}" type="pres">
      <dgm:prSet presAssocID="{4310177C-C47C-4BF6-96D4-86D53E00C267}" presName="compNode" presStyleCnt="0"/>
      <dgm:spPr/>
    </dgm:pt>
    <dgm:pt modelId="{9763B17B-CD4E-4E49-B9AE-41B015A90991}" type="pres">
      <dgm:prSet presAssocID="{4310177C-C47C-4BF6-96D4-86D53E00C267}" presName="iconBgRect" presStyleLbl="bgShp" presStyleIdx="2" presStyleCnt="5"/>
      <dgm:spPr/>
    </dgm:pt>
    <dgm:pt modelId="{5179F88C-CD16-4586-B0C7-7F95BB9EF39C}" type="pres">
      <dgm:prSet presAssocID="{4310177C-C47C-4BF6-96D4-86D53E00C26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op"/>
        </a:ext>
      </dgm:extLst>
    </dgm:pt>
    <dgm:pt modelId="{1DC22427-125C-4476-9516-5C6E6F3F5BE9}" type="pres">
      <dgm:prSet presAssocID="{4310177C-C47C-4BF6-96D4-86D53E00C267}" presName="spaceRect" presStyleCnt="0"/>
      <dgm:spPr/>
    </dgm:pt>
    <dgm:pt modelId="{93A9FDA1-55EE-40AA-ADBB-623443254B03}" type="pres">
      <dgm:prSet presAssocID="{4310177C-C47C-4BF6-96D4-86D53E00C267}" presName="textRect" presStyleLbl="revTx" presStyleIdx="2" presStyleCnt="5">
        <dgm:presLayoutVars>
          <dgm:chMax val="1"/>
          <dgm:chPref val="1"/>
        </dgm:presLayoutVars>
      </dgm:prSet>
      <dgm:spPr/>
    </dgm:pt>
    <dgm:pt modelId="{605ABDB8-44D2-4919-918B-44297A176BFB}" type="pres">
      <dgm:prSet presAssocID="{BFC5EFD7-A1A8-4417-A05B-D0F6F37CA2E4}" presName="sibTrans" presStyleCnt="0"/>
      <dgm:spPr/>
    </dgm:pt>
    <dgm:pt modelId="{9DBFF513-25D3-44D2-8BB6-E1B063B0223B}" type="pres">
      <dgm:prSet presAssocID="{815AB76B-6D1F-4733-9708-82969DEF2754}" presName="compNode" presStyleCnt="0"/>
      <dgm:spPr/>
    </dgm:pt>
    <dgm:pt modelId="{F1D166FB-9FBC-4F9F-BDAA-ED97FC37E028}" type="pres">
      <dgm:prSet presAssocID="{815AB76B-6D1F-4733-9708-82969DEF2754}" presName="iconBgRect" presStyleLbl="bgShp" presStyleIdx="3" presStyleCnt="5"/>
      <dgm:spPr/>
    </dgm:pt>
    <dgm:pt modelId="{EB827C86-6666-4649-A1A4-E2CD779D4CD5}" type="pres">
      <dgm:prSet presAssocID="{815AB76B-6D1F-4733-9708-82969DEF275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olelijst"/>
        </a:ext>
      </dgm:extLst>
    </dgm:pt>
    <dgm:pt modelId="{C93B6257-0CD3-40C9-8838-C231FD155D9F}" type="pres">
      <dgm:prSet presAssocID="{815AB76B-6D1F-4733-9708-82969DEF2754}" presName="spaceRect" presStyleCnt="0"/>
      <dgm:spPr/>
    </dgm:pt>
    <dgm:pt modelId="{0BFE7F04-F02F-4300-BE4E-43556BCFD7EB}" type="pres">
      <dgm:prSet presAssocID="{815AB76B-6D1F-4733-9708-82969DEF2754}" presName="textRect" presStyleLbl="revTx" presStyleIdx="3" presStyleCnt="5">
        <dgm:presLayoutVars>
          <dgm:chMax val="1"/>
          <dgm:chPref val="1"/>
        </dgm:presLayoutVars>
      </dgm:prSet>
      <dgm:spPr/>
    </dgm:pt>
    <dgm:pt modelId="{4DCF76F0-628F-46EA-AF5A-201FEBACB4B5}" type="pres">
      <dgm:prSet presAssocID="{23D018CD-FB37-481B-AE81-8BB09C9B0377}" presName="sibTrans" presStyleCnt="0"/>
      <dgm:spPr/>
    </dgm:pt>
    <dgm:pt modelId="{DA2A51CF-51BB-4AAF-A344-893003D76A70}" type="pres">
      <dgm:prSet presAssocID="{A48DA802-F70C-4D20-8E85-3EFEDEB233A2}" presName="compNode" presStyleCnt="0"/>
      <dgm:spPr/>
    </dgm:pt>
    <dgm:pt modelId="{E3C108E7-712A-4C66-8F12-487BD0BA7E72}" type="pres">
      <dgm:prSet presAssocID="{A48DA802-F70C-4D20-8E85-3EFEDEB233A2}" presName="iconBgRect" presStyleLbl="bgShp" presStyleIdx="4" presStyleCnt="5"/>
      <dgm:spPr/>
    </dgm:pt>
    <dgm:pt modelId="{935C3BDF-AC88-47EB-B050-C3FF18B5B714}" type="pres">
      <dgm:prSet presAssocID="{A48DA802-F70C-4D20-8E85-3EFEDEB233A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ërarchie"/>
        </a:ext>
      </dgm:extLst>
    </dgm:pt>
    <dgm:pt modelId="{66CF31BD-9BAD-4770-BDEE-0033116976AD}" type="pres">
      <dgm:prSet presAssocID="{A48DA802-F70C-4D20-8E85-3EFEDEB233A2}" presName="spaceRect" presStyleCnt="0"/>
      <dgm:spPr/>
    </dgm:pt>
    <dgm:pt modelId="{08F940E0-43CE-47C2-8232-C8EC2E6778FF}" type="pres">
      <dgm:prSet presAssocID="{A48DA802-F70C-4D20-8E85-3EFEDEB233A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45B6130-55EC-48F9-848F-D227E84DE233}" type="presOf" srcId="{815AB76B-6D1F-4733-9708-82969DEF2754}" destId="{0BFE7F04-F02F-4300-BE4E-43556BCFD7EB}" srcOrd="0" destOrd="0" presId="urn:microsoft.com/office/officeart/2018/5/layout/IconCircleLabelList"/>
    <dgm:cxn modelId="{463A803C-29B9-4FD9-8770-00E2E6E81CA5}" type="presOf" srcId="{A48DA802-F70C-4D20-8E85-3EFEDEB233A2}" destId="{08F940E0-43CE-47C2-8232-C8EC2E6778FF}" srcOrd="0" destOrd="0" presId="urn:microsoft.com/office/officeart/2018/5/layout/IconCircleLabelList"/>
    <dgm:cxn modelId="{EF4D2E5F-37F0-4859-A130-E9D73DA4831F}" srcId="{1C3F29D2-0ACD-4F78-AFD9-C78C1AE40B30}" destId="{71CE47C8-6A5C-4E3B-89C0-4F7540035736}" srcOrd="1" destOrd="0" parTransId="{A84012E1-973F-4F02-8B75-91BCDA7C0C6C}" sibTransId="{34AE4882-E017-41FF-87C0-A16B255610BF}"/>
    <dgm:cxn modelId="{45205F44-2C04-4C41-AEF0-10F16B78537D}" type="presOf" srcId="{73A27F2E-2453-4762-B7EC-DE14404CAEF8}" destId="{705A57B4-2111-45A7-8AA3-0C6C9F057684}" srcOrd="0" destOrd="0" presId="urn:microsoft.com/office/officeart/2018/5/layout/IconCircleLabelList"/>
    <dgm:cxn modelId="{A3CD3E49-CDAF-42C7-B836-BBEEB18D75C9}" srcId="{1C3F29D2-0ACD-4F78-AFD9-C78C1AE40B30}" destId="{4310177C-C47C-4BF6-96D4-86D53E00C267}" srcOrd="2" destOrd="0" parTransId="{8D090B46-F65A-47C9-8078-9AAD2BB9794C}" sibTransId="{BFC5EFD7-A1A8-4417-A05B-D0F6F37CA2E4}"/>
    <dgm:cxn modelId="{4DDBFA82-FD64-4C1B-AE6E-96794540D842}" type="presOf" srcId="{1C3F29D2-0ACD-4F78-AFD9-C78C1AE40B30}" destId="{D0F31C98-1861-4AF2-A741-3704152CEDEB}" srcOrd="0" destOrd="0" presId="urn:microsoft.com/office/officeart/2018/5/layout/IconCircleLabelList"/>
    <dgm:cxn modelId="{50BBF4A9-01A5-45FF-9410-2C5AFF916D34}" type="presOf" srcId="{4310177C-C47C-4BF6-96D4-86D53E00C267}" destId="{93A9FDA1-55EE-40AA-ADBB-623443254B03}" srcOrd="0" destOrd="0" presId="urn:microsoft.com/office/officeart/2018/5/layout/IconCircleLabelList"/>
    <dgm:cxn modelId="{3877ADAF-C05C-41F5-97E4-D4420200D3AD}" srcId="{1C3F29D2-0ACD-4F78-AFD9-C78C1AE40B30}" destId="{815AB76B-6D1F-4733-9708-82969DEF2754}" srcOrd="3" destOrd="0" parTransId="{B9E70058-2303-4174-978B-8BAB39704B6D}" sibTransId="{23D018CD-FB37-481B-AE81-8BB09C9B0377}"/>
    <dgm:cxn modelId="{B746B1BB-BD6C-4DA6-A5B7-C41085F83BC0}" type="presOf" srcId="{71CE47C8-6A5C-4E3B-89C0-4F7540035736}" destId="{7823B19E-C58E-451A-A35B-A0F7AB539C2D}" srcOrd="0" destOrd="0" presId="urn:microsoft.com/office/officeart/2018/5/layout/IconCircleLabelList"/>
    <dgm:cxn modelId="{274DA6D3-7A75-4F8D-969D-2325D969D68D}" srcId="{1C3F29D2-0ACD-4F78-AFD9-C78C1AE40B30}" destId="{73A27F2E-2453-4762-B7EC-DE14404CAEF8}" srcOrd="0" destOrd="0" parTransId="{23FECBD5-7B12-4A93-A9D9-4B9785285745}" sibTransId="{92CEC336-5EEB-4333-B21D-9F631133F8F1}"/>
    <dgm:cxn modelId="{EB2407F3-9AD4-4166-BBCF-CD57FE86DA93}" srcId="{1C3F29D2-0ACD-4F78-AFD9-C78C1AE40B30}" destId="{A48DA802-F70C-4D20-8E85-3EFEDEB233A2}" srcOrd="4" destOrd="0" parTransId="{E29FF1D1-965D-409E-B13D-2850B760262C}" sibTransId="{254FAEBC-36B7-4CB2-99DA-DE64D9FC12B6}"/>
    <dgm:cxn modelId="{2CCDAEDD-F2F6-4E30-9A2D-A7A74BB3B518}" type="presParOf" srcId="{D0F31C98-1861-4AF2-A741-3704152CEDEB}" destId="{1410A072-0B6D-48AF-87CC-4F989477A516}" srcOrd="0" destOrd="0" presId="urn:microsoft.com/office/officeart/2018/5/layout/IconCircleLabelList"/>
    <dgm:cxn modelId="{52F31A33-454C-4315-A2E6-4D6DFFF43E0F}" type="presParOf" srcId="{1410A072-0B6D-48AF-87CC-4F989477A516}" destId="{94913D9A-3C58-42EE-898A-5071DF8C9C72}" srcOrd="0" destOrd="0" presId="urn:microsoft.com/office/officeart/2018/5/layout/IconCircleLabelList"/>
    <dgm:cxn modelId="{56F710A8-697F-4143-8809-79EFDC3A64A9}" type="presParOf" srcId="{1410A072-0B6D-48AF-87CC-4F989477A516}" destId="{65AD33DD-3267-440F-B8B7-F4ECFBE78FC2}" srcOrd="1" destOrd="0" presId="urn:microsoft.com/office/officeart/2018/5/layout/IconCircleLabelList"/>
    <dgm:cxn modelId="{2911C419-BEFC-48BA-874C-34918B342100}" type="presParOf" srcId="{1410A072-0B6D-48AF-87CC-4F989477A516}" destId="{90E46B4E-4393-494B-B6E5-2754EE968FDB}" srcOrd="2" destOrd="0" presId="urn:microsoft.com/office/officeart/2018/5/layout/IconCircleLabelList"/>
    <dgm:cxn modelId="{B8D59C4B-5A4A-493D-94F8-F266077B2078}" type="presParOf" srcId="{1410A072-0B6D-48AF-87CC-4F989477A516}" destId="{705A57B4-2111-45A7-8AA3-0C6C9F057684}" srcOrd="3" destOrd="0" presId="urn:microsoft.com/office/officeart/2018/5/layout/IconCircleLabelList"/>
    <dgm:cxn modelId="{28B3DF09-2284-4F18-B97C-459F7EA7CD16}" type="presParOf" srcId="{D0F31C98-1861-4AF2-A741-3704152CEDEB}" destId="{2A50A7D8-29D4-4BE7-A214-0428FEC469D3}" srcOrd="1" destOrd="0" presId="urn:microsoft.com/office/officeart/2018/5/layout/IconCircleLabelList"/>
    <dgm:cxn modelId="{FBBB3743-7751-470B-903F-BCAAF30D5766}" type="presParOf" srcId="{D0F31C98-1861-4AF2-A741-3704152CEDEB}" destId="{5A8E6033-B7F2-4BD7-982A-3384DD436983}" srcOrd="2" destOrd="0" presId="urn:microsoft.com/office/officeart/2018/5/layout/IconCircleLabelList"/>
    <dgm:cxn modelId="{AC9FEE06-5B28-416C-99E2-64678EA26E95}" type="presParOf" srcId="{5A8E6033-B7F2-4BD7-982A-3384DD436983}" destId="{7621B467-16C3-45C2-AAE3-304BDA695A49}" srcOrd="0" destOrd="0" presId="urn:microsoft.com/office/officeart/2018/5/layout/IconCircleLabelList"/>
    <dgm:cxn modelId="{BD31BED4-F22F-40DB-9025-1B84ECE1CCDC}" type="presParOf" srcId="{5A8E6033-B7F2-4BD7-982A-3384DD436983}" destId="{C528B821-AE96-48FA-AB39-69C76355990B}" srcOrd="1" destOrd="0" presId="urn:microsoft.com/office/officeart/2018/5/layout/IconCircleLabelList"/>
    <dgm:cxn modelId="{2AAB925A-FE9F-47BE-8C74-F9BCDA69E99A}" type="presParOf" srcId="{5A8E6033-B7F2-4BD7-982A-3384DD436983}" destId="{CDAD5B34-0125-47EB-A024-E929B390D403}" srcOrd="2" destOrd="0" presId="urn:microsoft.com/office/officeart/2018/5/layout/IconCircleLabelList"/>
    <dgm:cxn modelId="{93D0CAED-3EA1-4C77-A0C8-178B53BB70F2}" type="presParOf" srcId="{5A8E6033-B7F2-4BD7-982A-3384DD436983}" destId="{7823B19E-C58E-451A-A35B-A0F7AB539C2D}" srcOrd="3" destOrd="0" presId="urn:microsoft.com/office/officeart/2018/5/layout/IconCircleLabelList"/>
    <dgm:cxn modelId="{3B42B89E-3A6D-48C0-A8FB-979D11E6DC11}" type="presParOf" srcId="{D0F31C98-1861-4AF2-A741-3704152CEDEB}" destId="{1BCC6497-35CD-4CFF-B6E5-B7667424C057}" srcOrd="3" destOrd="0" presId="urn:microsoft.com/office/officeart/2018/5/layout/IconCircleLabelList"/>
    <dgm:cxn modelId="{B48DC689-4573-4D8C-9BB1-B90CC3587535}" type="presParOf" srcId="{D0F31C98-1861-4AF2-A741-3704152CEDEB}" destId="{9AC68FCD-4C75-4FCB-9190-8ECB56F5A013}" srcOrd="4" destOrd="0" presId="urn:microsoft.com/office/officeart/2018/5/layout/IconCircleLabelList"/>
    <dgm:cxn modelId="{6CBDB960-3105-445E-90B0-ED725E955D85}" type="presParOf" srcId="{9AC68FCD-4C75-4FCB-9190-8ECB56F5A013}" destId="{9763B17B-CD4E-4E49-B9AE-41B015A90991}" srcOrd="0" destOrd="0" presId="urn:microsoft.com/office/officeart/2018/5/layout/IconCircleLabelList"/>
    <dgm:cxn modelId="{07B4636C-4F7C-4C53-B0D2-1E264263C469}" type="presParOf" srcId="{9AC68FCD-4C75-4FCB-9190-8ECB56F5A013}" destId="{5179F88C-CD16-4586-B0C7-7F95BB9EF39C}" srcOrd="1" destOrd="0" presId="urn:microsoft.com/office/officeart/2018/5/layout/IconCircleLabelList"/>
    <dgm:cxn modelId="{2E7E8404-8C11-4B32-B4D6-B28535D63A49}" type="presParOf" srcId="{9AC68FCD-4C75-4FCB-9190-8ECB56F5A013}" destId="{1DC22427-125C-4476-9516-5C6E6F3F5BE9}" srcOrd="2" destOrd="0" presId="urn:microsoft.com/office/officeart/2018/5/layout/IconCircleLabelList"/>
    <dgm:cxn modelId="{77DC4694-EF73-433D-BE70-97E923869F1E}" type="presParOf" srcId="{9AC68FCD-4C75-4FCB-9190-8ECB56F5A013}" destId="{93A9FDA1-55EE-40AA-ADBB-623443254B03}" srcOrd="3" destOrd="0" presId="urn:microsoft.com/office/officeart/2018/5/layout/IconCircleLabelList"/>
    <dgm:cxn modelId="{B73BA99D-F396-4ACC-B19B-04160410C132}" type="presParOf" srcId="{D0F31C98-1861-4AF2-A741-3704152CEDEB}" destId="{605ABDB8-44D2-4919-918B-44297A176BFB}" srcOrd="5" destOrd="0" presId="urn:microsoft.com/office/officeart/2018/5/layout/IconCircleLabelList"/>
    <dgm:cxn modelId="{37891BC3-3750-415F-AB0A-8266C62814E2}" type="presParOf" srcId="{D0F31C98-1861-4AF2-A741-3704152CEDEB}" destId="{9DBFF513-25D3-44D2-8BB6-E1B063B0223B}" srcOrd="6" destOrd="0" presId="urn:microsoft.com/office/officeart/2018/5/layout/IconCircleLabelList"/>
    <dgm:cxn modelId="{29423DB9-1096-43E9-862C-11E868B2F3C8}" type="presParOf" srcId="{9DBFF513-25D3-44D2-8BB6-E1B063B0223B}" destId="{F1D166FB-9FBC-4F9F-BDAA-ED97FC37E028}" srcOrd="0" destOrd="0" presId="urn:microsoft.com/office/officeart/2018/5/layout/IconCircleLabelList"/>
    <dgm:cxn modelId="{1EFC016D-E700-4463-8E4D-716727B562FF}" type="presParOf" srcId="{9DBFF513-25D3-44D2-8BB6-E1B063B0223B}" destId="{EB827C86-6666-4649-A1A4-E2CD779D4CD5}" srcOrd="1" destOrd="0" presId="urn:microsoft.com/office/officeart/2018/5/layout/IconCircleLabelList"/>
    <dgm:cxn modelId="{DAC38819-B332-439E-ACC3-8763ACDA6D83}" type="presParOf" srcId="{9DBFF513-25D3-44D2-8BB6-E1B063B0223B}" destId="{C93B6257-0CD3-40C9-8838-C231FD155D9F}" srcOrd="2" destOrd="0" presId="urn:microsoft.com/office/officeart/2018/5/layout/IconCircleLabelList"/>
    <dgm:cxn modelId="{CD8A2627-6696-4CE7-971A-0D91545F3405}" type="presParOf" srcId="{9DBFF513-25D3-44D2-8BB6-E1B063B0223B}" destId="{0BFE7F04-F02F-4300-BE4E-43556BCFD7EB}" srcOrd="3" destOrd="0" presId="urn:microsoft.com/office/officeart/2018/5/layout/IconCircleLabelList"/>
    <dgm:cxn modelId="{066725FB-415D-4EEE-818D-763045855EBA}" type="presParOf" srcId="{D0F31C98-1861-4AF2-A741-3704152CEDEB}" destId="{4DCF76F0-628F-46EA-AF5A-201FEBACB4B5}" srcOrd="7" destOrd="0" presId="urn:microsoft.com/office/officeart/2018/5/layout/IconCircleLabelList"/>
    <dgm:cxn modelId="{96FE6D2C-E2FF-4345-83D0-879C752073BA}" type="presParOf" srcId="{D0F31C98-1861-4AF2-A741-3704152CEDEB}" destId="{DA2A51CF-51BB-4AAF-A344-893003D76A70}" srcOrd="8" destOrd="0" presId="urn:microsoft.com/office/officeart/2018/5/layout/IconCircleLabelList"/>
    <dgm:cxn modelId="{D1F11C25-8008-4AA4-92C7-F1834E485A39}" type="presParOf" srcId="{DA2A51CF-51BB-4AAF-A344-893003D76A70}" destId="{E3C108E7-712A-4C66-8F12-487BD0BA7E72}" srcOrd="0" destOrd="0" presId="urn:microsoft.com/office/officeart/2018/5/layout/IconCircleLabelList"/>
    <dgm:cxn modelId="{457AAF63-B47E-4F5D-86D9-40D9B64B77D3}" type="presParOf" srcId="{DA2A51CF-51BB-4AAF-A344-893003D76A70}" destId="{935C3BDF-AC88-47EB-B050-C3FF18B5B714}" srcOrd="1" destOrd="0" presId="urn:microsoft.com/office/officeart/2018/5/layout/IconCircleLabelList"/>
    <dgm:cxn modelId="{6B2B92E5-0037-49B9-B863-138F783EF894}" type="presParOf" srcId="{DA2A51CF-51BB-4AAF-A344-893003D76A70}" destId="{66CF31BD-9BAD-4770-BDEE-0033116976AD}" srcOrd="2" destOrd="0" presId="urn:microsoft.com/office/officeart/2018/5/layout/IconCircleLabelList"/>
    <dgm:cxn modelId="{8480E01E-D3BF-4628-BA37-2FF8C01FFC15}" type="presParOf" srcId="{DA2A51CF-51BB-4AAF-A344-893003D76A70}" destId="{08F940E0-43CE-47C2-8232-C8EC2E6778F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461951-F22B-49A3-88C5-453FD05B09BD}" type="doc">
      <dgm:prSet loTypeId="urn:microsoft.com/office/officeart/2008/layout/Squa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C40F612-7B6B-4197-945A-DB5791705D89}">
      <dgm:prSet phldrT="[Tekst]" custT="1"/>
      <dgm:spPr/>
      <dgm:t>
        <a:bodyPr/>
        <a:lstStyle/>
        <a:p>
          <a:r>
            <a:rPr lang="nl-BE" sz="2800" dirty="0"/>
            <a:t>Continuerende acties</a:t>
          </a:r>
          <a:endParaRPr lang="en-US" sz="2800" dirty="0"/>
        </a:p>
      </dgm:t>
    </dgm:pt>
    <dgm:pt modelId="{F2BA695F-097D-4167-A65C-001DD45E1CCB}" type="parTrans" cxnId="{681527FE-C53C-4B99-86D6-A935EB01A2EF}">
      <dgm:prSet/>
      <dgm:spPr/>
      <dgm:t>
        <a:bodyPr/>
        <a:lstStyle/>
        <a:p>
          <a:endParaRPr lang="en-US" sz="2800"/>
        </a:p>
      </dgm:t>
    </dgm:pt>
    <dgm:pt modelId="{6A74FD42-05D2-4AEF-A3C9-D44E9EF906BD}" type="sibTrans" cxnId="{681527FE-C53C-4B99-86D6-A935EB01A2EF}">
      <dgm:prSet/>
      <dgm:spPr/>
      <dgm:t>
        <a:bodyPr/>
        <a:lstStyle/>
        <a:p>
          <a:endParaRPr lang="en-US" sz="2800"/>
        </a:p>
      </dgm:t>
    </dgm:pt>
    <dgm:pt modelId="{989E7CF7-5E9E-4003-BAA4-A924A849B96C}">
      <dgm:prSet phldrT="[Tekst]" custT="1"/>
      <dgm:spPr/>
      <dgm:t>
        <a:bodyPr/>
        <a:lstStyle/>
        <a:p>
          <a:r>
            <a:rPr lang="nl-BE" sz="2800"/>
            <a:t>Nieuwe acties</a:t>
          </a:r>
          <a:endParaRPr lang="en-US" sz="2800" dirty="0"/>
        </a:p>
      </dgm:t>
    </dgm:pt>
    <dgm:pt modelId="{4C5E7596-AEA3-4EDA-AE83-F11A3F3B8BC8}" type="parTrans" cxnId="{69E6A877-6CCD-4B84-91AC-F539346EC522}">
      <dgm:prSet/>
      <dgm:spPr/>
      <dgm:t>
        <a:bodyPr/>
        <a:lstStyle/>
        <a:p>
          <a:endParaRPr lang="en-US" sz="2800"/>
        </a:p>
      </dgm:t>
    </dgm:pt>
    <dgm:pt modelId="{8B7752FF-B92A-4093-8833-0958E01327FE}" type="sibTrans" cxnId="{69E6A877-6CCD-4B84-91AC-F539346EC522}">
      <dgm:prSet/>
      <dgm:spPr/>
      <dgm:t>
        <a:bodyPr/>
        <a:lstStyle/>
        <a:p>
          <a:endParaRPr lang="en-US" sz="2800"/>
        </a:p>
      </dgm:t>
    </dgm:pt>
    <dgm:pt modelId="{65568A43-4FDE-4CBC-8E9F-C69B6DF7A394}">
      <dgm:prSet phldrT="[Tekst]" custT="1"/>
      <dgm:spPr/>
      <dgm:t>
        <a:bodyPr/>
        <a:lstStyle/>
        <a:p>
          <a:r>
            <a:rPr lang="nl-BE" sz="1800"/>
            <a:t>Zelfhulpapp suïcidale jongeren</a:t>
          </a:r>
          <a:endParaRPr lang="en-US" sz="1800" dirty="0"/>
        </a:p>
      </dgm:t>
    </dgm:pt>
    <dgm:pt modelId="{2611E45B-8B0D-46B2-823D-CB9151128767}" type="parTrans" cxnId="{DB6359DA-2E7A-419D-A040-DB5C823EA9B6}">
      <dgm:prSet/>
      <dgm:spPr/>
      <dgm:t>
        <a:bodyPr/>
        <a:lstStyle/>
        <a:p>
          <a:endParaRPr lang="en-US"/>
        </a:p>
      </dgm:t>
    </dgm:pt>
    <dgm:pt modelId="{BF696450-4257-4799-9626-B8F7F0366A9E}" type="sibTrans" cxnId="{DB6359DA-2E7A-419D-A040-DB5C823EA9B6}">
      <dgm:prSet/>
      <dgm:spPr/>
      <dgm:t>
        <a:bodyPr/>
        <a:lstStyle/>
        <a:p>
          <a:endParaRPr lang="en-US"/>
        </a:p>
      </dgm:t>
    </dgm:pt>
    <dgm:pt modelId="{9537BE9E-A71E-48E1-A087-EB35FBFD461C}">
      <dgm:prSet phldrT="[Tekst]" custT="1"/>
      <dgm:spPr/>
      <dgm:t>
        <a:bodyPr/>
        <a:lstStyle/>
        <a:p>
          <a:r>
            <a:rPr lang="nl-BE" sz="1800" dirty="0"/>
            <a:t>Zelfmoord1813</a:t>
          </a:r>
        </a:p>
        <a:p>
          <a:r>
            <a:rPr lang="nl-BE" sz="1800" dirty="0"/>
            <a:t>Zelfmoordlijn 1813</a:t>
          </a:r>
          <a:endParaRPr lang="en-US" sz="1800" dirty="0"/>
        </a:p>
      </dgm:t>
    </dgm:pt>
    <dgm:pt modelId="{8BC5667F-4277-4163-9C31-C14C6E4783BC}" type="parTrans" cxnId="{BA4893BC-4795-4F1C-AB29-76E3E9EEDC4F}">
      <dgm:prSet/>
      <dgm:spPr/>
      <dgm:t>
        <a:bodyPr/>
        <a:lstStyle/>
        <a:p>
          <a:endParaRPr lang="en-US"/>
        </a:p>
      </dgm:t>
    </dgm:pt>
    <dgm:pt modelId="{BEDA8664-77C9-4F8D-998E-2E7C813E8BFE}" type="sibTrans" cxnId="{BA4893BC-4795-4F1C-AB29-76E3E9EEDC4F}">
      <dgm:prSet/>
      <dgm:spPr/>
      <dgm:t>
        <a:bodyPr/>
        <a:lstStyle/>
        <a:p>
          <a:endParaRPr lang="en-US"/>
        </a:p>
      </dgm:t>
    </dgm:pt>
    <dgm:pt modelId="{873097B8-07F1-4924-9691-18B337B86DA0}">
      <dgm:prSet phldrT="[Tekst]" custT="1"/>
      <dgm:spPr/>
      <dgm:t>
        <a:bodyPr/>
        <a:lstStyle/>
        <a:p>
          <a:r>
            <a:rPr lang="nl-BE" sz="1800" dirty="0" err="1"/>
            <a:t>BackUp</a:t>
          </a:r>
          <a:r>
            <a:rPr lang="nl-BE" sz="1800" dirty="0"/>
            <a:t> </a:t>
          </a:r>
        </a:p>
      </dgm:t>
    </dgm:pt>
    <dgm:pt modelId="{7524308B-8B27-4874-92AD-33B1495BCFC9}" type="parTrans" cxnId="{723D9139-5EA8-4A2A-9219-4F3FF3B6B632}">
      <dgm:prSet/>
      <dgm:spPr/>
      <dgm:t>
        <a:bodyPr/>
        <a:lstStyle/>
        <a:p>
          <a:endParaRPr lang="en-US"/>
        </a:p>
      </dgm:t>
    </dgm:pt>
    <dgm:pt modelId="{B7181E45-E88E-4FB0-9F8D-574511D266DF}" type="sibTrans" cxnId="{723D9139-5EA8-4A2A-9219-4F3FF3B6B632}">
      <dgm:prSet/>
      <dgm:spPr/>
      <dgm:t>
        <a:bodyPr/>
        <a:lstStyle/>
        <a:p>
          <a:endParaRPr lang="en-US"/>
        </a:p>
      </dgm:t>
    </dgm:pt>
    <dgm:pt modelId="{27A1767E-DF73-4D2B-BB67-6CC053F5E1B8}">
      <dgm:prSet phldrT="[Tekst]" custT="1"/>
      <dgm:spPr/>
      <dgm:t>
        <a:bodyPr/>
        <a:lstStyle/>
        <a:p>
          <a:r>
            <a:rPr lang="nl-BE" sz="1800"/>
            <a:t>Zelfzorggroep ervaringsgenoten na een suïcidepoging</a:t>
          </a:r>
          <a:endParaRPr lang="en-US" sz="1800" dirty="0"/>
        </a:p>
      </dgm:t>
    </dgm:pt>
    <dgm:pt modelId="{3AED9BA0-1AEF-4E51-9752-EE281030D7E5}" type="parTrans" cxnId="{93CC6792-28A9-4F1F-B2B2-37039B591353}">
      <dgm:prSet/>
      <dgm:spPr/>
      <dgm:t>
        <a:bodyPr/>
        <a:lstStyle/>
        <a:p>
          <a:endParaRPr lang="en-US"/>
        </a:p>
      </dgm:t>
    </dgm:pt>
    <dgm:pt modelId="{BA8F4736-616E-41F1-8B8B-44304744B3B7}" type="sibTrans" cxnId="{93CC6792-28A9-4F1F-B2B2-37039B591353}">
      <dgm:prSet/>
      <dgm:spPr/>
      <dgm:t>
        <a:bodyPr/>
        <a:lstStyle/>
        <a:p>
          <a:endParaRPr lang="en-US"/>
        </a:p>
      </dgm:t>
    </dgm:pt>
    <dgm:pt modelId="{61E211C4-F80D-471E-9FEF-A950FD8F9135}">
      <dgm:prSet phldrT="[Tekst]" custT="1"/>
      <dgm:spPr/>
      <dgm:t>
        <a:bodyPr/>
        <a:lstStyle/>
        <a:p>
          <a:r>
            <a:rPr lang="nl-BE" sz="1800"/>
            <a:t>Toekomstgerichte training</a:t>
          </a:r>
          <a:endParaRPr lang="nl-BE" sz="1800" dirty="0"/>
        </a:p>
      </dgm:t>
    </dgm:pt>
    <dgm:pt modelId="{99880831-D388-420C-AAF2-22BE155381F9}" type="parTrans" cxnId="{58527473-DAE2-4E77-9DF1-B1A503C91BBA}">
      <dgm:prSet/>
      <dgm:spPr/>
      <dgm:t>
        <a:bodyPr/>
        <a:lstStyle/>
        <a:p>
          <a:endParaRPr lang="en-US"/>
        </a:p>
      </dgm:t>
    </dgm:pt>
    <dgm:pt modelId="{D638167D-632C-4BA6-9CEC-E1F9A39075B1}" type="sibTrans" cxnId="{58527473-DAE2-4E77-9DF1-B1A503C91BBA}">
      <dgm:prSet/>
      <dgm:spPr/>
      <dgm:t>
        <a:bodyPr/>
        <a:lstStyle/>
        <a:p>
          <a:endParaRPr lang="en-US"/>
        </a:p>
      </dgm:t>
    </dgm:pt>
    <dgm:pt modelId="{2D006722-8F32-44B6-BBB2-27487567E8CA}">
      <dgm:prSet phldrT="[Tekst]" custT="1"/>
      <dgm:spPr/>
      <dgm:t>
        <a:bodyPr/>
        <a:lstStyle/>
        <a:p>
          <a:r>
            <a:rPr lang="nl-BE" sz="1800"/>
            <a:t>MDR K&amp;J – autisme – personen met langdurige suïcidaliteit</a:t>
          </a:r>
          <a:endParaRPr lang="en-US" sz="1800" dirty="0"/>
        </a:p>
      </dgm:t>
    </dgm:pt>
    <dgm:pt modelId="{A697A115-9261-40F4-9BAA-14E25B1936FC}" type="parTrans" cxnId="{2BD32067-5960-4C4B-80ED-5C9657ADAC05}">
      <dgm:prSet/>
      <dgm:spPr/>
      <dgm:t>
        <a:bodyPr/>
        <a:lstStyle/>
        <a:p>
          <a:endParaRPr lang="en-US"/>
        </a:p>
      </dgm:t>
    </dgm:pt>
    <dgm:pt modelId="{DF9BD537-9A34-4B07-8AD5-5B6CEA985158}" type="sibTrans" cxnId="{2BD32067-5960-4C4B-80ED-5C9657ADAC05}">
      <dgm:prSet/>
      <dgm:spPr/>
      <dgm:t>
        <a:bodyPr/>
        <a:lstStyle/>
        <a:p>
          <a:endParaRPr lang="en-US"/>
        </a:p>
      </dgm:t>
    </dgm:pt>
    <dgm:pt modelId="{F4CCC067-D4FB-4263-8786-2D5DEB0574EA}">
      <dgm:prSet phldrT="[Tekst]" custT="1"/>
      <dgm:spPr/>
      <dgm:t>
        <a:bodyPr/>
        <a:lstStyle/>
        <a:p>
          <a:r>
            <a:rPr lang="nl-BE" sz="1800"/>
            <a:t>Kortdurende interventie voor personen na een suïcidale crisis (SCI)</a:t>
          </a:r>
          <a:endParaRPr lang="en-US" sz="1800" dirty="0"/>
        </a:p>
      </dgm:t>
    </dgm:pt>
    <dgm:pt modelId="{A29950E4-3BA6-4989-B5C2-717C3704523B}" type="parTrans" cxnId="{2DF5AF68-B943-4BB0-B774-532CC496B851}">
      <dgm:prSet/>
      <dgm:spPr/>
      <dgm:t>
        <a:bodyPr/>
        <a:lstStyle/>
        <a:p>
          <a:endParaRPr lang="en-US"/>
        </a:p>
      </dgm:t>
    </dgm:pt>
    <dgm:pt modelId="{748393AA-FD2E-4F12-ADE2-15824BDAABFA}" type="sibTrans" cxnId="{2DF5AF68-B943-4BB0-B774-532CC496B851}">
      <dgm:prSet/>
      <dgm:spPr/>
      <dgm:t>
        <a:bodyPr/>
        <a:lstStyle/>
        <a:p>
          <a:endParaRPr lang="en-US"/>
        </a:p>
      </dgm:t>
    </dgm:pt>
    <dgm:pt modelId="{D7AEEB87-8B4D-4C6A-8041-58EB38E2D8B1}">
      <dgm:prSet phldrT="[Tekst]" custT="1"/>
      <dgm:spPr/>
      <dgm:t>
        <a:bodyPr/>
        <a:lstStyle/>
        <a:p>
          <a:r>
            <a:rPr lang="nl-BE" sz="1800"/>
            <a:t>Groepstraining suïcidale jongeren</a:t>
          </a:r>
          <a:endParaRPr lang="nl-BE" sz="1800" dirty="0"/>
        </a:p>
      </dgm:t>
    </dgm:pt>
    <dgm:pt modelId="{056767D8-8DC2-4C3B-9749-F317DC96CCDD}" type="parTrans" cxnId="{D4E016D9-943D-44BB-B891-F6ACD7F9EB6D}">
      <dgm:prSet/>
      <dgm:spPr/>
      <dgm:t>
        <a:bodyPr/>
        <a:lstStyle/>
        <a:p>
          <a:endParaRPr lang="en-US"/>
        </a:p>
      </dgm:t>
    </dgm:pt>
    <dgm:pt modelId="{1A81EF4D-ECDB-48D5-8D17-3FE636CEFD83}" type="sibTrans" cxnId="{D4E016D9-943D-44BB-B891-F6ACD7F9EB6D}">
      <dgm:prSet/>
      <dgm:spPr/>
      <dgm:t>
        <a:bodyPr/>
        <a:lstStyle/>
        <a:p>
          <a:endParaRPr lang="en-US"/>
        </a:p>
      </dgm:t>
    </dgm:pt>
    <dgm:pt modelId="{F6403543-1C12-49C0-B62A-B31020EB806D}">
      <dgm:prSet phldrT="[Tekst]" custT="1"/>
      <dgm:spPr/>
      <dgm:t>
        <a:bodyPr/>
        <a:lstStyle/>
        <a:p>
          <a:r>
            <a:rPr lang="nl-BE" sz="1800"/>
            <a:t>Tools om suïcidaliteit met jongeren te bespreken</a:t>
          </a:r>
          <a:endParaRPr lang="en-US" sz="1800" dirty="0"/>
        </a:p>
      </dgm:t>
    </dgm:pt>
    <dgm:pt modelId="{4C093BA4-C9C4-4C69-9FC5-9FA0C67C046C}" type="parTrans" cxnId="{01957F87-1520-4D95-887E-4E594AF9300C}">
      <dgm:prSet/>
      <dgm:spPr/>
      <dgm:t>
        <a:bodyPr/>
        <a:lstStyle/>
        <a:p>
          <a:endParaRPr lang="en-US"/>
        </a:p>
      </dgm:t>
    </dgm:pt>
    <dgm:pt modelId="{09825A60-2B29-4979-B00D-79D9EE1CF6DD}" type="sibTrans" cxnId="{01957F87-1520-4D95-887E-4E594AF9300C}">
      <dgm:prSet/>
      <dgm:spPr/>
      <dgm:t>
        <a:bodyPr/>
        <a:lstStyle/>
        <a:p>
          <a:endParaRPr lang="en-US"/>
        </a:p>
      </dgm:t>
    </dgm:pt>
    <dgm:pt modelId="{5AEA3D35-2935-474F-946E-874A4C5DA4E3}">
      <dgm:prSet phldrT="[Tekst]" custT="1"/>
      <dgm:spPr/>
      <dgm:t>
        <a:bodyPr/>
        <a:lstStyle/>
        <a:p>
          <a:r>
            <a:rPr lang="nl-BE" sz="1800" dirty="0"/>
            <a:t>Leidraad zorgcontinuïteit en ondersteuning netwerken GGZ</a:t>
          </a:r>
        </a:p>
      </dgm:t>
    </dgm:pt>
    <dgm:pt modelId="{14D018C7-DD7C-4B5E-B0A4-F364D648070D}" type="parTrans" cxnId="{8DFCB044-5170-4F67-A484-FFFF93C6D6FC}">
      <dgm:prSet/>
      <dgm:spPr/>
      <dgm:t>
        <a:bodyPr/>
        <a:lstStyle/>
        <a:p>
          <a:endParaRPr lang="en-US"/>
        </a:p>
      </dgm:t>
    </dgm:pt>
    <dgm:pt modelId="{8D141BC4-C324-4DD0-B551-992FCF4218DC}" type="sibTrans" cxnId="{8DFCB044-5170-4F67-A484-FFFF93C6D6FC}">
      <dgm:prSet/>
      <dgm:spPr/>
      <dgm:t>
        <a:bodyPr/>
        <a:lstStyle/>
        <a:p>
          <a:endParaRPr lang="en-US"/>
        </a:p>
      </dgm:t>
    </dgm:pt>
    <dgm:pt modelId="{CFA6F107-CA03-4FCF-BB79-00F7923EA147}">
      <dgm:prSet phldrT="[Tekst]" custT="1"/>
      <dgm:spPr/>
      <dgm:t>
        <a:bodyPr/>
        <a:lstStyle/>
        <a:p>
          <a:r>
            <a:rPr lang="nl-BE" sz="1800"/>
            <a:t>MBCT-s</a:t>
          </a:r>
          <a:endParaRPr lang="nl-BE" sz="1800" dirty="0"/>
        </a:p>
      </dgm:t>
    </dgm:pt>
    <dgm:pt modelId="{521E0BDF-DAA8-460A-8541-19DA52F49290}" type="parTrans" cxnId="{34B7154C-2F2D-4F54-997B-A494B0E31E4B}">
      <dgm:prSet/>
      <dgm:spPr/>
      <dgm:t>
        <a:bodyPr/>
        <a:lstStyle/>
        <a:p>
          <a:endParaRPr lang="en-US"/>
        </a:p>
      </dgm:t>
    </dgm:pt>
    <dgm:pt modelId="{E7935AAC-9EE6-4C09-BBA9-DB056F8DDCFA}" type="sibTrans" cxnId="{34B7154C-2F2D-4F54-997B-A494B0E31E4B}">
      <dgm:prSet/>
      <dgm:spPr/>
      <dgm:t>
        <a:bodyPr/>
        <a:lstStyle/>
        <a:p>
          <a:endParaRPr lang="en-US"/>
        </a:p>
      </dgm:t>
    </dgm:pt>
    <dgm:pt modelId="{DE39A729-D95C-4C4A-9BF5-22FC2C0C3610}">
      <dgm:prSet phldrT="[Tekst]" custT="1"/>
      <dgm:spPr/>
      <dgm:t>
        <a:bodyPr/>
        <a:lstStyle/>
        <a:p>
          <a:r>
            <a:rPr lang="nl-BE" sz="1800"/>
            <a:t>Zorgcontinuïteit en ketenzorg vanuit hulplijnen</a:t>
          </a:r>
          <a:endParaRPr lang="nl-BE" sz="1800" dirty="0"/>
        </a:p>
      </dgm:t>
    </dgm:pt>
    <dgm:pt modelId="{C858F001-198C-45C6-9D1F-95B3237F9F11}" type="parTrans" cxnId="{E5C2B819-323B-45C0-85F5-16CF9BF7EA24}">
      <dgm:prSet/>
      <dgm:spPr/>
      <dgm:t>
        <a:bodyPr/>
        <a:lstStyle/>
        <a:p>
          <a:endParaRPr lang="en-US"/>
        </a:p>
      </dgm:t>
    </dgm:pt>
    <dgm:pt modelId="{71E1519E-3C57-4B61-9636-EAD7904E9C68}" type="sibTrans" cxnId="{E5C2B819-323B-45C0-85F5-16CF9BF7EA24}">
      <dgm:prSet/>
      <dgm:spPr/>
      <dgm:t>
        <a:bodyPr/>
        <a:lstStyle/>
        <a:p>
          <a:endParaRPr lang="en-US"/>
        </a:p>
      </dgm:t>
    </dgm:pt>
    <dgm:pt modelId="{1AAD368B-22CC-41AA-BCA9-D46E9F3DDB66}">
      <dgm:prSet phldrT="[Tekst]" custT="1"/>
      <dgm:spPr/>
      <dgm:t>
        <a:bodyPr/>
        <a:lstStyle/>
        <a:p>
          <a:r>
            <a:rPr lang="nl-BE" sz="1800"/>
            <a:t>Evaluatie en ontwikkeling zorgaanbod en FU (netwerken GGZ)</a:t>
          </a:r>
          <a:endParaRPr lang="nl-BE" sz="1800" dirty="0"/>
        </a:p>
      </dgm:t>
    </dgm:pt>
    <dgm:pt modelId="{5CE2DD66-F8FD-4884-9208-CAEB45475181}" type="parTrans" cxnId="{3D8A431C-2FA0-486E-8E28-FAE1FA39D434}">
      <dgm:prSet/>
      <dgm:spPr/>
      <dgm:t>
        <a:bodyPr/>
        <a:lstStyle/>
        <a:p>
          <a:endParaRPr lang="en-US"/>
        </a:p>
      </dgm:t>
    </dgm:pt>
    <dgm:pt modelId="{4DD9E226-DCBA-4341-ADF0-45682A0EBD89}" type="sibTrans" cxnId="{3D8A431C-2FA0-486E-8E28-FAE1FA39D434}">
      <dgm:prSet/>
      <dgm:spPr/>
      <dgm:t>
        <a:bodyPr/>
        <a:lstStyle/>
        <a:p>
          <a:endParaRPr lang="en-US"/>
        </a:p>
      </dgm:t>
    </dgm:pt>
    <dgm:pt modelId="{9A2F7AC1-6B83-4136-8100-D08DDE4F3FB4}">
      <dgm:prSet phldrT="[Tekst]" custT="1"/>
      <dgm:spPr/>
      <dgm:t>
        <a:bodyPr/>
        <a:lstStyle/>
        <a:p>
          <a:r>
            <a:rPr lang="nl-BE" sz="1800" dirty="0" err="1"/>
            <a:t>Think</a:t>
          </a:r>
          <a:r>
            <a:rPr lang="nl-BE" sz="1800" dirty="0"/>
            <a:t> Life</a:t>
          </a:r>
        </a:p>
      </dgm:t>
    </dgm:pt>
    <dgm:pt modelId="{72BBDC05-CC80-45E2-8622-6136CEB5F252}" type="parTrans" cxnId="{C6D0B43C-E595-4C24-96C9-CF1E3FE491CA}">
      <dgm:prSet/>
      <dgm:spPr/>
      <dgm:t>
        <a:bodyPr/>
        <a:lstStyle/>
        <a:p>
          <a:endParaRPr lang="en-US"/>
        </a:p>
      </dgm:t>
    </dgm:pt>
    <dgm:pt modelId="{74D2F709-2AA7-451C-B518-D35E779F99A7}" type="sibTrans" cxnId="{C6D0B43C-E595-4C24-96C9-CF1E3FE491CA}">
      <dgm:prSet/>
      <dgm:spPr/>
      <dgm:t>
        <a:bodyPr/>
        <a:lstStyle/>
        <a:p>
          <a:endParaRPr lang="en-US"/>
        </a:p>
      </dgm:t>
    </dgm:pt>
    <dgm:pt modelId="{495F9E1B-3E69-4110-9F88-83C7C5CFAEED}">
      <dgm:prSet phldrT="[Tekst]" custT="1"/>
      <dgm:spPr/>
      <dgm:t>
        <a:bodyPr/>
        <a:lstStyle/>
        <a:p>
          <a:r>
            <a:rPr lang="nl-BE" sz="1800" dirty="0"/>
            <a:t>SP-reflex en MDR</a:t>
          </a:r>
        </a:p>
      </dgm:t>
    </dgm:pt>
    <dgm:pt modelId="{D51E64E6-0B79-45B2-A262-1E6B00AF7A8E}" type="parTrans" cxnId="{FB3EBE69-60F6-4D59-A31E-96CC6419FB6C}">
      <dgm:prSet/>
      <dgm:spPr/>
      <dgm:t>
        <a:bodyPr/>
        <a:lstStyle/>
        <a:p>
          <a:endParaRPr lang="en-US"/>
        </a:p>
      </dgm:t>
    </dgm:pt>
    <dgm:pt modelId="{6017F509-457D-4A71-96E1-E0D24D5C23BD}" type="sibTrans" cxnId="{FB3EBE69-60F6-4D59-A31E-96CC6419FB6C}">
      <dgm:prSet/>
      <dgm:spPr/>
      <dgm:t>
        <a:bodyPr/>
        <a:lstStyle/>
        <a:p>
          <a:endParaRPr lang="en-US"/>
        </a:p>
      </dgm:t>
    </dgm:pt>
    <dgm:pt modelId="{74A0B4E2-315F-46A3-9B2B-A176E138BCB1}" type="pres">
      <dgm:prSet presAssocID="{86461951-F22B-49A3-88C5-453FD05B09BD}" presName="layout" presStyleCnt="0">
        <dgm:presLayoutVars>
          <dgm:chMax/>
          <dgm:chPref/>
          <dgm:dir/>
          <dgm:resizeHandles/>
        </dgm:presLayoutVars>
      </dgm:prSet>
      <dgm:spPr/>
    </dgm:pt>
    <dgm:pt modelId="{718D619D-3FB0-434A-A0D7-CC95D57574C6}" type="pres">
      <dgm:prSet presAssocID="{1C40F612-7B6B-4197-945A-DB5791705D89}" presName="root" presStyleCnt="0">
        <dgm:presLayoutVars>
          <dgm:chMax/>
          <dgm:chPref/>
        </dgm:presLayoutVars>
      </dgm:prSet>
      <dgm:spPr/>
    </dgm:pt>
    <dgm:pt modelId="{370B0A0F-8F5F-4CA3-B023-4D7B65E08721}" type="pres">
      <dgm:prSet presAssocID="{1C40F612-7B6B-4197-945A-DB5791705D89}" presName="rootComposite" presStyleCnt="0">
        <dgm:presLayoutVars/>
      </dgm:prSet>
      <dgm:spPr/>
    </dgm:pt>
    <dgm:pt modelId="{1962A80B-A8DE-47FE-AF99-41D1489CA733}" type="pres">
      <dgm:prSet presAssocID="{1C40F612-7B6B-4197-945A-DB5791705D89}" presName="ParentAccent" presStyleLbl="alignNode1" presStyleIdx="0" presStyleCnt="2"/>
      <dgm:spPr/>
    </dgm:pt>
    <dgm:pt modelId="{25F7F90D-43F9-4BAF-90E5-3CAEC3CC8C87}" type="pres">
      <dgm:prSet presAssocID="{1C40F612-7B6B-4197-945A-DB5791705D89}" presName="ParentSmallAccent" presStyleLbl="fgAcc1" presStyleIdx="0" presStyleCnt="2"/>
      <dgm:spPr/>
    </dgm:pt>
    <dgm:pt modelId="{CB449073-B233-4E4A-A9FE-A14D37F157F2}" type="pres">
      <dgm:prSet presAssocID="{1C40F612-7B6B-4197-945A-DB5791705D89}" presName="Parent" presStyleLbl="revTx" presStyleIdx="0" presStyleCnt="17">
        <dgm:presLayoutVars>
          <dgm:chMax/>
          <dgm:chPref val="4"/>
          <dgm:bulletEnabled val="1"/>
        </dgm:presLayoutVars>
      </dgm:prSet>
      <dgm:spPr/>
    </dgm:pt>
    <dgm:pt modelId="{EE6414C3-EA7B-4A1B-A78D-1A0C688A5DE3}" type="pres">
      <dgm:prSet presAssocID="{1C40F612-7B6B-4197-945A-DB5791705D89}" presName="childShape" presStyleCnt="0">
        <dgm:presLayoutVars>
          <dgm:chMax val="0"/>
          <dgm:chPref val="0"/>
        </dgm:presLayoutVars>
      </dgm:prSet>
      <dgm:spPr/>
    </dgm:pt>
    <dgm:pt modelId="{C13152D8-0B6D-4D9A-A33D-27102AC8C8DF}" type="pres">
      <dgm:prSet presAssocID="{9537BE9E-A71E-48E1-A087-EB35FBFD461C}" presName="childComposite" presStyleCnt="0">
        <dgm:presLayoutVars>
          <dgm:chMax val="0"/>
          <dgm:chPref val="0"/>
        </dgm:presLayoutVars>
      </dgm:prSet>
      <dgm:spPr/>
    </dgm:pt>
    <dgm:pt modelId="{A0F842B5-E483-429B-A25A-3A0C3B496E14}" type="pres">
      <dgm:prSet presAssocID="{9537BE9E-A71E-48E1-A087-EB35FBFD461C}" presName="ChildAccent" presStyleLbl="solidFgAcc1" presStyleIdx="0" presStyleCnt="15"/>
      <dgm:spPr>
        <a:solidFill>
          <a:srgbClr val="92D050"/>
        </a:solidFill>
      </dgm:spPr>
    </dgm:pt>
    <dgm:pt modelId="{DCDB0A53-3A97-4474-9D64-CAF747CC9413}" type="pres">
      <dgm:prSet presAssocID="{9537BE9E-A71E-48E1-A087-EB35FBFD461C}" presName="Child" presStyleLbl="revTx" presStyleIdx="1" presStyleCnt="17">
        <dgm:presLayoutVars>
          <dgm:chMax val="0"/>
          <dgm:chPref val="0"/>
          <dgm:bulletEnabled val="1"/>
        </dgm:presLayoutVars>
      </dgm:prSet>
      <dgm:spPr/>
    </dgm:pt>
    <dgm:pt modelId="{F92EF501-DD5E-45A1-9A9B-EF2B67156A65}" type="pres">
      <dgm:prSet presAssocID="{873097B8-07F1-4924-9691-18B337B86DA0}" presName="childComposite" presStyleCnt="0">
        <dgm:presLayoutVars>
          <dgm:chMax val="0"/>
          <dgm:chPref val="0"/>
        </dgm:presLayoutVars>
      </dgm:prSet>
      <dgm:spPr/>
    </dgm:pt>
    <dgm:pt modelId="{A5B4ACFE-3599-4DEC-920E-2BCD74AF7033}" type="pres">
      <dgm:prSet presAssocID="{873097B8-07F1-4924-9691-18B337B86DA0}" presName="ChildAccent" presStyleLbl="solidFgAcc1" presStyleIdx="1" presStyleCnt="15"/>
      <dgm:spPr>
        <a:solidFill>
          <a:srgbClr val="92D050"/>
        </a:solidFill>
      </dgm:spPr>
    </dgm:pt>
    <dgm:pt modelId="{1B71AB29-9821-4010-9D8B-DC27AF0F671B}" type="pres">
      <dgm:prSet presAssocID="{873097B8-07F1-4924-9691-18B337B86DA0}" presName="Child" presStyleLbl="revTx" presStyleIdx="2" presStyleCnt="17">
        <dgm:presLayoutVars>
          <dgm:chMax val="0"/>
          <dgm:chPref val="0"/>
          <dgm:bulletEnabled val="1"/>
        </dgm:presLayoutVars>
      </dgm:prSet>
      <dgm:spPr/>
    </dgm:pt>
    <dgm:pt modelId="{8125014F-4DE5-4672-BD58-73A46F4F389D}" type="pres">
      <dgm:prSet presAssocID="{9A2F7AC1-6B83-4136-8100-D08DDE4F3FB4}" presName="childComposite" presStyleCnt="0">
        <dgm:presLayoutVars>
          <dgm:chMax val="0"/>
          <dgm:chPref val="0"/>
        </dgm:presLayoutVars>
      </dgm:prSet>
      <dgm:spPr/>
    </dgm:pt>
    <dgm:pt modelId="{323C2D68-BCA3-4199-8ADA-E5C81F6AC77F}" type="pres">
      <dgm:prSet presAssocID="{9A2F7AC1-6B83-4136-8100-D08DDE4F3FB4}" presName="ChildAccent" presStyleLbl="solidFgAcc1" presStyleIdx="2" presStyleCnt="15"/>
      <dgm:spPr>
        <a:solidFill>
          <a:srgbClr val="92D050"/>
        </a:solidFill>
      </dgm:spPr>
    </dgm:pt>
    <dgm:pt modelId="{90577A4F-6A7A-4A07-B0CD-68519207A0F2}" type="pres">
      <dgm:prSet presAssocID="{9A2F7AC1-6B83-4136-8100-D08DDE4F3FB4}" presName="Child" presStyleLbl="revTx" presStyleIdx="3" presStyleCnt="17">
        <dgm:presLayoutVars>
          <dgm:chMax val="0"/>
          <dgm:chPref val="0"/>
          <dgm:bulletEnabled val="1"/>
        </dgm:presLayoutVars>
      </dgm:prSet>
      <dgm:spPr/>
    </dgm:pt>
    <dgm:pt modelId="{C28E5976-EDA8-49B8-BFC7-512A78D94926}" type="pres">
      <dgm:prSet presAssocID="{495F9E1B-3E69-4110-9F88-83C7C5CFAEED}" presName="childComposite" presStyleCnt="0">
        <dgm:presLayoutVars>
          <dgm:chMax val="0"/>
          <dgm:chPref val="0"/>
        </dgm:presLayoutVars>
      </dgm:prSet>
      <dgm:spPr/>
    </dgm:pt>
    <dgm:pt modelId="{4CFFEC44-0253-48D9-A35B-D4DBD3C58833}" type="pres">
      <dgm:prSet presAssocID="{495F9E1B-3E69-4110-9F88-83C7C5CFAEED}" presName="ChildAccent" presStyleLbl="solidFgAcc1" presStyleIdx="3" presStyleCnt="15"/>
      <dgm:spPr>
        <a:solidFill>
          <a:srgbClr val="92D050"/>
        </a:solidFill>
      </dgm:spPr>
    </dgm:pt>
    <dgm:pt modelId="{A6CBF24F-29AF-41C2-8E3B-803CD8873FAE}" type="pres">
      <dgm:prSet presAssocID="{495F9E1B-3E69-4110-9F88-83C7C5CFAEED}" presName="Child" presStyleLbl="revTx" presStyleIdx="4" presStyleCnt="17">
        <dgm:presLayoutVars>
          <dgm:chMax val="0"/>
          <dgm:chPref val="0"/>
          <dgm:bulletEnabled val="1"/>
        </dgm:presLayoutVars>
      </dgm:prSet>
      <dgm:spPr/>
    </dgm:pt>
    <dgm:pt modelId="{802AC826-CE25-4C72-8645-E24B5DCEF96A}" type="pres">
      <dgm:prSet presAssocID="{61E211C4-F80D-471E-9FEF-A950FD8F9135}" presName="childComposite" presStyleCnt="0">
        <dgm:presLayoutVars>
          <dgm:chMax val="0"/>
          <dgm:chPref val="0"/>
        </dgm:presLayoutVars>
      </dgm:prSet>
      <dgm:spPr/>
    </dgm:pt>
    <dgm:pt modelId="{80E4BCB0-D970-486C-9CAE-93F6179378E9}" type="pres">
      <dgm:prSet presAssocID="{61E211C4-F80D-471E-9FEF-A950FD8F9135}" presName="ChildAccent" presStyleLbl="solidFgAcc1" presStyleIdx="4" presStyleCnt="15"/>
      <dgm:spPr/>
    </dgm:pt>
    <dgm:pt modelId="{0C1CA299-3D92-49D7-B950-DB2BDCAE8A80}" type="pres">
      <dgm:prSet presAssocID="{61E211C4-F80D-471E-9FEF-A950FD8F9135}" presName="Child" presStyleLbl="revTx" presStyleIdx="5" presStyleCnt="17">
        <dgm:presLayoutVars>
          <dgm:chMax val="0"/>
          <dgm:chPref val="0"/>
          <dgm:bulletEnabled val="1"/>
        </dgm:presLayoutVars>
      </dgm:prSet>
      <dgm:spPr/>
    </dgm:pt>
    <dgm:pt modelId="{7F3653E8-C999-4089-AAE7-2EBBF02CCB4A}" type="pres">
      <dgm:prSet presAssocID="{CFA6F107-CA03-4FCF-BB79-00F7923EA147}" presName="childComposite" presStyleCnt="0">
        <dgm:presLayoutVars>
          <dgm:chMax val="0"/>
          <dgm:chPref val="0"/>
        </dgm:presLayoutVars>
      </dgm:prSet>
      <dgm:spPr/>
    </dgm:pt>
    <dgm:pt modelId="{3C9FEB3E-27EF-4551-9E8D-634DE58C3133}" type="pres">
      <dgm:prSet presAssocID="{CFA6F107-CA03-4FCF-BB79-00F7923EA147}" presName="ChildAccent" presStyleLbl="solidFgAcc1" presStyleIdx="5" presStyleCnt="15"/>
      <dgm:spPr/>
    </dgm:pt>
    <dgm:pt modelId="{56C29BAA-A95F-4A59-BA54-D3A7BB84FDD9}" type="pres">
      <dgm:prSet presAssocID="{CFA6F107-CA03-4FCF-BB79-00F7923EA147}" presName="Child" presStyleLbl="revTx" presStyleIdx="6" presStyleCnt="17">
        <dgm:presLayoutVars>
          <dgm:chMax val="0"/>
          <dgm:chPref val="0"/>
          <dgm:bulletEnabled val="1"/>
        </dgm:presLayoutVars>
      </dgm:prSet>
      <dgm:spPr/>
    </dgm:pt>
    <dgm:pt modelId="{5B3C1B4E-D529-4C5C-B082-201C378E0BF0}" type="pres">
      <dgm:prSet presAssocID="{5AEA3D35-2935-474F-946E-874A4C5DA4E3}" presName="childComposite" presStyleCnt="0">
        <dgm:presLayoutVars>
          <dgm:chMax val="0"/>
          <dgm:chPref val="0"/>
        </dgm:presLayoutVars>
      </dgm:prSet>
      <dgm:spPr/>
    </dgm:pt>
    <dgm:pt modelId="{B8AA93DF-8AC6-4F17-A3FF-F6D71895B059}" type="pres">
      <dgm:prSet presAssocID="{5AEA3D35-2935-474F-946E-874A4C5DA4E3}" presName="ChildAccent" presStyleLbl="solidFgAcc1" presStyleIdx="6" presStyleCnt="15"/>
      <dgm:spPr>
        <a:solidFill>
          <a:srgbClr val="92D050"/>
        </a:solidFill>
      </dgm:spPr>
    </dgm:pt>
    <dgm:pt modelId="{D9AC92C7-EEA8-4AFD-A079-7D79F168E215}" type="pres">
      <dgm:prSet presAssocID="{5AEA3D35-2935-474F-946E-874A4C5DA4E3}" presName="Child" presStyleLbl="revTx" presStyleIdx="7" presStyleCnt="17">
        <dgm:presLayoutVars>
          <dgm:chMax val="0"/>
          <dgm:chPref val="0"/>
          <dgm:bulletEnabled val="1"/>
        </dgm:presLayoutVars>
      </dgm:prSet>
      <dgm:spPr/>
    </dgm:pt>
    <dgm:pt modelId="{45D53FA7-CD69-4321-B906-96F95B7F80BB}" type="pres">
      <dgm:prSet presAssocID="{989E7CF7-5E9E-4003-BAA4-A924A849B96C}" presName="root" presStyleCnt="0">
        <dgm:presLayoutVars>
          <dgm:chMax/>
          <dgm:chPref/>
        </dgm:presLayoutVars>
      </dgm:prSet>
      <dgm:spPr/>
    </dgm:pt>
    <dgm:pt modelId="{61036F1A-65A2-4CE3-A015-D01A920AFF14}" type="pres">
      <dgm:prSet presAssocID="{989E7CF7-5E9E-4003-BAA4-A924A849B96C}" presName="rootComposite" presStyleCnt="0">
        <dgm:presLayoutVars/>
      </dgm:prSet>
      <dgm:spPr/>
    </dgm:pt>
    <dgm:pt modelId="{7461A5D5-3252-4995-B37E-FD7BDC15CAD0}" type="pres">
      <dgm:prSet presAssocID="{989E7CF7-5E9E-4003-BAA4-A924A849B96C}" presName="ParentAccent" presStyleLbl="alignNode1" presStyleIdx="1" presStyleCnt="2"/>
      <dgm:spPr/>
    </dgm:pt>
    <dgm:pt modelId="{6B6ECFE1-F9FC-4645-842E-28AF7FF3112C}" type="pres">
      <dgm:prSet presAssocID="{989E7CF7-5E9E-4003-BAA4-A924A849B96C}" presName="ParentSmallAccent" presStyleLbl="fgAcc1" presStyleIdx="1" presStyleCnt="2"/>
      <dgm:spPr/>
    </dgm:pt>
    <dgm:pt modelId="{F3F57D65-F9A7-4B11-A815-39C6EC3EA73E}" type="pres">
      <dgm:prSet presAssocID="{989E7CF7-5E9E-4003-BAA4-A924A849B96C}" presName="Parent" presStyleLbl="revTx" presStyleIdx="8" presStyleCnt="17">
        <dgm:presLayoutVars>
          <dgm:chMax/>
          <dgm:chPref val="4"/>
          <dgm:bulletEnabled val="1"/>
        </dgm:presLayoutVars>
      </dgm:prSet>
      <dgm:spPr/>
    </dgm:pt>
    <dgm:pt modelId="{0B9494E4-F9CE-40FD-98C5-A976FAA99ADB}" type="pres">
      <dgm:prSet presAssocID="{989E7CF7-5E9E-4003-BAA4-A924A849B96C}" presName="childShape" presStyleCnt="0">
        <dgm:presLayoutVars>
          <dgm:chMax val="0"/>
          <dgm:chPref val="0"/>
        </dgm:presLayoutVars>
      </dgm:prSet>
      <dgm:spPr/>
    </dgm:pt>
    <dgm:pt modelId="{1BF64172-01C3-4664-A099-7BA02186B591}" type="pres">
      <dgm:prSet presAssocID="{65568A43-4FDE-4CBC-8E9F-C69B6DF7A394}" presName="childComposite" presStyleCnt="0">
        <dgm:presLayoutVars>
          <dgm:chMax val="0"/>
          <dgm:chPref val="0"/>
        </dgm:presLayoutVars>
      </dgm:prSet>
      <dgm:spPr/>
    </dgm:pt>
    <dgm:pt modelId="{7693B320-81C9-4BB3-9614-5F7FDB213632}" type="pres">
      <dgm:prSet presAssocID="{65568A43-4FDE-4CBC-8E9F-C69B6DF7A394}" presName="ChildAccent" presStyleLbl="solidFgAcc1" presStyleIdx="7" presStyleCnt="15"/>
      <dgm:spPr>
        <a:solidFill>
          <a:schemeClr val="accent6">
            <a:lumMod val="20000"/>
            <a:lumOff val="80000"/>
          </a:schemeClr>
        </a:solidFill>
      </dgm:spPr>
    </dgm:pt>
    <dgm:pt modelId="{D528666F-D5F4-48A0-96C8-7594BA49B808}" type="pres">
      <dgm:prSet presAssocID="{65568A43-4FDE-4CBC-8E9F-C69B6DF7A394}" presName="Child" presStyleLbl="revTx" presStyleIdx="9" presStyleCnt="17">
        <dgm:presLayoutVars>
          <dgm:chMax val="0"/>
          <dgm:chPref val="0"/>
          <dgm:bulletEnabled val="1"/>
        </dgm:presLayoutVars>
      </dgm:prSet>
      <dgm:spPr/>
    </dgm:pt>
    <dgm:pt modelId="{5A3416CB-1821-4050-A566-08C9502A5732}" type="pres">
      <dgm:prSet presAssocID="{27A1767E-DF73-4D2B-BB67-6CC053F5E1B8}" presName="childComposite" presStyleCnt="0">
        <dgm:presLayoutVars>
          <dgm:chMax val="0"/>
          <dgm:chPref val="0"/>
        </dgm:presLayoutVars>
      </dgm:prSet>
      <dgm:spPr/>
    </dgm:pt>
    <dgm:pt modelId="{EE0ED418-79A3-407D-B258-D196644231BE}" type="pres">
      <dgm:prSet presAssocID="{27A1767E-DF73-4D2B-BB67-6CC053F5E1B8}" presName="ChildAccent" presStyleLbl="solidFgAcc1" presStyleIdx="8" presStyleCnt="15"/>
      <dgm:spPr/>
    </dgm:pt>
    <dgm:pt modelId="{72C78C88-D24D-482B-9929-B277D2DF27A0}" type="pres">
      <dgm:prSet presAssocID="{27A1767E-DF73-4D2B-BB67-6CC053F5E1B8}" presName="Child" presStyleLbl="revTx" presStyleIdx="10" presStyleCnt="17">
        <dgm:presLayoutVars>
          <dgm:chMax val="0"/>
          <dgm:chPref val="0"/>
          <dgm:bulletEnabled val="1"/>
        </dgm:presLayoutVars>
      </dgm:prSet>
      <dgm:spPr/>
    </dgm:pt>
    <dgm:pt modelId="{B154FDFC-EA54-40A3-B424-B75D35FD130E}" type="pres">
      <dgm:prSet presAssocID="{2D006722-8F32-44B6-BBB2-27487567E8CA}" presName="childComposite" presStyleCnt="0">
        <dgm:presLayoutVars>
          <dgm:chMax val="0"/>
          <dgm:chPref val="0"/>
        </dgm:presLayoutVars>
      </dgm:prSet>
      <dgm:spPr/>
    </dgm:pt>
    <dgm:pt modelId="{9F3E2FA4-5386-41B5-818A-298BAC333B41}" type="pres">
      <dgm:prSet presAssocID="{2D006722-8F32-44B6-BBB2-27487567E8CA}" presName="ChildAccent" presStyleLbl="solidFgAcc1" presStyleIdx="9" presStyleCnt="15"/>
      <dgm:spPr>
        <a:solidFill>
          <a:srgbClr val="92D050"/>
        </a:solidFill>
      </dgm:spPr>
    </dgm:pt>
    <dgm:pt modelId="{D07D262F-84F3-4C9D-A566-CFD98C5A265B}" type="pres">
      <dgm:prSet presAssocID="{2D006722-8F32-44B6-BBB2-27487567E8CA}" presName="Child" presStyleLbl="revTx" presStyleIdx="11" presStyleCnt="17">
        <dgm:presLayoutVars>
          <dgm:chMax val="0"/>
          <dgm:chPref val="0"/>
          <dgm:bulletEnabled val="1"/>
        </dgm:presLayoutVars>
      </dgm:prSet>
      <dgm:spPr/>
    </dgm:pt>
    <dgm:pt modelId="{F0F7FB39-9B15-4E0D-99FD-D649187F45D1}" type="pres">
      <dgm:prSet presAssocID="{F6403543-1C12-49C0-B62A-B31020EB806D}" presName="childComposite" presStyleCnt="0">
        <dgm:presLayoutVars>
          <dgm:chMax val="0"/>
          <dgm:chPref val="0"/>
        </dgm:presLayoutVars>
      </dgm:prSet>
      <dgm:spPr/>
    </dgm:pt>
    <dgm:pt modelId="{B8A30C0C-AE78-4F03-A60D-8A69DA742C22}" type="pres">
      <dgm:prSet presAssocID="{F6403543-1C12-49C0-B62A-B31020EB806D}" presName="ChildAccent" presStyleLbl="solidFgAcc1" presStyleIdx="10" presStyleCnt="15"/>
      <dgm:spPr>
        <a:solidFill>
          <a:schemeClr val="accent6">
            <a:lumMod val="20000"/>
            <a:lumOff val="80000"/>
          </a:schemeClr>
        </a:solidFill>
      </dgm:spPr>
    </dgm:pt>
    <dgm:pt modelId="{A3120E64-F45F-4DE3-9583-10E9F9725068}" type="pres">
      <dgm:prSet presAssocID="{F6403543-1C12-49C0-B62A-B31020EB806D}" presName="Child" presStyleLbl="revTx" presStyleIdx="12" presStyleCnt="17">
        <dgm:presLayoutVars>
          <dgm:chMax val="0"/>
          <dgm:chPref val="0"/>
          <dgm:bulletEnabled val="1"/>
        </dgm:presLayoutVars>
      </dgm:prSet>
      <dgm:spPr/>
    </dgm:pt>
    <dgm:pt modelId="{64D84877-C034-4935-AB10-601BFE0243CC}" type="pres">
      <dgm:prSet presAssocID="{F4CCC067-D4FB-4263-8786-2D5DEB0574EA}" presName="childComposite" presStyleCnt="0">
        <dgm:presLayoutVars>
          <dgm:chMax val="0"/>
          <dgm:chPref val="0"/>
        </dgm:presLayoutVars>
      </dgm:prSet>
      <dgm:spPr/>
    </dgm:pt>
    <dgm:pt modelId="{4E87EA7D-FDF5-49EC-B4D5-8A0ADD692319}" type="pres">
      <dgm:prSet presAssocID="{F4CCC067-D4FB-4263-8786-2D5DEB0574EA}" presName="ChildAccent" presStyleLbl="solidFgAcc1" presStyleIdx="11" presStyleCnt="15"/>
      <dgm:spPr>
        <a:solidFill>
          <a:srgbClr val="92D050"/>
        </a:solidFill>
      </dgm:spPr>
    </dgm:pt>
    <dgm:pt modelId="{BE67C965-907F-4977-83D3-74CB3BEFD5D7}" type="pres">
      <dgm:prSet presAssocID="{F4CCC067-D4FB-4263-8786-2D5DEB0574EA}" presName="Child" presStyleLbl="revTx" presStyleIdx="13" presStyleCnt="17">
        <dgm:presLayoutVars>
          <dgm:chMax val="0"/>
          <dgm:chPref val="0"/>
          <dgm:bulletEnabled val="1"/>
        </dgm:presLayoutVars>
      </dgm:prSet>
      <dgm:spPr/>
    </dgm:pt>
    <dgm:pt modelId="{156E1700-770A-4AE0-A1B4-40F40733E2A2}" type="pres">
      <dgm:prSet presAssocID="{D7AEEB87-8B4D-4C6A-8041-58EB38E2D8B1}" presName="childComposite" presStyleCnt="0">
        <dgm:presLayoutVars>
          <dgm:chMax val="0"/>
          <dgm:chPref val="0"/>
        </dgm:presLayoutVars>
      </dgm:prSet>
      <dgm:spPr/>
    </dgm:pt>
    <dgm:pt modelId="{F4CCD98A-6988-4EBE-BC8B-01EDF2B52811}" type="pres">
      <dgm:prSet presAssocID="{D7AEEB87-8B4D-4C6A-8041-58EB38E2D8B1}" presName="ChildAccent" presStyleLbl="solidFgAcc1" presStyleIdx="12" presStyleCnt="15"/>
      <dgm:spPr/>
    </dgm:pt>
    <dgm:pt modelId="{97DEF515-092D-45A1-AB10-7D87384F69F7}" type="pres">
      <dgm:prSet presAssocID="{D7AEEB87-8B4D-4C6A-8041-58EB38E2D8B1}" presName="Child" presStyleLbl="revTx" presStyleIdx="14" presStyleCnt="17">
        <dgm:presLayoutVars>
          <dgm:chMax val="0"/>
          <dgm:chPref val="0"/>
          <dgm:bulletEnabled val="1"/>
        </dgm:presLayoutVars>
      </dgm:prSet>
      <dgm:spPr/>
    </dgm:pt>
    <dgm:pt modelId="{4F43933B-4E5D-4F0D-BF9D-C601B0B1B064}" type="pres">
      <dgm:prSet presAssocID="{DE39A729-D95C-4C4A-9BF5-22FC2C0C3610}" presName="childComposite" presStyleCnt="0">
        <dgm:presLayoutVars>
          <dgm:chMax val="0"/>
          <dgm:chPref val="0"/>
        </dgm:presLayoutVars>
      </dgm:prSet>
      <dgm:spPr/>
    </dgm:pt>
    <dgm:pt modelId="{D8A456E9-053F-4DF9-9371-705CB4182446}" type="pres">
      <dgm:prSet presAssocID="{DE39A729-D95C-4C4A-9BF5-22FC2C0C3610}" presName="ChildAccent" presStyleLbl="solidFgAcc1" presStyleIdx="13" presStyleCnt="15"/>
      <dgm:spPr/>
    </dgm:pt>
    <dgm:pt modelId="{45D7FBFA-64FE-4A51-97FF-EE8F532684A7}" type="pres">
      <dgm:prSet presAssocID="{DE39A729-D95C-4C4A-9BF5-22FC2C0C3610}" presName="Child" presStyleLbl="revTx" presStyleIdx="15" presStyleCnt="17">
        <dgm:presLayoutVars>
          <dgm:chMax val="0"/>
          <dgm:chPref val="0"/>
          <dgm:bulletEnabled val="1"/>
        </dgm:presLayoutVars>
      </dgm:prSet>
      <dgm:spPr/>
    </dgm:pt>
    <dgm:pt modelId="{10331B03-21B0-432E-A0AD-0EB63CBB0474}" type="pres">
      <dgm:prSet presAssocID="{1AAD368B-22CC-41AA-BCA9-D46E9F3DDB66}" presName="childComposite" presStyleCnt="0">
        <dgm:presLayoutVars>
          <dgm:chMax val="0"/>
          <dgm:chPref val="0"/>
        </dgm:presLayoutVars>
      </dgm:prSet>
      <dgm:spPr/>
    </dgm:pt>
    <dgm:pt modelId="{8F7F81D2-EF23-4547-86D9-0898C097108C}" type="pres">
      <dgm:prSet presAssocID="{1AAD368B-22CC-41AA-BCA9-D46E9F3DDB66}" presName="ChildAccent" presStyleLbl="solidFgAcc1" presStyleIdx="14" presStyleCnt="15"/>
      <dgm:spPr>
        <a:solidFill>
          <a:srgbClr val="92D050"/>
        </a:solidFill>
      </dgm:spPr>
    </dgm:pt>
    <dgm:pt modelId="{7FC872C8-C869-4831-ADE7-C0EED07BB5AE}" type="pres">
      <dgm:prSet presAssocID="{1AAD368B-22CC-41AA-BCA9-D46E9F3DDB66}" presName="Child" presStyleLbl="revTx" presStyleIdx="16" presStyleCnt="17">
        <dgm:presLayoutVars>
          <dgm:chMax val="0"/>
          <dgm:chPref val="0"/>
          <dgm:bulletEnabled val="1"/>
        </dgm:presLayoutVars>
      </dgm:prSet>
      <dgm:spPr/>
    </dgm:pt>
  </dgm:ptLst>
  <dgm:cxnLst>
    <dgm:cxn modelId="{F049730B-6C39-4562-97C5-7033497D58EB}" type="presOf" srcId="{1C40F612-7B6B-4197-945A-DB5791705D89}" destId="{CB449073-B233-4E4A-A9FE-A14D37F157F2}" srcOrd="0" destOrd="0" presId="urn:microsoft.com/office/officeart/2008/layout/SquareAccentList"/>
    <dgm:cxn modelId="{1E79B611-37B4-416E-81A7-3D2CA5B31947}" type="presOf" srcId="{1AAD368B-22CC-41AA-BCA9-D46E9F3DDB66}" destId="{7FC872C8-C869-4831-ADE7-C0EED07BB5AE}" srcOrd="0" destOrd="0" presId="urn:microsoft.com/office/officeart/2008/layout/SquareAccentList"/>
    <dgm:cxn modelId="{1BB84913-1C58-4A6D-A9E8-B06D2904CE72}" type="presOf" srcId="{61E211C4-F80D-471E-9FEF-A950FD8F9135}" destId="{0C1CA299-3D92-49D7-B950-DB2BDCAE8A80}" srcOrd="0" destOrd="0" presId="urn:microsoft.com/office/officeart/2008/layout/SquareAccentList"/>
    <dgm:cxn modelId="{E5C2B819-323B-45C0-85F5-16CF9BF7EA24}" srcId="{989E7CF7-5E9E-4003-BAA4-A924A849B96C}" destId="{DE39A729-D95C-4C4A-9BF5-22FC2C0C3610}" srcOrd="6" destOrd="0" parTransId="{C858F001-198C-45C6-9D1F-95B3237F9F11}" sibTransId="{71E1519E-3C57-4B61-9636-EAD7904E9C68}"/>
    <dgm:cxn modelId="{3D8A431C-2FA0-486E-8E28-FAE1FA39D434}" srcId="{989E7CF7-5E9E-4003-BAA4-A924A849B96C}" destId="{1AAD368B-22CC-41AA-BCA9-D46E9F3DDB66}" srcOrd="7" destOrd="0" parTransId="{5CE2DD66-F8FD-4884-9208-CAEB45475181}" sibTransId="{4DD9E226-DCBA-4341-ADF0-45682A0EBD89}"/>
    <dgm:cxn modelId="{723D9139-5EA8-4A2A-9219-4F3FF3B6B632}" srcId="{1C40F612-7B6B-4197-945A-DB5791705D89}" destId="{873097B8-07F1-4924-9691-18B337B86DA0}" srcOrd="1" destOrd="0" parTransId="{7524308B-8B27-4874-92AD-33B1495BCFC9}" sibTransId="{B7181E45-E88E-4FB0-9F8D-574511D266DF}"/>
    <dgm:cxn modelId="{C6D0B43C-E595-4C24-96C9-CF1E3FE491CA}" srcId="{1C40F612-7B6B-4197-945A-DB5791705D89}" destId="{9A2F7AC1-6B83-4136-8100-D08DDE4F3FB4}" srcOrd="2" destOrd="0" parTransId="{72BBDC05-CC80-45E2-8622-6136CEB5F252}" sibTransId="{74D2F709-2AA7-451C-B518-D35E779F99A7}"/>
    <dgm:cxn modelId="{DF66C23F-12F0-47AF-AD77-EB9DEF4EAE1A}" type="presOf" srcId="{D7AEEB87-8B4D-4C6A-8041-58EB38E2D8B1}" destId="{97DEF515-092D-45A1-AB10-7D87384F69F7}" srcOrd="0" destOrd="0" presId="urn:microsoft.com/office/officeart/2008/layout/SquareAccentList"/>
    <dgm:cxn modelId="{8DFCB044-5170-4F67-A484-FFFF93C6D6FC}" srcId="{1C40F612-7B6B-4197-945A-DB5791705D89}" destId="{5AEA3D35-2935-474F-946E-874A4C5DA4E3}" srcOrd="6" destOrd="0" parTransId="{14D018C7-DD7C-4B5E-B0A4-F364D648070D}" sibTransId="{8D141BC4-C324-4DD0-B551-992FCF4218DC}"/>
    <dgm:cxn modelId="{2BD32067-5960-4C4B-80ED-5C9657ADAC05}" srcId="{989E7CF7-5E9E-4003-BAA4-A924A849B96C}" destId="{2D006722-8F32-44B6-BBB2-27487567E8CA}" srcOrd="2" destOrd="0" parTransId="{A697A115-9261-40F4-9BAA-14E25B1936FC}" sibTransId="{DF9BD537-9A34-4B07-8AD5-5B6CEA985158}"/>
    <dgm:cxn modelId="{2DF5AF68-B943-4BB0-B774-532CC496B851}" srcId="{989E7CF7-5E9E-4003-BAA4-A924A849B96C}" destId="{F4CCC067-D4FB-4263-8786-2D5DEB0574EA}" srcOrd="4" destOrd="0" parTransId="{A29950E4-3BA6-4989-B5C2-717C3704523B}" sibTransId="{748393AA-FD2E-4F12-ADE2-15824BDAABFA}"/>
    <dgm:cxn modelId="{FB3EBE69-60F6-4D59-A31E-96CC6419FB6C}" srcId="{1C40F612-7B6B-4197-945A-DB5791705D89}" destId="{495F9E1B-3E69-4110-9F88-83C7C5CFAEED}" srcOrd="3" destOrd="0" parTransId="{D51E64E6-0B79-45B2-A262-1E6B00AF7A8E}" sibTransId="{6017F509-457D-4A71-96E1-E0D24D5C23BD}"/>
    <dgm:cxn modelId="{34B7154C-2F2D-4F54-997B-A494B0E31E4B}" srcId="{1C40F612-7B6B-4197-945A-DB5791705D89}" destId="{CFA6F107-CA03-4FCF-BB79-00F7923EA147}" srcOrd="5" destOrd="0" parTransId="{521E0BDF-DAA8-460A-8541-19DA52F49290}" sibTransId="{E7935AAC-9EE6-4C09-BBA9-DB056F8DDCFA}"/>
    <dgm:cxn modelId="{E010B36D-C3ED-4160-AECB-B78CD4854338}" type="presOf" srcId="{2D006722-8F32-44B6-BBB2-27487567E8CA}" destId="{D07D262F-84F3-4C9D-A566-CFD98C5A265B}" srcOrd="0" destOrd="0" presId="urn:microsoft.com/office/officeart/2008/layout/SquareAccentList"/>
    <dgm:cxn modelId="{B45EBF6D-156F-4A35-988F-8AAC07BAB468}" type="presOf" srcId="{495F9E1B-3E69-4110-9F88-83C7C5CFAEED}" destId="{A6CBF24F-29AF-41C2-8E3B-803CD8873FAE}" srcOrd="0" destOrd="0" presId="urn:microsoft.com/office/officeart/2008/layout/SquareAccentList"/>
    <dgm:cxn modelId="{58527473-DAE2-4E77-9DF1-B1A503C91BBA}" srcId="{1C40F612-7B6B-4197-945A-DB5791705D89}" destId="{61E211C4-F80D-471E-9FEF-A950FD8F9135}" srcOrd="4" destOrd="0" parTransId="{99880831-D388-420C-AAF2-22BE155381F9}" sibTransId="{D638167D-632C-4BA6-9CEC-E1F9A39075B1}"/>
    <dgm:cxn modelId="{69E6A877-6CCD-4B84-91AC-F539346EC522}" srcId="{86461951-F22B-49A3-88C5-453FD05B09BD}" destId="{989E7CF7-5E9E-4003-BAA4-A924A849B96C}" srcOrd="1" destOrd="0" parTransId="{4C5E7596-AEA3-4EDA-AE83-F11A3F3B8BC8}" sibTransId="{8B7752FF-B92A-4093-8833-0958E01327FE}"/>
    <dgm:cxn modelId="{01957F87-1520-4D95-887E-4E594AF9300C}" srcId="{989E7CF7-5E9E-4003-BAA4-A924A849B96C}" destId="{F6403543-1C12-49C0-B62A-B31020EB806D}" srcOrd="3" destOrd="0" parTransId="{4C093BA4-C9C4-4C69-9FC5-9FA0C67C046C}" sibTransId="{09825A60-2B29-4979-B00D-79D9EE1CF6DD}"/>
    <dgm:cxn modelId="{6EECAF8B-97B7-4053-A38A-E27F0F76021D}" type="presOf" srcId="{5AEA3D35-2935-474F-946E-874A4C5DA4E3}" destId="{D9AC92C7-EEA8-4AFD-A079-7D79F168E215}" srcOrd="0" destOrd="0" presId="urn:microsoft.com/office/officeart/2008/layout/SquareAccentList"/>
    <dgm:cxn modelId="{BA57388C-4459-4D73-9600-BBFDFC714D62}" type="presOf" srcId="{F6403543-1C12-49C0-B62A-B31020EB806D}" destId="{A3120E64-F45F-4DE3-9583-10E9F9725068}" srcOrd="0" destOrd="0" presId="urn:microsoft.com/office/officeart/2008/layout/SquareAccentList"/>
    <dgm:cxn modelId="{E882328F-AEF7-454D-A55E-2DD0E5BDE12C}" type="presOf" srcId="{873097B8-07F1-4924-9691-18B337B86DA0}" destId="{1B71AB29-9821-4010-9D8B-DC27AF0F671B}" srcOrd="0" destOrd="0" presId="urn:microsoft.com/office/officeart/2008/layout/SquareAccentList"/>
    <dgm:cxn modelId="{FBF9808F-2A08-4F21-B6E2-0D370BD28593}" type="presOf" srcId="{27A1767E-DF73-4D2B-BB67-6CC053F5E1B8}" destId="{72C78C88-D24D-482B-9929-B277D2DF27A0}" srcOrd="0" destOrd="0" presId="urn:microsoft.com/office/officeart/2008/layout/SquareAccentList"/>
    <dgm:cxn modelId="{93CC6792-28A9-4F1F-B2B2-37039B591353}" srcId="{989E7CF7-5E9E-4003-BAA4-A924A849B96C}" destId="{27A1767E-DF73-4D2B-BB67-6CC053F5E1B8}" srcOrd="1" destOrd="0" parTransId="{3AED9BA0-1AEF-4E51-9752-EE281030D7E5}" sibTransId="{BA8F4736-616E-41F1-8B8B-44304744B3B7}"/>
    <dgm:cxn modelId="{DF1B3399-F238-45E1-9D48-DE8ECB1A1EFD}" type="presOf" srcId="{65568A43-4FDE-4CBC-8E9F-C69B6DF7A394}" destId="{D528666F-D5F4-48A0-96C8-7594BA49B808}" srcOrd="0" destOrd="0" presId="urn:microsoft.com/office/officeart/2008/layout/SquareAccentList"/>
    <dgm:cxn modelId="{D242889D-C880-4F78-A854-8954A191CFD0}" type="presOf" srcId="{F4CCC067-D4FB-4263-8786-2D5DEB0574EA}" destId="{BE67C965-907F-4977-83D3-74CB3BEFD5D7}" srcOrd="0" destOrd="0" presId="urn:microsoft.com/office/officeart/2008/layout/SquareAccentList"/>
    <dgm:cxn modelId="{744E29AD-0A3B-4CD2-9B9F-87044CE3788D}" type="presOf" srcId="{CFA6F107-CA03-4FCF-BB79-00F7923EA147}" destId="{56C29BAA-A95F-4A59-BA54-D3A7BB84FDD9}" srcOrd="0" destOrd="0" presId="urn:microsoft.com/office/officeart/2008/layout/SquareAccentList"/>
    <dgm:cxn modelId="{412BF5B2-EE38-482F-94AC-92E426DD21DC}" type="presOf" srcId="{9A2F7AC1-6B83-4136-8100-D08DDE4F3FB4}" destId="{90577A4F-6A7A-4A07-B0CD-68519207A0F2}" srcOrd="0" destOrd="0" presId="urn:microsoft.com/office/officeart/2008/layout/SquareAccentList"/>
    <dgm:cxn modelId="{BA4893BC-4795-4F1C-AB29-76E3E9EEDC4F}" srcId="{1C40F612-7B6B-4197-945A-DB5791705D89}" destId="{9537BE9E-A71E-48E1-A087-EB35FBFD461C}" srcOrd="0" destOrd="0" parTransId="{8BC5667F-4277-4163-9C31-C14C6E4783BC}" sibTransId="{BEDA8664-77C9-4F8D-998E-2E7C813E8BFE}"/>
    <dgm:cxn modelId="{B17AF9BC-B700-415D-8495-422CB0E887A6}" type="presOf" srcId="{989E7CF7-5E9E-4003-BAA4-A924A849B96C}" destId="{F3F57D65-F9A7-4B11-A815-39C6EC3EA73E}" srcOrd="0" destOrd="0" presId="urn:microsoft.com/office/officeart/2008/layout/SquareAccentList"/>
    <dgm:cxn modelId="{150943C3-8CE3-4AFE-A0C4-6AB7BF9DDAB3}" type="presOf" srcId="{DE39A729-D95C-4C4A-9BF5-22FC2C0C3610}" destId="{45D7FBFA-64FE-4A51-97FF-EE8F532684A7}" srcOrd="0" destOrd="0" presId="urn:microsoft.com/office/officeart/2008/layout/SquareAccentList"/>
    <dgm:cxn modelId="{D4E016D9-943D-44BB-B891-F6ACD7F9EB6D}" srcId="{989E7CF7-5E9E-4003-BAA4-A924A849B96C}" destId="{D7AEEB87-8B4D-4C6A-8041-58EB38E2D8B1}" srcOrd="5" destOrd="0" parTransId="{056767D8-8DC2-4C3B-9749-F317DC96CCDD}" sibTransId="{1A81EF4D-ECDB-48D5-8D17-3FE636CEFD83}"/>
    <dgm:cxn modelId="{DB6359DA-2E7A-419D-A040-DB5C823EA9B6}" srcId="{989E7CF7-5E9E-4003-BAA4-A924A849B96C}" destId="{65568A43-4FDE-4CBC-8E9F-C69B6DF7A394}" srcOrd="0" destOrd="0" parTransId="{2611E45B-8B0D-46B2-823D-CB9151128767}" sibTransId="{BF696450-4257-4799-9626-B8F7F0366A9E}"/>
    <dgm:cxn modelId="{26D7AFDD-B15D-469F-93FE-4D6D301B3519}" type="presOf" srcId="{9537BE9E-A71E-48E1-A087-EB35FBFD461C}" destId="{DCDB0A53-3A97-4474-9D64-CAF747CC9413}" srcOrd="0" destOrd="0" presId="urn:microsoft.com/office/officeart/2008/layout/SquareAccentList"/>
    <dgm:cxn modelId="{C2845CE5-AA92-4246-8E6A-90EE23055E66}" type="presOf" srcId="{86461951-F22B-49A3-88C5-453FD05B09BD}" destId="{74A0B4E2-315F-46A3-9B2B-A176E138BCB1}" srcOrd="0" destOrd="0" presId="urn:microsoft.com/office/officeart/2008/layout/SquareAccentList"/>
    <dgm:cxn modelId="{681527FE-C53C-4B99-86D6-A935EB01A2EF}" srcId="{86461951-F22B-49A3-88C5-453FD05B09BD}" destId="{1C40F612-7B6B-4197-945A-DB5791705D89}" srcOrd="0" destOrd="0" parTransId="{F2BA695F-097D-4167-A65C-001DD45E1CCB}" sibTransId="{6A74FD42-05D2-4AEF-A3C9-D44E9EF906BD}"/>
    <dgm:cxn modelId="{A3D0820C-1C17-4DB6-B0E7-D246EE828DB5}" type="presParOf" srcId="{74A0B4E2-315F-46A3-9B2B-A176E138BCB1}" destId="{718D619D-3FB0-434A-A0D7-CC95D57574C6}" srcOrd="0" destOrd="0" presId="urn:microsoft.com/office/officeart/2008/layout/SquareAccentList"/>
    <dgm:cxn modelId="{7F771DBA-8198-4FE9-B5BF-F477B50C1514}" type="presParOf" srcId="{718D619D-3FB0-434A-A0D7-CC95D57574C6}" destId="{370B0A0F-8F5F-4CA3-B023-4D7B65E08721}" srcOrd="0" destOrd="0" presId="urn:microsoft.com/office/officeart/2008/layout/SquareAccentList"/>
    <dgm:cxn modelId="{3A42E080-2105-46F8-BA34-802E3A5A4242}" type="presParOf" srcId="{370B0A0F-8F5F-4CA3-B023-4D7B65E08721}" destId="{1962A80B-A8DE-47FE-AF99-41D1489CA733}" srcOrd="0" destOrd="0" presId="urn:microsoft.com/office/officeart/2008/layout/SquareAccentList"/>
    <dgm:cxn modelId="{A1E3A926-28A2-413A-AA3E-C210D5E505CE}" type="presParOf" srcId="{370B0A0F-8F5F-4CA3-B023-4D7B65E08721}" destId="{25F7F90D-43F9-4BAF-90E5-3CAEC3CC8C87}" srcOrd="1" destOrd="0" presId="urn:microsoft.com/office/officeart/2008/layout/SquareAccentList"/>
    <dgm:cxn modelId="{FB710260-73A9-4D43-8FB4-A7D287B41E54}" type="presParOf" srcId="{370B0A0F-8F5F-4CA3-B023-4D7B65E08721}" destId="{CB449073-B233-4E4A-A9FE-A14D37F157F2}" srcOrd="2" destOrd="0" presId="urn:microsoft.com/office/officeart/2008/layout/SquareAccentList"/>
    <dgm:cxn modelId="{7BC68A31-67DE-4209-A74C-67B761245651}" type="presParOf" srcId="{718D619D-3FB0-434A-A0D7-CC95D57574C6}" destId="{EE6414C3-EA7B-4A1B-A78D-1A0C688A5DE3}" srcOrd="1" destOrd="0" presId="urn:microsoft.com/office/officeart/2008/layout/SquareAccentList"/>
    <dgm:cxn modelId="{85215294-BD55-49D2-9AD7-B35884D028C7}" type="presParOf" srcId="{EE6414C3-EA7B-4A1B-A78D-1A0C688A5DE3}" destId="{C13152D8-0B6D-4D9A-A33D-27102AC8C8DF}" srcOrd="0" destOrd="0" presId="urn:microsoft.com/office/officeart/2008/layout/SquareAccentList"/>
    <dgm:cxn modelId="{326DAB4B-D4F5-4E5F-9A97-8953316CCE8C}" type="presParOf" srcId="{C13152D8-0B6D-4D9A-A33D-27102AC8C8DF}" destId="{A0F842B5-E483-429B-A25A-3A0C3B496E14}" srcOrd="0" destOrd="0" presId="urn:microsoft.com/office/officeart/2008/layout/SquareAccentList"/>
    <dgm:cxn modelId="{D797A684-0D0A-4B1F-8796-EB4298EBA2BF}" type="presParOf" srcId="{C13152D8-0B6D-4D9A-A33D-27102AC8C8DF}" destId="{DCDB0A53-3A97-4474-9D64-CAF747CC9413}" srcOrd="1" destOrd="0" presId="urn:microsoft.com/office/officeart/2008/layout/SquareAccentList"/>
    <dgm:cxn modelId="{3E50E863-5269-4E9E-ADB0-3F0FAD643A4C}" type="presParOf" srcId="{EE6414C3-EA7B-4A1B-A78D-1A0C688A5DE3}" destId="{F92EF501-DD5E-45A1-9A9B-EF2B67156A65}" srcOrd="1" destOrd="0" presId="urn:microsoft.com/office/officeart/2008/layout/SquareAccentList"/>
    <dgm:cxn modelId="{45B3A8D4-DF0F-4936-B060-2C8AA5E5C0EB}" type="presParOf" srcId="{F92EF501-DD5E-45A1-9A9B-EF2B67156A65}" destId="{A5B4ACFE-3599-4DEC-920E-2BCD74AF7033}" srcOrd="0" destOrd="0" presId="urn:microsoft.com/office/officeart/2008/layout/SquareAccentList"/>
    <dgm:cxn modelId="{ED2E771E-110C-40A7-ADA3-6C168D539AB2}" type="presParOf" srcId="{F92EF501-DD5E-45A1-9A9B-EF2B67156A65}" destId="{1B71AB29-9821-4010-9D8B-DC27AF0F671B}" srcOrd="1" destOrd="0" presId="urn:microsoft.com/office/officeart/2008/layout/SquareAccentList"/>
    <dgm:cxn modelId="{08D1A9DA-62EF-4E62-8CA6-7FFBF1ABAAA6}" type="presParOf" srcId="{EE6414C3-EA7B-4A1B-A78D-1A0C688A5DE3}" destId="{8125014F-4DE5-4672-BD58-73A46F4F389D}" srcOrd="2" destOrd="0" presId="urn:microsoft.com/office/officeart/2008/layout/SquareAccentList"/>
    <dgm:cxn modelId="{2CD173D8-42B9-4A0A-9276-D7C526EBA4FF}" type="presParOf" srcId="{8125014F-4DE5-4672-BD58-73A46F4F389D}" destId="{323C2D68-BCA3-4199-8ADA-E5C81F6AC77F}" srcOrd="0" destOrd="0" presId="urn:microsoft.com/office/officeart/2008/layout/SquareAccentList"/>
    <dgm:cxn modelId="{4ACEAB74-66D7-41A3-8CFF-9BD94571F4E3}" type="presParOf" srcId="{8125014F-4DE5-4672-BD58-73A46F4F389D}" destId="{90577A4F-6A7A-4A07-B0CD-68519207A0F2}" srcOrd="1" destOrd="0" presId="urn:microsoft.com/office/officeart/2008/layout/SquareAccentList"/>
    <dgm:cxn modelId="{A191B0E2-3DC9-4025-9672-DBA47CA4BF3A}" type="presParOf" srcId="{EE6414C3-EA7B-4A1B-A78D-1A0C688A5DE3}" destId="{C28E5976-EDA8-49B8-BFC7-512A78D94926}" srcOrd="3" destOrd="0" presId="urn:microsoft.com/office/officeart/2008/layout/SquareAccentList"/>
    <dgm:cxn modelId="{00D8A87A-7420-460A-BF44-101E641E60BB}" type="presParOf" srcId="{C28E5976-EDA8-49B8-BFC7-512A78D94926}" destId="{4CFFEC44-0253-48D9-A35B-D4DBD3C58833}" srcOrd="0" destOrd="0" presId="urn:microsoft.com/office/officeart/2008/layout/SquareAccentList"/>
    <dgm:cxn modelId="{4E127464-9D34-48E2-BF66-41641E7F32D4}" type="presParOf" srcId="{C28E5976-EDA8-49B8-BFC7-512A78D94926}" destId="{A6CBF24F-29AF-41C2-8E3B-803CD8873FAE}" srcOrd="1" destOrd="0" presId="urn:microsoft.com/office/officeart/2008/layout/SquareAccentList"/>
    <dgm:cxn modelId="{E9E43D40-DCC9-4ECE-BB77-9F6883FB5C8A}" type="presParOf" srcId="{EE6414C3-EA7B-4A1B-A78D-1A0C688A5DE3}" destId="{802AC826-CE25-4C72-8645-E24B5DCEF96A}" srcOrd="4" destOrd="0" presId="urn:microsoft.com/office/officeart/2008/layout/SquareAccentList"/>
    <dgm:cxn modelId="{6BB252E8-DB69-4F24-AF7C-308BC84F0657}" type="presParOf" srcId="{802AC826-CE25-4C72-8645-E24B5DCEF96A}" destId="{80E4BCB0-D970-486C-9CAE-93F6179378E9}" srcOrd="0" destOrd="0" presId="urn:microsoft.com/office/officeart/2008/layout/SquareAccentList"/>
    <dgm:cxn modelId="{E31C3BE5-E726-4D19-9EA4-10D6B67A201B}" type="presParOf" srcId="{802AC826-CE25-4C72-8645-E24B5DCEF96A}" destId="{0C1CA299-3D92-49D7-B950-DB2BDCAE8A80}" srcOrd="1" destOrd="0" presId="urn:microsoft.com/office/officeart/2008/layout/SquareAccentList"/>
    <dgm:cxn modelId="{10C2C451-457A-4047-AA24-4B770C6E3563}" type="presParOf" srcId="{EE6414C3-EA7B-4A1B-A78D-1A0C688A5DE3}" destId="{7F3653E8-C999-4089-AAE7-2EBBF02CCB4A}" srcOrd="5" destOrd="0" presId="urn:microsoft.com/office/officeart/2008/layout/SquareAccentList"/>
    <dgm:cxn modelId="{D1ADC9E0-1125-425B-A5DE-D16232147BD1}" type="presParOf" srcId="{7F3653E8-C999-4089-AAE7-2EBBF02CCB4A}" destId="{3C9FEB3E-27EF-4551-9E8D-634DE58C3133}" srcOrd="0" destOrd="0" presId="urn:microsoft.com/office/officeart/2008/layout/SquareAccentList"/>
    <dgm:cxn modelId="{2A47991C-1115-4425-B6BE-A06295A4BF37}" type="presParOf" srcId="{7F3653E8-C999-4089-AAE7-2EBBF02CCB4A}" destId="{56C29BAA-A95F-4A59-BA54-D3A7BB84FDD9}" srcOrd="1" destOrd="0" presId="urn:microsoft.com/office/officeart/2008/layout/SquareAccentList"/>
    <dgm:cxn modelId="{D7793034-8E77-4438-917A-73A7063FFBA7}" type="presParOf" srcId="{EE6414C3-EA7B-4A1B-A78D-1A0C688A5DE3}" destId="{5B3C1B4E-D529-4C5C-B082-201C378E0BF0}" srcOrd="6" destOrd="0" presId="urn:microsoft.com/office/officeart/2008/layout/SquareAccentList"/>
    <dgm:cxn modelId="{E0E477EC-F5E0-458A-B4E6-7D6B630111E5}" type="presParOf" srcId="{5B3C1B4E-D529-4C5C-B082-201C378E0BF0}" destId="{B8AA93DF-8AC6-4F17-A3FF-F6D71895B059}" srcOrd="0" destOrd="0" presId="urn:microsoft.com/office/officeart/2008/layout/SquareAccentList"/>
    <dgm:cxn modelId="{6B8AD24F-B4EF-4665-BC75-A8A882196807}" type="presParOf" srcId="{5B3C1B4E-D529-4C5C-B082-201C378E0BF0}" destId="{D9AC92C7-EEA8-4AFD-A079-7D79F168E215}" srcOrd="1" destOrd="0" presId="urn:microsoft.com/office/officeart/2008/layout/SquareAccentList"/>
    <dgm:cxn modelId="{5F3D586C-B1B0-4557-9816-B295142FAFD1}" type="presParOf" srcId="{74A0B4E2-315F-46A3-9B2B-A176E138BCB1}" destId="{45D53FA7-CD69-4321-B906-96F95B7F80BB}" srcOrd="1" destOrd="0" presId="urn:microsoft.com/office/officeart/2008/layout/SquareAccentList"/>
    <dgm:cxn modelId="{E4B8E244-6FDC-48BB-A6A7-CD0DE42B62A3}" type="presParOf" srcId="{45D53FA7-CD69-4321-B906-96F95B7F80BB}" destId="{61036F1A-65A2-4CE3-A015-D01A920AFF14}" srcOrd="0" destOrd="0" presId="urn:microsoft.com/office/officeart/2008/layout/SquareAccentList"/>
    <dgm:cxn modelId="{9A2F93D6-FC96-4220-81D2-64B582598E0B}" type="presParOf" srcId="{61036F1A-65A2-4CE3-A015-D01A920AFF14}" destId="{7461A5D5-3252-4995-B37E-FD7BDC15CAD0}" srcOrd="0" destOrd="0" presId="urn:microsoft.com/office/officeart/2008/layout/SquareAccentList"/>
    <dgm:cxn modelId="{41E36D57-1238-42E2-97A1-AFDF8A5111B3}" type="presParOf" srcId="{61036F1A-65A2-4CE3-A015-D01A920AFF14}" destId="{6B6ECFE1-F9FC-4645-842E-28AF7FF3112C}" srcOrd="1" destOrd="0" presId="urn:microsoft.com/office/officeart/2008/layout/SquareAccentList"/>
    <dgm:cxn modelId="{5EC55E32-0C4A-43DA-8B98-25F9C269CC96}" type="presParOf" srcId="{61036F1A-65A2-4CE3-A015-D01A920AFF14}" destId="{F3F57D65-F9A7-4B11-A815-39C6EC3EA73E}" srcOrd="2" destOrd="0" presId="urn:microsoft.com/office/officeart/2008/layout/SquareAccentList"/>
    <dgm:cxn modelId="{D71DF3AA-116D-4148-B521-6C9083BB7CB8}" type="presParOf" srcId="{45D53FA7-CD69-4321-B906-96F95B7F80BB}" destId="{0B9494E4-F9CE-40FD-98C5-A976FAA99ADB}" srcOrd="1" destOrd="0" presId="urn:microsoft.com/office/officeart/2008/layout/SquareAccentList"/>
    <dgm:cxn modelId="{ABFFA4E6-B7F4-493A-99B8-3E14F3404B0F}" type="presParOf" srcId="{0B9494E4-F9CE-40FD-98C5-A976FAA99ADB}" destId="{1BF64172-01C3-4664-A099-7BA02186B591}" srcOrd="0" destOrd="0" presId="urn:microsoft.com/office/officeart/2008/layout/SquareAccentList"/>
    <dgm:cxn modelId="{93A99AAC-7936-4A59-AF85-5C4B8CDC9CB6}" type="presParOf" srcId="{1BF64172-01C3-4664-A099-7BA02186B591}" destId="{7693B320-81C9-4BB3-9614-5F7FDB213632}" srcOrd="0" destOrd="0" presId="urn:microsoft.com/office/officeart/2008/layout/SquareAccentList"/>
    <dgm:cxn modelId="{39D40820-0E7F-429D-BD81-57131F2E5C79}" type="presParOf" srcId="{1BF64172-01C3-4664-A099-7BA02186B591}" destId="{D528666F-D5F4-48A0-96C8-7594BA49B808}" srcOrd="1" destOrd="0" presId="urn:microsoft.com/office/officeart/2008/layout/SquareAccentList"/>
    <dgm:cxn modelId="{6C5E3CB0-CC2C-46A4-B887-7BA69BF1C008}" type="presParOf" srcId="{0B9494E4-F9CE-40FD-98C5-A976FAA99ADB}" destId="{5A3416CB-1821-4050-A566-08C9502A5732}" srcOrd="1" destOrd="0" presId="urn:microsoft.com/office/officeart/2008/layout/SquareAccentList"/>
    <dgm:cxn modelId="{1E28496A-DD77-450F-96F2-CE0AF63E4559}" type="presParOf" srcId="{5A3416CB-1821-4050-A566-08C9502A5732}" destId="{EE0ED418-79A3-407D-B258-D196644231BE}" srcOrd="0" destOrd="0" presId="urn:microsoft.com/office/officeart/2008/layout/SquareAccentList"/>
    <dgm:cxn modelId="{9DB9F152-8550-4391-BDCC-3B287BF70FF1}" type="presParOf" srcId="{5A3416CB-1821-4050-A566-08C9502A5732}" destId="{72C78C88-D24D-482B-9929-B277D2DF27A0}" srcOrd="1" destOrd="0" presId="urn:microsoft.com/office/officeart/2008/layout/SquareAccentList"/>
    <dgm:cxn modelId="{20CD922B-0FD7-4C09-ACB4-BCA3FBE17BBC}" type="presParOf" srcId="{0B9494E4-F9CE-40FD-98C5-A976FAA99ADB}" destId="{B154FDFC-EA54-40A3-B424-B75D35FD130E}" srcOrd="2" destOrd="0" presId="urn:microsoft.com/office/officeart/2008/layout/SquareAccentList"/>
    <dgm:cxn modelId="{17E4E1CA-5E2C-4995-885B-C327BFE4FBEA}" type="presParOf" srcId="{B154FDFC-EA54-40A3-B424-B75D35FD130E}" destId="{9F3E2FA4-5386-41B5-818A-298BAC333B41}" srcOrd="0" destOrd="0" presId="urn:microsoft.com/office/officeart/2008/layout/SquareAccentList"/>
    <dgm:cxn modelId="{46108F98-81A7-4990-A9C7-12DB4B6662B3}" type="presParOf" srcId="{B154FDFC-EA54-40A3-B424-B75D35FD130E}" destId="{D07D262F-84F3-4C9D-A566-CFD98C5A265B}" srcOrd="1" destOrd="0" presId="urn:microsoft.com/office/officeart/2008/layout/SquareAccentList"/>
    <dgm:cxn modelId="{815C9EE9-8EE3-4004-9EB2-1012974741B9}" type="presParOf" srcId="{0B9494E4-F9CE-40FD-98C5-A976FAA99ADB}" destId="{F0F7FB39-9B15-4E0D-99FD-D649187F45D1}" srcOrd="3" destOrd="0" presId="urn:microsoft.com/office/officeart/2008/layout/SquareAccentList"/>
    <dgm:cxn modelId="{08D99DA6-3882-4281-B671-2E3740F11393}" type="presParOf" srcId="{F0F7FB39-9B15-4E0D-99FD-D649187F45D1}" destId="{B8A30C0C-AE78-4F03-A60D-8A69DA742C22}" srcOrd="0" destOrd="0" presId="urn:microsoft.com/office/officeart/2008/layout/SquareAccentList"/>
    <dgm:cxn modelId="{B313112C-2445-4379-9B3E-4763FC8C6905}" type="presParOf" srcId="{F0F7FB39-9B15-4E0D-99FD-D649187F45D1}" destId="{A3120E64-F45F-4DE3-9583-10E9F9725068}" srcOrd="1" destOrd="0" presId="urn:microsoft.com/office/officeart/2008/layout/SquareAccentList"/>
    <dgm:cxn modelId="{688CF2C4-19CF-4066-A040-461DF41CC7DF}" type="presParOf" srcId="{0B9494E4-F9CE-40FD-98C5-A976FAA99ADB}" destId="{64D84877-C034-4935-AB10-601BFE0243CC}" srcOrd="4" destOrd="0" presId="urn:microsoft.com/office/officeart/2008/layout/SquareAccentList"/>
    <dgm:cxn modelId="{FE3533C7-F06A-4993-863A-9F484DEA5CB6}" type="presParOf" srcId="{64D84877-C034-4935-AB10-601BFE0243CC}" destId="{4E87EA7D-FDF5-49EC-B4D5-8A0ADD692319}" srcOrd="0" destOrd="0" presId="urn:microsoft.com/office/officeart/2008/layout/SquareAccentList"/>
    <dgm:cxn modelId="{4E52E23C-B670-48C6-8817-9E59FD9974FC}" type="presParOf" srcId="{64D84877-C034-4935-AB10-601BFE0243CC}" destId="{BE67C965-907F-4977-83D3-74CB3BEFD5D7}" srcOrd="1" destOrd="0" presId="urn:microsoft.com/office/officeart/2008/layout/SquareAccentList"/>
    <dgm:cxn modelId="{996AF004-D26D-455B-B925-F9F617D31381}" type="presParOf" srcId="{0B9494E4-F9CE-40FD-98C5-A976FAA99ADB}" destId="{156E1700-770A-4AE0-A1B4-40F40733E2A2}" srcOrd="5" destOrd="0" presId="urn:microsoft.com/office/officeart/2008/layout/SquareAccentList"/>
    <dgm:cxn modelId="{A291696F-7737-4CE6-ABB5-B6BEF1E22D06}" type="presParOf" srcId="{156E1700-770A-4AE0-A1B4-40F40733E2A2}" destId="{F4CCD98A-6988-4EBE-BC8B-01EDF2B52811}" srcOrd="0" destOrd="0" presId="urn:microsoft.com/office/officeart/2008/layout/SquareAccentList"/>
    <dgm:cxn modelId="{62C7A974-8F18-4DB7-8BB2-C1F47DB595AE}" type="presParOf" srcId="{156E1700-770A-4AE0-A1B4-40F40733E2A2}" destId="{97DEF515-092D-45A1-AB10-7D87384F69F7}" srcOrd="1" destOrd="0" presId="urn:microsoft.com/office/officeart/2008/layout/SquareAccentList"/>
    <dgm:cxn modelId="{6DD12896-AF22-481D-98AA-FBF7F05E3FE4}" type="presParOf" srcId="{0B9494E4-F9CE-40FD-98C5-A976FAA99ADB}" destId="{4F43933B-4E5D-4F0D-BF9D-C601B0B1B064}" srcOrd="6" destOrd="0" presId="urn:microsoft.com/office/officeart/2008/layout/SquareAccentList"/>
    <dgm:cxn modelId="{81FE0519-EDCE-47F5-99CC-4DB0A83B0560}" type="presParOf" srcId="{4F43933B-4E5D-4F0D-BF9D-C601B0B1B064}" destId="{D8A456E9-053F-4DF9-9371-705CB4182446}" srcOrd="0" destOrd="0" presId="urn:microsoft.com/office/officeart/2008/layout/SquareAccentList"/>
    <dgm:cxn modelId="{8F99DD44-E839-4CC8-8215-FC818EA25327}" type="presParOf" srcId="{4F43933B-4E5D-4F0D-BF9D-C601B0B1B064}" destId="{45D7FBFA-64FE-4A51-97FF-EE8F532684A7}" srcOrd="1" destOrd="0" presId="urn:microsoft.com/office/officeart/2008/layout/SquareAccentList"/>
    <dgm:cxn modelId="{1DC9AC32-B7CA-4AB1-A32C-40C5D8EC590C}" type="presParOf" srcId="{0B9494E4-F9CE-40FD-98C5-A976FAA99ADB}" destId="{10331B03-21B0-432E-A0AD-0EB63CBB0474}" srcOrd="7" destOrd="0" presId="urn:microsoft.com/office/officeart/2008/layout/SquareAccentList"/>
    <dgm:cxn modelId="{614E5D8F-85FD-408C-8469-5837A6B497EE}" type="presParOf" srcId="{10331B03-21B0-432E-A0AD-0EB63CBB0474}" destId="{8F7F81D2-EF23-4547-86D9-0898C097108C}" srcOrd="0" destOrd="0" presId="urn:microsoft.com/office/officeart/2008/layout/SquareAccentList"/>
    <dgm:cxn modelId="{F842A911-C88D-4BDE-B605-F47ACCE718FE}" type="presParOf" srcId="{10331B03-21B0-432E-A0AD-0EB63CBB0474}" destId="{7FC872C8-C869-4831-ADE7-C0EED07BB5A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461951-F22B-49A3-88C5-453FD05B09BD}" type="doc">
      <dgm:prSet loTypeId="urn:microsoft.com/office/officeart/2008/layout/Squa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C40F612-7B6B-4197-945A-DB5791705D89}">
      <dgm:prSet phldrT="[Tekst]" custT="1"/>
      <dgm:spPr/>
      <dgm:t>
        <a:bodyPr/>
        <a:lstStyle/>
        <a:p>
          <a:r>
            <a:rPr lang="nl-BE" sz="2800" dirty="0"/>
            <a:t>Continuerende acties</a:t>
          </a:r>
          <a:endParaRPr lang="en-US" sz="2800" dirty="0"/>
        </a:p>
      </dgm:t>
    </dgm:pt>
    <dgm:pt modelId="{F2BA695F-097D-4167-A65C-001DD45E1CCB}" type="parTrans" cxnId="{681527FE-C53C-4B99-86D6-A935EB01A2EF}">
      <dgm:prSet/>
      <dgm:spPr/>
      <dgm:t>
        <a:bodyPr/>
        <a:lstStyle/>
        <a:p>
          <a:endParaRPr lang="en-US" sz="2800"/>
        </a:p>
      </dgm:t>
    </dgm:pt>
    <dgm:pt modelId="{6A74FD42-05D2-4AEF-A3C9-D44E9EF906BD}" type="sibTrans" cxnId="{681527FE-C53C-4B99-86D6-A935EB01A2EF}">
      <dgm:prSet/>
      <dgm:spPr/>
      <dgm:t>
        <a:bodyPr/>
        <a:lstStyle/>
        <a:p>
          <a:endParaRPr lang="en-US" sz="2800"/>
        </a:p>
      </dgm:t>
    </dgm:pt>
    <dgm:pt modelId="{989E7CF7-5E9E-4003-BAA4-A924A849B96C}">
      <dgm:prSet phldrT="[Tekst]" custT="1"/>
      <dgm:spPr/>
      <dgm:t>
        <a:bodyPr/>
        <a:lstStyle/>
        <a:p>
          <a:r>
            <a:rPr lang="nl-BE" sz="2800" dirty="0"/>
            <a:t>Nieuwe acties</a:t>
          </a:r>
          <a:endParaRPr lang="en-US" sz="2800" dirty="0"/>
        </a:p>
      </dgm:t>
    </dgm:pt>
    <dgm:pt modelId="{4C5E7596-AEA3-4EDA-AE83-F11A3F3B8BC8}" type="parTrans" cxnId="{69E6A877-6CCD-4B84-91AC-F539346EC522}">
      <dgm:prSet/>
      <dgm:spPr/>
      <dgm:t>
        <a:bodyPr/>
        <a:lstStyle/>
        <a:p>
          <a:endParaRPr lang="en-US" sz="2800"/>
        </a:p>
      </dgm:t>
    </dgm:pt>
    <dgm:pt modelId="{8B7752FF-B92A-4093-8833-0958E01327FE}" type="sibTrans" cxnId="{69E6A877-6CCD-4B84-91AC-F539346EC522}">
      <dgm:prSet/>
      <dgm:spPr/>
      <dgm:t>
        <a:bodyPr/>
        <a:lstStyle/>
        <a:p>
          <a:endParaRPr lang="en-US" sz="2800"/>
        </a:p>
      </dgm:t>
    </dgm:pt>
    <dgm:pt modelId="{5AEA3D35-2935-474F-946E-874A4C5DA4E3}">
      <dgm:prSet phldrT="[Tekst]" custT="1"/>
      <dgm:spPr/>
      <dgm:t>
        <a:bodyPr/>
        <a:lstStyle/>
        <a:p>
          <a:r>
            <a:rPr lang="nl-BE" sz="1800" dirty="0"/>
            <a:t>Informatie en hulp voor nabestaanden – WerkgroepVerder.be</a:t>
          </a:r>
        </a:p>
      </dgm:t>
    </dgm:pt>
    <dgm:pt modelId="{14D018C7-DD7C-4B5E-B0A4-F364D648070D}" type="parTrans" cxnId="{8DFCB044-5170-4F67-A484-FFFF93C6D6FC}">
      <dgm:prSet/>
      <dgm:spPr/>
      <dgm:t>
        <a:bodyPr/>
        <a:lstStyle/>
        <a:p>
          <a:endParaRPr lang="en-US"/>
        </a:p>
      </dgm:t>
    </dgm:pt>
    <dgm:pt modelId="{8D141BC4-C324-4DD0-B551-992FCF4218DC}" type="sibTrans" cxnId="{8DFCB044-5170-4F67-A484-FFFF93C6D6FC}">
      <dgm:prSet/>
      <dgm:spPr/>
      <dgm:t>
        <a:bodyPr/>
        <a:lstStyle/>
        <a:p>
          <a:endParaRPr lang="en-US"/>
        </a:p>
      </dgm:t>
    </dgm:pt>
    <dgm:pt modelId="{E7E067A3-D50E-49AC-8CDD-AD9F2AEB8195}">
      <dgm:prSet phldrT="[Tekst]" custT="1"/>
      <dgm:spPr/>
      <dgm:t>
        <a:bodyPr/>
        <a:lstStyle/>
        <a:p>
          <a:r>
            <a:rPr lang="nl-BE" sz="1800" dirty="0"/>
            <a:t>Uitbreiding laagdrempelige informatie voor nabestaanden</a:t>
          </a:r>
          <a:endParaRPr lang="en-US" sz="1800" dirty="0"/>
        </a:p>
      </dgm:t>
    </dgm:pt>
    <dgm:pt modelId="{4B6AAA81-75A5-4F5D-BDF9-628EA1F3BBFF}" type="parTrans" cxnId="{F11A1A02-B36A-44FA-B8A6-EA028EEF05FE}">
      <dgm:prSet/>
      <dgm:spPr/>
      <dgm:t>
        <a:bodyPr/>
        <a:lstStyle/>
        <a:p>
          <a:endParaRPr lang="en-US"/>
        </a:p>
      </dgm:t>
    </dgm:pt>
    <dgm:pt modelId="{620E909F-7F76-48F5-9EA6-C95284EE4993}" type="sibTrans" cxnId="{F11A1A02-B36A-44FA-B8A6-EA028EEF05FE}">
      <dgm:prSet/>
      <dgm:spPr/>
      <dgm:t>
        <a:bodyPr/>
        <a:lstStyle/>
        <a:p>
          <a:endParaRPr lang="en-US"/>
        </a:p>
      </dgm:t>
    </dgm:pt>
    <dgm:pt modelId="{D250E44B-5BAD-4798-9872-1B49ADD4E69C}">
      <dgm:prSet phldrT="[Tekst]" custT="1"/>
      <dgm:spPr/>
      <dgm:t>
        <a:bodyPr/>
        <a:lstStyle/>
        <a:p>
          <a:r>
            <a:rPr lang="nl-BE" sz="1800" dirty="0"/>
            <a:t>Fysiek en online lotgenotencontact</a:t>
          </a:r>
        </a:p>
      </dgm:t>
    </dgm:pt>
    <dgm:pt modelId="{B4CFA2FC-D3C4-4B5D-A992-9AFCC3353EF1}" type="parTrans" cxnId="{6A5F62FE-F9EC-41B1-B762-7766F267E66A}">
      <dgm:prSet/>
      <dgm:spPr/>
      <dgm:t>
        <a:bodyPr/>
        <a:lstStyle/>
        <a:p>
          <a:endParaRPr lang="en-US"/>
        </a:p>
      </dgm:t>
    </dgm:pt>
    <dgm:pt modelId="{486084BE-257A-40AE-925C-F2039B2239B3}" type="sibTrans" cxnId="{6A5F62FE-F9EC-41B1-B762-7766F267E66A}">
      <dgm:prSet/>
      <dgm:spPr/>
      <dgm:t>
        <a:bodyPr/>
        <a:lstStyle/>
        <a:p>
          <a:endParaRPr lang="en-US"/>
        </a:p>
      </dgm:t>
    </dgm:pt>
    <dgm:pt modelId="{A7658727-BF1A-433E-BFB5-CC13B71DD1D1}">
      <dgm:prSet phldrT="[Tekst]" custT="1"/>
      <dgm:spPr/>
      <dgm:t>
        <a:bodyPr/>
        <a:lstStyle/>
        <a:p>
          <a:r>
            <a:rPr lang="nl-BE" sz="1800" dirty="0"/>
            <a:t>Deskundigheidsbevordering hulpverleners </a:t>
          </a:r>
          <a:r>
            <a:rPr lang="nl-BE" sz="1800" dirty="0" err="1"/>
            <a:t>mbt</a:t>
          </a:r>
          <a:r>
            <a:rPr lang="nl-BE" sz="1800" dirty="0"/>
            <a:t> postventie</a:t>
          </a:r>
          <a:endParaRPr lang="en-US" sz="1800" dirty="0"/>
        </a:p>
      </dgm:t>
    </dgm:pt>
    <dgm:pt modelId="{1E12F6E6-9454-4ED5-B2C0-6F838536A1DC}" type="parTrans" cxnId="{2C724BDE-1F7B-4654-9D27-E444EC9D3E28}">
      <dgm:prSet/>
      <dgm:spPr/>
      <dgm:t>
        <a:bodyPr/>
        <a:lstStyle/>
        <a:p>
          <a:endParaRPr lang="en-US"/>
        </a:p>
      </dgm:t>
    </dgm:pt>
    <dgm:pt modelId="{48EE53A9-C519-4A05-88FA-CEAD02CB45AE}" type="sibTrans" cxnId="{2C724BDE-1F7B-4654-9D27-E444EC9D3E28}">
      <dgm:prSet/>
      <dgm:spPr/>
      <dgm:t>
        <a:bodyPr/>
        <a:lstStyle/>
        <a:p>
          <a:endParaRPr lang="en-US"/>
        </a:p>
      </dgm:t>
    </dgm:pt>
    <dgm:pt modelId="{70260B4F-D9A8-4397-B530-4C89D7D04413}">
      <dgm:prSet phldrT="[Tekst]" custT="1"/>
      <dgm:spPr/>
      <dgm:t>
        <a:bodyPr/>
        <a:lstStyle/>
        <a:p>
          <a:r>
            <a:rPr lang="nl-BE" sz="1800" dirty="0"/>
            <a:t>Methodiek voor ondersteuning bij postventie na een suïcide</a:t>
          </a:r>
          <a:endParaRPr lang="en-US" sz="1800" dirty="0"/>
        </a:p>
      </dgm:t>
    </dgm:pt>
    <dgm:pt modelId="{072A624B-BC7C-4FD8-A51F-3978AFC7300E}" type="parTrans" cxnId="{61323B91-7A83-400E-931D-6C35F270A3CF}">
      <dgm:prSet/>
      <dgm:spPr/>
      <dgm:t>
        <a:bodyPr/>
        <a:lstStyle/>
        <a:p>
          <a:endParaRPr lang="en-US"/>
        </a:p>
      </dgm:t>
    </dgm:pt>
    <dgm:pt modelId="{18E68DA2-1922-4FC3-B15C-3B28B7E657B3}" type="sibTrans" cxnId="{61323B91-7A83-400E-931D-6C35F270A3CF}">
      <dgm:prSet/>
      <dgm:spPr/>
      <dgm:t>
        <a:bodyPr/>
        <a:lstStyle/>
        <a:p>
          <a:endParaRPr lang="en-US"/>
        </a:p>
      </dgm:t>
    </dgm:pt>
    <dgm:pt modelId="{74A0B4E2-315F-46A3-9B2B-A176E138BCB1}" type="pres">
      <dgm:prSet presAssocID="{86461951-F22B-49A3-88C5-453FD05B09BD}" presName="layout" presStyleCnt="0">
        <dgm:presLayoutVars>
          <dgm:chMax/>
          <dgm:chPref/>
          <dgm:dir/>
          <dgm:resizeHandles/>
        </dgm:presLayoutVars>
      </dgm:prSet>
      <dgm:spPr/>
    </dgm:pt>
    <dgm:pt modelId="{718D619D-3FB0-434A-A0D7-CC95D57574C6}" type="pres">
      <dgm:prSet presAssocID="{1C40F612-7B6B-4197-945A-DB5791705D89}" presName="root" presStyleCnt="0">
        <dgm:presLayoutVars>
          <dgm:chMax/>
          <dgm:chPref/>
        </dgm:presLayoutVars>
      </dgm:prSet>
      <dgm:spPr/>
    </dgm:pt>
    <dgm:pt modelId="{370B0A0F-8F5F-4CA3-B023-4D7B65E08721}" type="pres">
      <dgm:prSet presAssocID="{1C40F612-7B6B-4197-945A-DB5791705D89}" presName="rootComposite" presStyleCnt="0">
        <dgm:presLayoutVars/>
      </dgm:prSet>
      <dgm:spPr/>
    </dgm:pt>
    <dgm:pt modelId="{1962A80B-A8DE-47FE-AF99-41D1489CA733}" type="pres">
      <dgm:prSet presAssocID="{1C40F612-7B6B-4197-945A-DB5791705D89}" presName="ParentAccent" presStyleLbl="alignNode1" presStyleIdx="0" presStyleCnt="2"/>
      <dgm:spPr/>
    </dgm:pt>
    <dgm:pt modelId="{25F7F90D-43F9-4BAF-90E5-3CAEC3CC8C87}" type="pres">
      <dgm:prSet presAssocID="{1C40F612-7B6B-4197-945A-DB5791705D89}" presName="ParentSmallAccent" presStyleLbl="fgAcc1" presStyleIdx="0" presStyleCnt="2"/>
      <dgm:spPr/>
    </dgm:pt>
    <dgm:pt modelId="{CB449073-B233-4E4A-A9FE-A14D37F157F2}" type="pres">
      <dgm:prSet presAssocID="{1C40F612-7B6B-4197-945A-DB5791705D89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EE6414C3-EA7B-4A1B-A78D-1A0C688A5DE3}" type="pres">
      <dgm:prSet presAssocID="{1C40F612-7B6B-4197-945A-DB5791705D89}" presName="childShape" presStyleCnt="0">
        <dgm:presLayoutVars>
          <dgm:chMax val="0"/>
          <dgm:chPref val="0"/>
        </dgm:presLayoutVars>
      </dgm:prSet>
      <dgm:spPr/>
    </dgm:pt>
    <dgm:pt modelId="{5B3C1B4E-D529-4C5C-B082-201C378E0BF0}" type="pres">
      <dgm:prSet presAssocID="{5AEA3D35-2935-474F-946E-874A4C5DA4E3}" presName="childComposite" presStyleCnt="0">
        <dgm:presLayoutVars>
          <dgm:chMax val="0"/>
          <dgm:chPref val="0"/>
        </dgm:presLayoutVars>
      </dgm:prSet>
      <dgm:spPr/>
    </dgm:pt>
    <dgm:pt modelId="{B8AA93DF-8AC6-4F17-A3FF-F6D71895B059}" type="pres">
      <dgm:prSet presAssocID="{5AEA3D35-2935-474F-946E-874A4C5DA4E3}" presName="ChildAccent" presStyleLbl="solidFgAcc1" presStyleIdx="0" presStyleCnt="5"/>
      <dgm:spPr>
        <a:solidFill>
          <a:srgbClr val="92D050"/>
        </a:solidFill>
      </dgm:spPr>
    </dgm:pt>
    <dgm:pt modelId="{D9AC92C7-EEA8-4AFD-A079-7D79F168E215}" type="pres">
      <dgm:prSet presAssocID="{5AEA3D35-2935-474F-946E-874A4C5DA4E3}" presName="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ED790D5D-12DB-4E4E-B9BE-455AF8FCBC9B}" type="pres">
      <dgm:prSet presAssocID="{D250E44B-5BAD-4798-9872-1B49ADD4E69C}" presName="childComposite" presStyleCnt="0">
        <dgm:presLayoutVars>
          <dgm:chMax val="0"/>
          <dgm:chPref val="0"/>
        </dgm:presLayoutVars>
      </dgm:prSet>
      <dgm:spPr/>
    </dgm:pt>
    <dgm:pt modelId="{2144AFCC-8F19-4127-BB0D-D9C757600B85}" type="pres">
      <dgm:prSet presAssocID="{D250E44B-5BAD-4798-9872-1B49ADD4E69C}" presName="ChildAccent" presStyleLbl="solidFgAcc1" presStyleIdx="1" presStyleCnt="5"/>
      <dgm:spPr>
        <a:solidFill>
          <a:srgbClr val="92D050"/>
        </a:solidFill>
      </dgm:spPr>
    </dgm:pt>
    <dgm:pt modelId="{822AD4D8-9C29-44FE-816E-D0E21AADBDB1}" type="pres">
      <dgm:prSet presAssocID="{D250E44B-5BAD-4798-9872-1B49ADD4E69C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45D53FA7-CD69-4321-B906-96F95B7F80BB}" type="pres">
      <dgm:prSet presAssocID="{989E7CF7-5E9E-4003-BAA4-A924A849B96C}" presName="root" presStyleCnt="0">
        <dgm:presLayoutVars>
          <dgm:chMax/>
          <dgm:chPref/>
        </dgm:presLayoutVars>
      </dgm:prSet>
      <dgm:spPr/>
    </dgm:pt>
    <dgm:pt modelId="{61036F1A-65A2-4CE3-A015-D01A920AFF14}" type="pres">
      <dgm:prSet presAssocID="{989E7CF7-5E9E-4003-BAA4-A924A849B96C}" presName="rootComposite" presStyleCnt="0">
        <dgm:presLayoutVars/>
      </dgm:prSet>
      <dgm:spPr/>
    </dgm:pt>
    <dgm:pt modelId="{7461A5D5-3252-4995-B37E-FD7BDC15CAD0}" type="pres">
      <dgm:prSet presAssocID="{989E7CF7-5E9E-4003-BAA4-A924A849B96C}" presName="ParentAccent" presStyleLbl="alignNode1" presStyleIdx="1" presStyleCnt="2"/>
      <dgm:spPr/>
    </dgm:pt>
    <dgm:pt modelId="{6B6ECFE1-F9FC-4645-842E-28AF7FF3112C}" type="pres">
      <dgm:prSet presAssocID="{989E7CF7-5E9E-4003-BAA4-A924A849B96C}" presName="ParentSmallAccent" presStyleLbl="fgAcc1" presStyleIdx="1" presStyleCnt="2"/>
      <dgm:spPr/>
    </dgm:pt>
    <dgm:pt modelId="{F3F57D65-F9A7-4B11-A815-39C6EC3EA73E}" type="pres">
      <dgm:prSet presAssocID="{989E7CF7-5E9E-4003-BAA4-A924A849B96C}" presName="Parent" presStyleLbl="revTx" presStyleIdx="3" presStyleCnt="7">
        <dgm:presLayoutVars>
          <dgm:chMax/>
          <dgm:chPref val="4"/>
          <dgm:bulletEnabled val="1"/>
        </dgm:presLayoutVars>
      </dgm:prSet>
      <dgm:spPr/>
    </dgm:pt>
    <dgm:pt modelId="{0B9494E4-F9CE-40FD-98C5-A976FAA99ADB}" type="pres">
      <dgm:prSet presAssocID="{989E7CF7-5E9E-4003-BAA4-A924A849B96C}" presName="childShape" presStyleCnt="0">
        <dgm:presLayoutVars>
          <dgm:chMax val="0"/>
          <dgm:chPref val="0"/>
        </dgm:presLayoutVars>
      </dgm:prSet>
      <dgm:spPr/>
    </dgm:pt>
    <dgm:pt modelId="{42A1C1FC-3478-47AE-BBE8-71109D4C2D49}" type="pres">
      <dgm:prSet presAssocID="{E7E067A3-D50E-49AC-8CDD-AD9F2AEB8195}" presName="childComposite" presStyleCnt="0">
        <dgm:presLayoutVars>
          <dgm:chMax val="0"/>
          <dgm:chPref val="0"/>
        </dgm:presLayoutVars>
      </dgm:prSet>
      <dgm:spPr/>
    </dgm:pt>
    <dgm:pt modelId="{DB802914-CEA1-4874-8F6D-A266EAF5EDE1}" type="pres">
      <dgm:prSet presAssocID="{E7E067A3-D50E-49AC-8CDD-AD9F2AEB8195}" presName="ChildAccent" presStyleLbl="solidFgAcc1" presStyleIdx="2" presStyleCnt="5"/>
      <dgm:spPr>
        <a:solidFill>
          <a:srgbClr val="92D050"/>
        </a:solidFill>
      </dgm:spPr>
    </dgm:pt>
    <dgm:pt modelId="{A09E58C0-71B3-409D-B33D-2B134A52717F}" type="pres">
      <dgm:prSet presAssocID="{E7E067A3-D50E-49AC-8CDD-AD9F2AEB8195}" presName="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431E4C1B-2093-45A8-98A6-20A1C97F2E0F}" type="pres">
      <dgm:prSet presAssocID="{A7658727-BF1A-433E-BFB5-CC13B71DD1D1}" presName="childComposite" presStyleCnt="0">
        <dgm:presLayoutVars>
          <dgm:chMax val="0"/>
          <dgm:chPref val="0"/>
        </dgm:presLayoutVars>
      </dgm:prSet>
      <dgm:spPr/>
    </dgm:pt>
    <dgm:pt modelId="{67695D23-FEAB-45DE-B7AA-FECFB010A512}" type="pres">
      <dgm:prSet presAssocID="{A7658727-BF1A-433E-BFB5-CC13B71DD1D1}" presName="ChildAccent" presStyleLbl="solidFgAcc1" presStyleIdx="3" presStyleCnt="5"/>
      <dgm:spPr>
        <a:solidFill>
          <a:srgbClr val="92D050"/>
        </a:solidFill>
      </dgm:spPr>
    </dgm:pt>
    <dgm:pt modelId="{F63F765F-B29E-43B3-8AC4-5D03BC25516D}" type="pres">
      <dgm:prSet presAssocID="{A7658727-BF1A-433E-BFB5-CC13B71DD1D1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E6B5BC6E-0181-4788-A909-0EF3E96ACACC}" type="pres">
      <dgm:prSet presAssocID="{70260B4F-D9A8-4397-B530-4C89D7D04413}" presName="childComposite" presStyleCnt="0">
        <dgm:presLayoutVars>
          <dgm:chMax val="0"/>
          <dgm:chPref val="0"/>
        </dgm:presLayoutVars>
      </dgm:prSet>
      <dgm:spPr/>
    </dgm:pt>
    <dgm:pt modelId="{C82DC342-75AF-4386-BDF5-5EAE593E4C7C}" type="pres">
      <dgm:prSet presAssocID="{70260B4F-D9A8-4397-B530-4C89D7D04413}" presName="ChildAccent" presStyleLbl="solidFgAcc1" presStyleIdx="4" presStyleCnt="5"/>
      <dgm:spPr>
        <a:solidFill>
          <a:srgbClr val="92D050"/>
        </a:solidFill>
      </dgm:spPr>
    </dgm:pt>
    <dgm:pt modelId="{0628411D-CB8E-4B74-BA12-6D6B3FB5FCD0}" type="pres">
      <dgm:prSet presAssocID="{70260B4F-D9A8-4397-B530-4C89D7D04413}" presName="Child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F11A1A02-B36A-44FA-B8A6-EA028EEF05FE}" srcId="{989E7CF7-5E9E-4003-BAA4-A924A849B96C}" destId="{E7E067A3-D50E-49AC-8CDD-AD9F2AEB8195}" srcOrd="0" destOrd="0" parTransId="{4B6AAA81-75A5-4F5D-BDF9-628EA1F3BBFF}" sibTransId="{620E909F-7F76-48F5-9EA6-C95284EE4993}"/>
    <dgm:cxn modelId="{E9407E2E-1FC1-45F4-A5D9-FC0632A82705}" type="presOf" srcId="{1C40F612-7B6B-4197-945A-DB5791705D89}" destId="{CB449073-B233-4E4A-A9FE-A14D37F157F2}" srcOrd="0" destOrd="0" presId="urn:microsoft.com/office/officeart/2008/layout/SquareAccentList"/>
    <dgm:cxn modelId="{9CFB4263-A34A-4918-8CA4-6EC9DA42348F}" type="presOf" srcId="{A7658727-BF1A-433E-BFB5-CC13B71DD1D1}" destId="{F63F765F-B29E-43B3-8AC4-5D03BC25516D}" srcOrd="0" destOrd="0" presId="urn:microsoft.com/office/officeart/2008/layout/SquareAccentList"/>
    <dgm:cxn modelId="{8DFCB044-5170-4F67-A484-FFFF93C6D6FC}" srcId="{1C40F612-7B6B-4197-945A-DB5791705D89}" destId="{5AEA3D35-2935-474F-946E-874A4C5DA4E3}" srcOrd="0" destOrd="0" parTransId="{14D018C7-DD7C-4B5E-B0A4-F364D648070D}" sibTransId="{8D141BC4-C324-4DD0-B551-992FCF4218DC}"/>
    <dgm:cxn modelId="{43D4B050-4910-4AFA-9449-1CDB66901620}" type="presOf" srcId="{5AEA3D35-2935-474F-946E-874A4C5DA4E3}" destId="{D9AC92C7-EEA8-4AFD-A079-7D79F168E215}" srcOrd="0" destOrd="0" presId="urn:microsoft.com/office/officeart/2008/layout/SquareAccentList"/>
    <dgm:cxn modelId="{69E6A877-6CCD-4B84-91AC-F539346EC522}" srcId="{86461951-F22B-49A3-88C5-453FD05B09BD}" destId="{989E7CF7-5E9E-4003-BAA4-A924A849B96C}" srcOrd="1" destOrd="0" parTransId="{4C5E7596-AEA3-4EDA-AE83-F11A3F3B8BC8}" sibTransId="{8B7752FF-B92A-4093-8833-0958E01327FE}"/>
    <dgm:cxn modelId="{D6ED4558-2B53-46E6-8DFF-3616FA4EF880}" type="presOf" srcId="{70260B4F-D9A8-4397-B530-4C89D7D04413}" destId="{0628411D-CB8E-4B74-BA12-6D6B3FB5FCD0}" srcOrd="0" destOrd="0" presId="urn:microsoft.com/office/officeart/2008/layout/SquareAccentList"/>
    <dgm:cxn modelId="{E6D61089-72B0-4C38-8195-4766259671CA}" type="presOf" srcId="{989E7CF7-5E9E-4003-BAA4-A924A849B96C}" destId="{F3F57D65-F9A7-4B11-A815-39C6EC3EA73E}" srcOrd="0" destOrd="0" presId="urn:microsoft.com/office/officeart/2008/layout/SquareAccentList"/>
    <dgm:cxn modelId="{61323B91-7A83-400E-931D-6C35F270A3CF}" srcId="{989E7CF7-5E9E-4003-BAA4-A924A849B96C}" destId="{70260B4F-D9A8-4397-B530-4C89D7D04413}" srcOrd="2" destOrd="0" parTransId="{072A624B-BC7C-4FD8-A51F-3978AFC7300E}" sibTransId="{18E68DA2-1922-4FC3-B15C-3B28B7E657B3}"/>
    <dgm:cxn modelId="{8BF28494-492A-41F4-B9F5-B1631D23223D}" type="presOf" srcId="{E7E067A3-D50E-49AC-8CDD-AD9F2AEB8195}" destId="{A09E58C0-71B3-409D-B33D-2B134A52717F}" srcOrd="0" destOrd="0" presId="urn:microsoft.com/office/officeart/2008/layout/SquareAccentList"/>
    <dgm:cxn modelId="{549E6098-D3F7-4E38-873D-F91F47E73414}" type="presOf" srcId="{D250E44B-5BAD-4798-9872-1B49ADD4E69C}" destId="{822AD4D8-9C29-44FE-816E-D0E21AADBDB1}" srcOrd="0" destOrd="0" presId="urn:microsoft.com/office/officeart/2008/layout/SquareAccentList"/>
    <dgm:cxn modelId="{88B4D7BA-B3C4-4373-8DB1-0AD1A09E2329}" type="presOf" srcId="{86461951-F22B-49A3-88C5-453FD05B09BD}" destId="{74A0B4E2-315F-46A3-9B2B-A176E138BCB1}" srcOrd="0" destOrd="0" presId="urn:microsoft.com/office/officeart/2008/layout/SquareAccentList"/>
    <dgm:cxn modelId="{2C724BDE-1F7B-4654-9D27-E444EC9D3E28}" srcId="{989E7CF7-5E9E-4003-BAA4-A924A849B96C}" destId="{A7658727-BF1A-433E-BFB5-CC13B71DD1D1}" srcOrd="1" destOrd="0" parTransId="{1E12F6E6-9454-4ED5-B2C0-6F838536A1DC}" sibTransId="{48EE53A9-C519-4A05-88FA-CEAD02CB45AE}"/>
    <dgm:cxn modelId="{681527FE-C53C-4B99-86D6-A935EB01A2EF}" srcId="{86461951-F22B-49A3-88C5-453FD05B09BD}" destId="{1C40F612-7B6B-4197-945A-DB5791705D89}" srcOrd="0" destOrd="0" parTransId="{F2BA695F-097D-4167-A65C-001DD45E1CCB}" sibTransId="{6A74FD42-05D2-4AEF-A3C9-D44E9EF906BD}"/>
    <dgm:cxn modelId="{6A5F62FE-F9EC-41B1-B762-7766F267E66A}" srcId="{1C40F612-7B6B-4197-945A-DB5791705D89}" destId="{D250E44B-5BAD-4798-9872-1B49ADD4E69C}" srcOrd="1" destOrd="0" parTransId="{B4CFA2FC-D3C4-4B5D-A992-9AFCC3353EF1}" sibTransId="{486084BE-257A-40AE-925C-F2039B2239B3}"/>
    <dgm:cxn modelId="{397AC29B-E08F-4FCC-99A9-0B22359216CF}" type="presParOf" srcId="{74A0B4E2-315F-46A3-9B2B-A176E138BCB1}" destId="{718D619D-3FB0-434A-A0D7-CC95D57574C6}" srcOrd="0" destOrd="0" presId="urn:microsoft.com/office/officeart/2008/layout/SquareAccentList"/>
    <dgm:cxn modelId="{A4A56674-5EAB-40C8-A747-5851606BEE6B}" type="presParOf" srcId="{718D619D-3FB0-434A-A0D7-CC95D57574C6}" destId="{370B0A0F-8F5F-4CA3-B023-4D7B65E08721}" srcOrd="0" destOrd="0" presId="urn:microsoft.com/office/officeart/2008/layout/SquareAccentList"/>
    <dgm:cxn modelId="{16609F12-EAB2-4D60-8446-DEE4CF9D20A0}" type="presParOf" srcId="{370B0A0F-8F5F-4CA3-B023-4D7B65E08721}" destId="{1962A80B-A8DE-47FE-AF99-41D1489CA733}" srcOrd="0" destOrd="0" presId="urn:microsoft.com/office/officeart/2008/layout/SquareAccentList"/>
    <dgm:cxn modelId="{83A4AB4F-6887-48EC-AA83-D566A2FC6352}" type="presParOf" srcId="{370B0A0F-8F5F-4CA3-B023-4D7B65E08721}" destId="{25F7F90D-43F9-4BAF-90E5-3CAEC3CC8C87}" srcOrd="1" destOrd="0" presId="urn:microsoft.com/office/officeart/2008/layout/SquareAccentList"/>
    <dgm:cxn modelId="{0ACF6029-3237-4E68-AE4B-FDE842440007}" type="presParOf" srcId="{370B0A0F-8F5F-4CA3-B023-4D7B65E08721}" destId="{CB449073-B233-4E4A-A9FE-A14D37F157F2}" srcOrd="2" destOrd="0" presId="urn:microsoft.com/office/officeart/2008/layout/SquareAccentList"/>
    <dgm:cxn modelId="{C3F9E101-A8FE-46E3-BDBF-BE1469B90590}" type="presParOf" srcId="{718D619D-3FB0-434A-A0D7-CC95D57574C6}" destId="{EE6414C3-EA7B-4A1B-A78D-1A0C688A5DE3}" srcOrd="1" destOrd="0" presId="urn:microsoft.com/office/officeart/2008/layout/SquareAccentList"/>
    <dgm:cxn modelId="{3C005FDE-B59A-45AF-8E2B-C17EDD1E2241}" type="presParOf" srcId="{EE6414C3-EA7B-4A1B-A78D-1A0C688A5DE3}" destId="{5B3C1B4E-D529-4C5C-B082-201C378E0BF0}" srcOrd="0" destOrd="0" presId="urn:microsoft.com/office/officeart/2008/layout/SquareAccentList"/>
    <dgm:cxn modelId="{01A0373E-635B-4CD4-9D47-0A224624BD49}" type="presParOf" srcId="{5B3C1B4E-D529-4C5C-B082-201C378E0BF0}" destId="{B8AA93DF-8AC6-4F17-A3FF-F6D71895B059}" srcOrd="0" destOrd="0" presId="urn:microsoft.com/office/officeart/2008/layout/SquareAccentList"/>
    <dgm:cxn modelId="{D6E4B696-1570-43D9-AF5D-CDA73212B39F}" type="presParOf" srcId="{5B3C1B4E-D529-4C5C-B082-201C378E0BF0}" destId="{D9AC92C7-EEA8-4AFD-A079-7D79F168E215}" srcOrd="1" destOrd="0" presId="urn:microsoft.com/office/officeart/2008/layout/SquareAccentList"/>
    <dgm:cxn modelId="{3AF83E8B-7714-4D09-B89A-536B623EA911}" type="presParOf" srcId="{EE6414C3-EA7B-4A1B-A78D-1A0C688A5DE3}" destId="{ED790D5D-12DB-4E4E-B9BE-455AF8FCBC9B}" srcOrd="1" destOrd="0" presId="urn:microsoft.com/office/officeart/2008/layout/SquareAccentList"/>
    <dgm:cxn modelId="{FE75D990-1606-49B3-BB66-6896FA7C8480}" type="presParOf" srcId="{ED790D5D-12DB-4E4E-B9BE-455AF8FCBC9B}" destId="{2144AFCC-8F19-4127-BB0D-D9C757600B85}" srcOrd="0" destOrd="0" presId="urn:microsoft.com/office/officeart/2008/layout/SquareAccentList"/>
    <dgm:cxn modelId="{5B3DB59C-B0B8-49FA-98C6-F6C24468ACD3}" type="presParOf" srcId="{ED790D5D-12DB-4E4E-B9BE-455AF8FCBC9B}" destId="{822AD4D8-9C29-44FE-816E-D0E21AADBDB1}" srcOrd="1" destOrd="0" presId="urn:microsoft.com/office/officeart/2008/layout/SquareAccentList"/>
    <dgm:cxn modelId="{536B1644-8D52-486B-91C4-0426EB41FB9B}" type="presParOf" srcId="{74A0B4E2-315F-46A3-9B2B-A176E138BCB1}" destId="{45D53FA7-CD69-4321-B906-96F95B7F80BB}" srcOrd="1" destOrd="0" presId="urn:microsoft.com/office/officeart/2008/layout/SquareAccentList"/>
    <dgm:cxn modelId="{04B10517-235D-4AAE-945B-95D7D90C1395}" type="presParOf" srcId="{45D53FA7-CD69-4321-B906-96F95B7F80BB}" destId="{61036F1A-65A2-4CE3-A015-D01A920AFF14}" srcOrd="0" destOrd="0" presId="urn:microsoft.com/office/officeart/2008/layout/SquareAccentList"/>
    <dgm:cxn modelId="{F0A431D1-5C5A-4FB9-AFD0-7A101F6B630E}" type="presParOf" srcId="{61036F1A-65A2-4CE3-A015-D01A920AFF14}" destId="{7461A5D5-3252-4995-B37E-FD7BDC15CAD0}" srcOrd="0" destOrd="0" presId="urn:microsoft.com/office/officeart/2008/layout/SquareAccentList"/>
    <dgm:cxn modelId="{BE3F0761-B8CE-4C00-8D13-12C7DC3BDC1A}" type="presParOf" srcId="{61036F1A-65A2-4CE3-A015-D01A920AFF14}" destId="{6B6ECFE1-F9FC-4645-842E-28AF7FF3112C}" srcOrd="1" destOrd="0" presId="urn:microsoft.com/office/officeart/2008/layout/SquareAccentList"/>
    <dgm:cxn modelId="{2D31FF50-5071-4B1A-B215-1F94E58D9B2C}" type="presParOf" srcId="{61036F1A-65A2-4CE3-A015-D01A920AFF14}" destId="{F3F57D65-F9A7-4B11-A815-39C6EC3EA73E}" srcOrd="2" destOrd="0" presId="urn:microsoft.com/office/officeart/2008/layout/SquareAccentList"/>
    <dgm:cxn modelId="{A83CF702-D725-4378-B9A4-A5E14081DF59}" type="presParOf" srcId="{45D53FA7-CD69-4321-B906-96F95B7F80BB}" destId="{0B9494E4-F9CE-40FD-98C5-A976FAA99ADB}" srcOrd="1" destOrd="0" presId="urn:microsoft.com/office/officeart/2008/layout/SquareAccentList"/>
    <dgm:cxn modelId="{A6D4F5C7-ADD8-42DC-B675-96C28ED12DEA}" type="presParOf" srcId="{0B9494E4-F9CE-40FD-98C5-A976FAA99ADB}" destId="{42A1C1FC-3478-47AE-BBE8-71109D4C2D49}" srcOrd="0" destOrd="0" presId="urn:microsoft.com/office/officeart/2008/layout/SquareAccentList"/>
    <dgm:cxn modelId="{A33C4F01-AC80-4E23-A5CB-D804498ACA83}" type="presParOf" srcId="{42A1C1FC-3478-47AE-BBE8-71109D4C2D49}" destId="{DB802914-CEA1-4874-8F6D-A266EAF5EDE1}" srcOrd="0" destOrd="0" presId="urn:microsoft.com/office/officeart/2008/layout/SquareAccentList"/>
    <dgm:cxn modelId="{D5FF5745-3357-4874-B7AB-8944DA2FE909}" type="presParOf" srcId="{42A1C1FC-3478-47AE-BBE8-71109D4C2D49}" destId="{A09E58C0-71B3-409D-B33D-2B134A52717F}" srcOrd="1" destOrd="0" presId="urn:microsoft.com/office/officeart/2008/layout/SquareAccentList"/>
    <dgm:cxn modelId="{6B13D7B5-3FEE-4D04-A74D-EA24247C15CD}" type="presParOf" srcId="{0B9494E4-F9CE-40FD-98C5-A976FAA99ADB}" destId="{431E4C1B-2093-45A8-98A6-20A1C97F2E0F}" srcOrd="1" destOrd="0" presId="urn:microsoft.com/office/officeart/2008/layout/SquareAccentList"/>
    <dgm:cxn modelId="{20F65E7A-4317-4229-BEA5-C7E880F72EE7}" type="presParOf" srcId="{431E4C1B-2093-45A8-98A6-20A1C97F2E0F}" destId="{67695D23-FEAB-45DE-B7AA-FECFB010A512}" srcOrd="0" destOrd="0" presId="urn:microsoft.com/office/officeart/2008/layout/SquareAccentList"/>
    <dgm:cxn modelId="{EDBDD6EC-769A-494C-8D50-E5651488E013}" type="presParOf" srcId="{431E4C1B-2093-45A8-98A6-20A1C97F2E0F}" destId="{F63F765F-B29E-43B3-8AC4-5D03BC25516D}" srcOrd="1" destOrd="0" presId="urn:microsoft.com/office/officeart/2008/layout/SquareAccentList"/>
    <dgm:cxn modelId="{946EB357-5199-4821-9ABA-C4B8695CFABD}" type="presParOf" srcId="{0B9494E4-F9CE-40FD-98C5-A976FAA99ADB}" destId="{E6B5BC6E-0181-4788-A909-0EF3E96ACACC}" srcOrd="2" destOrd="0" presId="urn:microsoft.com/office/officeart/2008/layout/SquareAccentList"/>
    <dgm:cxn modelId="{055C19B4-8084-4CB1-9428-793424C15EA3}" type="presParOf" srcId="{E6B5BC6E-0181-4788-A909-0EF3E96ACACC}" destId="{C82DC342-75AF-4386-BDF5-5EAE593E4C7C}" srcOrd="0" destOrd="0" presId="urn:microsoft.com/office/officeart/2008/layout/SquareAccentList"/>
    <dgm:cxn modelId="{4DA96B76-CD66-4A48-B82D-D95ED79AB174}" type="presParOf" srcId="{E6B5BC6E-0181-4788-A909-0EF3E96ACACC}" destId="{0628411D-CB8E-4B74-BA12-6D6B3FB5FCD0}" srcOrd="1" destOrd="0" presId="urn:microsoft.com/office/officeart/2008/layout/SquareAccent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461951-F22B-49A3-88C5-453FD05B09BD}" type="doc">
      <dgm:prSet loTypeId="urn:microsoft.com/office/officeart/2008/layout/Squa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C40F612-7B6B-4197-945A-DB5791705D89}">
      <dgm:prSet phldrT="[Tekst]" custT="1"/>
      <dgm:spPr/>
      <dgm:t>
        <a:bodyPr/>
        <a:lstStyle/>
        <a:p>
          <a:r>
            <a:rPr lang="nl-BE" sz="2800" dirty="0"/>
            <a:t>Continuerende acties</a:t>
          </a:r>
          <a:endParaRPr lang="en-US" sz="2800" dirty="0"/>
        </a:p>
      </dgm:t>
    </dgm:pt>
    <dgm:pt modelId="{F2BA695F-097D-4167-A65C-001DD45E1CCB}" type="parTrans" cxnId="{681527FE-C53C-4B99-86D6-A935EB01A2EF}">
      <dgm:prSet/>
      <dgm:spPr/>
      <dgm:t>
        <a:bodyPr/>
        <a:lstStyle/>
        <a:p>
          <a:endParaRPr lang="en-US" sz="2800"/>
        </a:p>
      </dgm:t>
    </dgm:pt>
    <dgm:pt modelId="{6A74FD42-05D2-4AEF-A3C9-D44E9EF906BD}" type="sibTrans" cxnId="{681527FE-C53C-4B99-86D6-A935EB01A2EF}">
      <dgm:prSet/>
      <dgm:spPr/>
      <dgm:t>
        <a:bodyPr/>
        <a:lstStyle/>
        <a:p>
          <a:endParaRPr lang="en-US" sz="2800"/>
        </a:p>
      </dgm:t>
    </dgm:pt>
    <dgm:pt modelId="{989E7CF7-5E9E-4003-BAA4-A924A849B96C}">
      <dgm:prSet phldrT="[Tekst]" custT="1"/>
      <dgm:spPr/>
      <dgm:t>
        <a:bodyPr/>
        <a:lstStyle/>
        <a:p>
          <a:r>
            <a:rPr lang="nl-BE" sz="2800" dirty="0"/>
            <a:t>Nieuwe acties</a:t>
          </a:r>
          <a:endParaRPr lang="en-US" sz="2800" dirty="0"/>
        </a:p>
      </dgm:t>
    </dgm:pt>
    <dgm:pt modelId="{4C5E7596-AEA3-4EDA-AE83-F11A3F3B8BC8}" type="parTrans" cxnId="{69E6A877-6CCD-4B84-91AC-F539346EC522}">
      <dgm:prSet/>
      <dgm:spPr/>
      <dgm:t>
        <a:bodyPr/>
        <a:lstStyle/>
        <a:p>
          <a:endParaRPr lang="en-US" sz="2800"/>
        </a:p>
      </dgm:t>
    </dgm:pt>
    <dgm:pt modelId="{8B7752FF-B92A-4093-8833-0958E01327FE}" type="sibTrans" cxnId="{69E6A877-6CCD-4B84-91AC-F539346EC522}">
      <dgm:prSet/>
      <dgm:spPr/>
      <dgm:t>
        <a:bodyPr/>
        <a:lstStyle/>
        <a:p>
          <a:endParaRPr lang="en-US" sz="2800"/>
        </a:p>
      </dgm:t>
    </dgm:pt>
    <dgm:pt modelId="{5AEA3D35-2935-474F-946E-874A4C5DA4E3}">
      <dgm:prSet phldrT="[Tekst]" custT="1"/>
      <dgm:spPr/>
      <dgm:t>
        <a:bodyPr/>
        <a:lstStyle/>
        <a:p>
          <a:r>
            <a:rPr lang="nl-BE" sz="1800" dirty="0"/>
            <a:t>Onderzoek SCOUT en EXPOSS </a:t>
          </a:r>
        </a:p>
      </dgm:t>
    </dgm:pt>
    <dgm:pt modelId="{14D018C7-DD7C-4B5E-B0A4-F364D648070D}" type="parTrans" cxnId="{8DFCB044-5170-4F67-A484-FFFF93C6D6FC}">
      <dgm:prSet/>
      <dgm:spPr/>
      <dgm:t>
        <a:bodyPr/>
        <a:lstStyle/>
        <a:p>
          <a:endParaRPr lang="en-US"/>
        </a:p>
      </dgm:t>
    </dgm:pt>
    <dgm:pt modelId="{8D141BC4-C324-4DD0-B551-992FCF4218DC}" type="sibTrans" cxnId="{8DFCB044-5170-4F67-A484-FFFF93C6D6FC}">
      <dgm:prSet/>
      <dgm:spPr/>
      <dgm:t>
        <a:bodyPr/>
        <a:lstStyle/>
        <a:p>
          <a:endParaRPr lang="en-US"/>
        </a:p>
      </dgm:t>
    </dgm:pt>
    <dgm:pt modelId="{E7E067A3-D50E-49AC-8CDD-AD9F2AEB8195}">
      <dgm:prSet phldrT="[Tekst]" custT="1"/>
      <dgm:spPr/>
      <dgm:t>
        <a:bodyPr/>
        <a:lstStyle/>
        <a:p>
          <a:r>
            <a:rPr lang="nl-BE" sz="1800" dirty="0"/>
            <a:t>Onderzoek mediarichtlijnconforme verhaallijn in fictie</a:t>
          </a:r>
          <a:endParaRPr lang="en-US" sz="1800" dirty="0"/>
        </a:p>
      </dgm:t>
    </dgm:pt>
    <dgm:pt modelId="{4B6AAA81-75A5-4F5D-BDF9-628EA1F3BBFF}" type="parTrans" cxnId="{F11A1A02-B36A-44FA-B8A6-EA028EEF05FE}">
      <dgm:prSet/>
      <dgm:spPr/>
      <dgm:t>
        <a:bodyPr/>
        <a:lstStyle/>
        <a:p>
          <a:endParaRPr lang="en-US"/>
        </a:p>
      </dgm:t>
    </dgm:pt>
    <dgm:pt modelId="{620E909F-7F76-48F5-9EA6-C95284EE4993}" type="sibTrans" cxnId="{F11A1A02-B36A-44FA-B8A6-EA028EEF05FE}">
      <dgm:prSet/>
      <dgm:spPr/>
      <dgm:t>
        <a:bodyPr/>
        <a:lstStyle/>
        <a:p>
          <a:endParaRPr lang="en-US"/>
        </a:p>
      </dgm:t>
    </dgm:pt>
    <dgm:pt modelId="{2A4D62AB-8A95-4017-A3C6-F22489474163}">
      <dgm:prSet phldrT="[Tekst]" custT="1"/>
      <dgm:spPr/>
      <dgm:t>
        <a:bodyPr/>
        <a:lstStyle/>
        <a:p>
          <a:r>
            <a:rPr lang="nl-BE" sz="1800" dirty="0"/>
            <a:t>Registratie suïcidepogingen</a:t>
          </a:r>
        </a:p>
      </dgm:t>
    </dgm:pt>
    <dgm:pt modelId="{82424755-4EEC-4B7D-8811-F186FBDC134C}" type="parTrans" cxnId="{E4162479-D5E3-47EB-B659-6BEAFBA6842E}">
      <dgm:prSet/>
      <dgm:spPr/>
      <dgm:t>
        <a:bodyPr/>
        <a:lstStyle/>
        <a:p>
          <a:endParaRPr lang="en-US"/>
        </a:p>
      </dgm:t>
    </dgm:pt>
    <dgm:pt modelId="{9C7F4344-8A95-4EEF-93E4-079487876C8D}" type="sibTrans" cxnId="{E4162479-D5E3-47EB-B659-6BEAFBA6842E}">
      <dgm:prSet/>
      <dgm:spPr/>
      <dgm:t>
        <a:bodyPr/>
        <a:lstStyle/>
        <a:p>
          <a:endParaRPr lang="en-US"/>
        </a:p>
      </dgm:t>
    </dgm:pt>
    <dgm:pt modelId="{C70E5CA2-D178-4E5E-B7DD-78AC113DF51D}">
      <dgm:prSet phldrT="[Tekst]" custT="1"/>
      <dgm:spPr/>
      <dgm:t>
        <a:bodyPr/>
        <a:lstStyle/>
        <a:p>
          <a:r>
            <a:rPr lang="nl-BE" sz="1800" dirty="0"/>
            <a:t>Alertheid voor nieuwe noden en mogelijke nieuwe acties</a:t>
          </a:r>
        </a:p>
      </dgm:t>
    </dgm:pt>
    <dgm:pt modelId="{8B45833E-3887-4866-9CB4-61C3610DCCEB}" type="parTrans" cxnId="{72FE0D56-3812-4344-A00F-A6EAD3C70C06}">
      <dgm:prSet/>
      <dgm:spPr/>
      <dgm:t>
        <a:bodyPr/>
        <a:lstStyle/>
        <a:p>
          <a:endParaRPr lang="en-US"/>
        </a:p>
      </dgm:t>
    </dgm:pt>
    <dgm:pt modelId="{EC35CD6A-CF78-4F73-A292-76001AB6500F}" type="sibTrans" cxnId="{72FE0D56-3812-4344-A00F-A6EAD3C70C06}">
      <dgm:prSet/>
      <dgm:spPr/>
      <dgm:t>
        <a:bodyPr/>
        <a:lstStyle/>
        <a:p>
          <a:endParaRPr lang="en-US"/>
        </a:p>
      </dgm:t>
    </dgm:pt>
    <dgm:pt modelId="{994AF737-4E74-4D6B-90D0-6AE1A2AB7B20}">
      <dgm:prSet phldrT="[Tekst]" custT="1"/>
      <dgm:spPr/>
      <dgm:t>
        <a:bodyPr/>
        <a:lstStyle/>
        <a:p>
          <a:r>
            <a:rPr lang="nl-BE" sz="1800" dirty="0"/>
            <a:t>Evaluatie van de acties en het actieplan</a:t>
          </a:r>
        </a:p>
      </dgm:t>
    </dgm:pt>
    <dgm:pt modelId="{3FC104E5-C765-4F4C-91DD-A0C343C1037F}" type="parTrans" cxnId="{F3DC8B39-217E-4338-B2D2-DE5F953E9F59}">
      <dgm:prSet/>
      <dgm:spPr/>
      <dgm:t>
        <a:bodyPr/>
        <a:lstStyle/>
        <a:p>
          <a:endParaRPr lang="en-US"/>
        </a:p>
      </dgm:t>
    </dgm:pt>
    <dgm:pt modelId="{54D28C8B-F90E-4434-808F-CE022CED5455}" type="sibTrans" cxnId="{F3DC8B39-217E-4338-B2D2-DE5F953E9F59}">
      <dgm:prSet/>
      <dgm:spPr/>
      <dgm:t>
        <a:bodyPr/>
        <a:lstStyle/>
        <a:p>
          <a:endParaRPr lang="en-US"/>
        </a:p>
      </dgm:t>
    </dgm:pt>
    <dgm:pt modelId="{EA602784-4D36-48F4-AA31-F7A4D3D5E066}">
      <dgm:prSet phldrT="[Tekst]" custT="1"/>
      <dgm:spPr/>
      <dgm:t>
        <a:bodyPr/>
        <a:lstStyle/>
        <a:p>
          <a:r>
            <a:rPr lang="nl-BE" sz="1800" dirty="0"/>
            <a:t>Onderzoek naar de impact van suïcide in de media</a:t>
          </a:r>
          <a:endParaRPr lang="en-US" sz="1800" dirty="0"/>
        </a:p>
      </dgm:t>
    </dgm:pt>
    <dgm:pt modelId="{001BEC50-118B-411F-A047-C4C90348D67B}" type="parTrans" cxnId="{88DE91AC-5982-4FFF-ACF6-3330B9AB8E39}">
      <dgm:prSet/>
      <dgm:spPr/>
      <dgm:t>
        <a:bodyPr/>
        <a:lstStyle/>
        <a:p>
          <a:endParaRPr lang="en-US"/>
        </a:p>
      </dgm:t>
    </dgm:pt>
    <dgm:pt modelId="{CADFD653-F6FE-44B7-9978-901C724F3CA7}" type="sibTrans" cxnId="{88DE91AC-5982-4FFF-ACF6-3330B9AB8E39}">
      <dgm:prSet/>
      <dgm:spPr/>
      <dgm:t>
        <a:bodyPr/>
        <a:lstStyle/>
        <a:p>
          <a:endParaRPr lang="en-US"/>
        </a:p>
      </dgm:t>
    </dgm:pt>
    <dgm:pt modelId="{322E90AE-950B-4A0C-8917-B466FE431EDB}">
      <dgm:prSet phldrT="[Tekst]" custT="1"/>
      <dgm:spPr/>
      <dgm:t>
        <a:bodyPr/>
        <a:lstStyle/>
        <a:p>
          <a:r>
            <a:rPr lang="nl-BE" sz="1800" dirty="0"/>
            <a:t>Onderzoek naar risicoberoepen</a:t>
          </a:r>
          <a:endParaRPr lang="en-US" sz="1800" dirty="0"/>
        </a:p>
      </dgm:t>
    </dgm:pt>
    <dgm:pt modelId="{968733D8-D24A-48AE-AE0F-A01289B70A92}" type="parTrans" cxnId="{A1F44A30-1777-4AD4-BCF0-6A4220A8426C}">
      <dgm:prSet/>
      <dgm:spPr/>
      <dgm:t>
        <a:bodyPr/>
        <a:lstStyle/>
        <a:p>
          <a:endParaRPr lang="en-US"/>
        </a:p>
      </dgm:t>
    </dgm:pt>
    <dgm:pt modelId="{D868B254-71F2-4B9A-9A8A-DADE43769302}" type="sibTrans" cxnId="{A1F44A30-1777-4AD4-BCF0-6A4220A8426C}">
      <dgm:prSet/>
      <dgm:spPr/>
      <dgm:t>
        <a:bodyPr/>
        <a:lstStyle/>
        <a:p>
          <a:endParaRPr lang="en-US"/>
        </a:p>
      </dgm:t>
    </dgm:pt>
    <dgm:pt modelId="{EF01061B-2630-42CB-83D5-58BF846C30A9}">
      <dgm:prSet phldrT="[Tekst]" custT="1"/>
      <dgm:spPr/>
      <dgm:t>
        <a:bodyPr/>
        <a:lstStyle/>
        <a:p>
          <a:r>
            <a:rPr lang="nl-BE" sz="1800" dirty="0"/>
            <a:t>Actuele en gedetailleerde suïcidecijfers</a:t>
          </a:r>
          <a:endParaRPr lang="en-US" sz="1800" dirty="0"/>
        </a:p>
      </dgm:t>
    </dgm:pt>
    <dgm:pt modelId="{80D2E687-252A-4557-832D-55002806C378}" type="parTrans" cxnId="{AC685E2F-063E-4F03-B335-ECA6046011DD}">
      <dgm:prSet/>
      <dgm:spPr/>
      <dgm:t>
        <a:bodyPr/>
        <a:lstStyle/>
        <a:p>
          <a:endParaRPr lang="en-US"/>
        </a:p>
      </dgm:t>
    </dgm:pt>
    <dgm:pt modelId="{FD2CA33A-76F5-4CAE-A6CB-E5176D1925EA}" type="sibTrans" cxnId="{AC685E2F-063E-4F03-B335-ECA6046011DD}">
      <dgm:prSet/>
      <dgm:spPr/>
      <dgm:t>
        <a:bodyPr/>
        <a:lstStyle/>
        <a:p>
          <a:endParaRPr lang="en-US"/>
        </a:p>
      </dgm:t>
    </dgm:pt>
    <dgm:pt modelId="{BEE4FBFC-471B-4800-A192-B95688A48513}">
      <dgm:prSet phldrT="[Tekst]" custT="1"/>
      <dgm:spPr/>
      <dgm:t>
        <a:bodyPr/>
        <a:lstStyle/>
        <a:p>
          <a:r>
            <a:rPr lang="nl-BE" sz="1800" dirty="0"/>
            <a:t>Nodenbevraging naasten</a:t>
          </a:r>
          <a:endParaRPr lang="en-US" sz="1800" dirty="0"/>
        </a:p>
      </dgm:t>
    </dgm:pt>
    <dgm:pt modelId="{A2F93FF0-0481-4BE4-B375-89AF139EF320}" type="parTrans" cxnId="{274F9CE9-8450-4B1C-8749-652B47F4ED87}">
      <dgm:prSet/>
      <dgm:spPr/>
      <dgm:t>
        <a:bodyPr/>
        <a:lstStyle/>
        <a:p>
          <a:endParaRPr lang="en-US"/>
        </a:p>
      </dgm:t>
    </dgm:pt>
    <dgm:pt modelId="{A21A5E36-E40D-4CED-8956-67DB8D4E2402}" type="sibTrans" cxnId="{274F9CE9-8450-4B1C-8749-652B47F4ED87}">
      <dgm:prSet/>
      <dgm:spPr/>
      <dgm:t>
        <a:bodyPr/>
        <a:lstStyle/>
        <a:p>
          <a:endParaRPr lang="en-US"/>
        </a:p>
      </dgm:t>
    </dgm:pt>
    <dgm:pt modelId="{74A0B4E2-315F-46A3-9B2B-A176E138BCB1}" type="pres">
      <dgm:prSet presAssocID="{86461951-F22B-49A3-88C5-453FD05B09BD}" presName="layout" presStyleCnt="0">
        <dgm:presLayoutVars>
          <dgm:chMax/>
          <dgm:chPref/>
          <dgm:dir/>
          <dgm:resizeHandles/>
        </dgm:presLayoutVars>
      </dgm:prSet>
      <dgm:spPr/>
    </dgm:pt>
    <dgm:pt modelId="{718D619D-3FB0-434A-A0D7-CC95D57574C6}" type="pres">
      <dgm:prSet presAssocID="{1C40F612-7B6B-4197-945A-DB5791705D89}" presName="root" presStyleCnt="0">
        <dgm:presLayoutVars>
          <dgm:chMax/>
          <dgm:chPref/>
        </dgm:presLayoutVars>
      </dgm:prSet>
      <dgm:spPr/>
    </dgm:pt>
    <dgm:pt modelId="{370B0A0F-8F5F-4CA3-B023-4D7B65E08721}" type="pres">
      <dgm:prSet presAssocID="{1C40F612-7B6B-4197-945A-DB5791705D89}" presName="rootComposite" presStyleCnt="0">
        <dgm:presLayoutVars/>
      </dgm:prSet>
      <dgm:spPr/>
    </dgm:pt>
    <dgm:pt modelId="{1962A80B-A8DE-47FE-AF99-41D1489CA733}" type="pres">
      <dgm:prSet presAssocID="{1C40F612-7B6B-4197-945A-DB5791705D89}" presName="ParentAccent" presStyleLbl="alignNode1" presStyleIdx="0" presStyleCnt="2"/>
      <dgm:spPr/>
    </dgm:pt>
    <dgm:pt modelId="{25F7F90D-43F9-4BAF-90E5-3CAEC3CC8C87}" type="pres">
      <dgm:prSet presAssocID="{1C40F612-7B6B-4197-945A-DB5791705D89}" presName="ParentSmallAccent" presStyleLbl="fgAcc1" presStyleIdx="0" presStyleCnt="2"/>
      <dgm:spPr/>
    </dgm:pt>
    <dgm:pt modelId="{CB449073-B233-4E4A-A9FE-A14D37F157F2}" type="pres">
      <dgm:prSet presAssocID="{1C40F612-7B6B-4197-945A-DB5791705D89}" presName="Parent" presStyleLbl="revTx" presStyleIdx="0" presStyleCnt="11">
        <dgm:presLayoutVars>
          <dgm:chMax/>
          <dgm:chPref val="4"/>
          <dgm:bulletEnabled val="1"/>
        </dgm:presLayoutVars>
      </dgm:prSet>
      <dgm:spPr/>
    </dgm:pt>
    <dgm:pt modelId="{EE6414C3-EA7B-4A1B-A78D-1A0C688A5DE3}" type="pres">
      <dgm:prSet presAssocID="{1C40F612-7B6B-4197-945A-DB5791705D89}" presName="childShape" presStyleCnt="0">
        <dgm:presLayoutVars>
          <dgm:chMax val="0"/>
          <dgm:chPref val="0"/>
        </dgm:presLayoutVars>
      </dgm:prSet>
      <dgm:spPr/>
    </dgm:pt>
    <dgm:pt modelId="{5B3C1B4E-D529-4C5C-B082-201C378E0BF0}" type="pres">
      <dgm:prSet presAssocID="{5AEA3D35-2935-474F-946E-874A4C5DA4E3}" presName="childComposite" presStyleCnt="0">
        <dgm:presLayoutVars>
          <dgm:chMax val="0"/>
          <dgm:chPref val="0"/>
        </dgm:presLayoutVars>
      </dgm:prSet>
      <dgm:spPr/>
    </dgm:pt>
    <dgm:pt modelId="{B8AA93DF-8AC6-4F17-A3FF-F6D71895B059}" type="pres">
      <dgm:prSet presAssocID="{5AEA3D35-2935-474F-946E-874A4C5DA4E3}" presName="ChildAccent" presStyleLbl="solidFgAcc1" presStyleIdx="0" presStyleCnt="9"/>
      <dgm:spPr/>
    </dgm:pt>
    <dgm:pt modelId="{D9AC92C7-EEA8-4AFD-A079-7D79F168E215}" type="pres">
      <dgm:prSet presAssocID="{5AEA3D35-2935-474F-946E-874A4C5DA4E3}" presName="Child" presStyleLbl="revTx" presStyleIdx="1" presStyleCnt="11">
        <dgm:presLayoutVars>
          <dgm:chMax val="0"/>
          <dgm:chPref val="0"/>
          <dgm:bulletEnabled val="1"/>
        </dgm:presLayoutVars>
      </dgm:prSet>
      <dgm:spPr/>
    </dgm:pt>
    <dgm:pt modelId="{D70A0A7E-9D85-4B0B-A71D-B007A74D10F9}" type="pres">
      <dgm:prSet presAssocID="{2A4D62AB-8A95-4017-A3C6-F22489474163}" presName="childComposite" presStyleCnt="0">
        <dgm:presLayoutVars>
          <dgm:chMax val="0"/>
          <dgm:chPref val="0"/>
        </dgm:presLayoutVars>
      </dgm:prSet>
      <dgm:spPr/>
    </dgm:pt>
    <dgm:pt modelId="{6862E379-E4CC-4833-9116-EB166B6F44F3}" type="pres">
      <dgm:prSet presAssocID="{2A4D62AB-8A95-4017-A3C6-F22489474163}" presName="ChildAccent" presStyleLbl="solidFgAcc1" presStyleIdx="1" presStyleCnt="9"/>
      <dgm:spPr/>
    </dgm:pt>
    <dgm:pt modelId="{E155A68B-372D-4C39-826E-FF7E5E7052CA}" type="pres">
      <dgm:prSet presAssocID="{2A4D62AB-8A95-4017-A3C6-F22489474163}" presName="Child" presStyleLbl="revTx" presStyleIdx="2" presStyleCnt="11">
        <dgm:presLayoutVars>
          <dgm:chMax val="0"/>
          <dgm:chPref val="0"/>
          <dgm:bulletEnabled val="1"/>
        </dgm:presLayoutVars>
      </dgm:prSet>
      <dgm:spPr/>
    </dgm:pt>
    <dgm:pt modelId="{8842DD26-A89D-4A69-9329-C10B55138EC1}" type="pres">
      <dgm:prSet presAssocID="{C70E5CA2-D178-4E5E-B7DD-78AC113DF51D}" presName="childComposite" presStyleCnt="0">
        <dgm:presLayoutVars>
          <dgm:chMax val="0"/>
          <dgm:chPref val="0"/>
        </dgm:presLayoutVars>
      </dgm:prSet>
      <dgm:spPr/>
    </dgm:pt>
    <dgm:pt modelId="{7EFCF8AE-C3DD-4599-9D18-15E1EE9DFF46}" type="pres">
      <dgm:prSet presAssocID="{C70E5CA2-D178-4E5E-B7DD-78AC113DF51D}" presName="ChildAccent" presStyleLbl="solidFgAcc1" presStyleIdx="2" presStyleCnt="9"/>
      <dgm:spPr>
        <a:solidFill>
          <a:srgbClr val="92D050"/>
        </a:solidFill>
      </dgm:spPr>
    </dgm:pt>
    <dgm:pt modelId="{EAD75953-60AD-47C5-849B-958ABA42ED69}" type="pres">
      <dgm:prSet presAssocID="{C70E5CA2-D178-4E5E-B7DD-78AC113DF51D}" presName="Child" presStyleLbl="revTx" presStyleIdx="3" presStyleCnt="11">
        <dgm:presLayoutVars>
          <dgm:chMax val="0"/>
          <dgm:chPref val="0"/>
          <dgm:bulletEnabled val="1"/>
        </dgm:presLayoutVars>
      </dgm:prSet>
      <dgm:spPr/>
    </dgm:pt>
    <dgm:pt modelId="{C69001DA-7872-4017-97D1-31A54520E0BF}" type="pres">
      <dgm:prSet presAssocID="{994AF737-4E74-4D6B-90D0-6AE1A2AB7B20}" presName="childComposite" presStyleCnt="0">
        <dgm:presLayoutVars>
          <dgm:chMax val="0"/>
          <dgm:chPref val="0"/>
        </dgm:presLayoutVars>
      </dgm:prSet>
      <dgm:spPr/>
    </dgm:pt>
    <dgm:pt modelId="{DFBF21AF-0830-464F-BEF6-D9A7545F596F}" type="pres">
      <dgm:prSet presAssocID="{994AF737-4E74-4D6B-90D0-6AE1A2AB7B20}" presName="ChildAccent" presStyleLbl="solidFgAcc1" presStyleIdx="3" presStyleCnt="9"/>
      <dgm:spPr>
        <a:solidFill>
          <a:srgbClr val="92D050"/>
        </a:solidFill>
      </dgm:spPr>
    </dgm:pt>
    <dgm:pt modelId="{DE36E557-FAAB-4944-84C1-1CA80A5A2FF5}" type="pres">
      <dgm:prSet presAssocID="{994AF737-4E74-4D6B-90D0-6AE1A2AB7B20}" presName="Child" presStyleLbl="revTx" presStyleIdx="4" presStyleCnt="11">
        <dgm:presLayoutVars>
          <dgm:chMax val="0"/>
          <dgm:chPref val="0"/>
          <dgm:bulletEnabled val="1"/>
        </dgm:presLayoutVars>
      </dgm:prSet>
      <dgm:spPr/>
    </dgm:pt>
    <dgm:pt modelId="{45D53FA7-CD69-4321-B906-96F95B7F80BB}" type="pres">
      <dgm:prSet presAssocID="{989E7CF7-5E9E-4003-BAA4-A924A849B96C}" presName="root" presStyleCnt="0">
        <dgm:presLayoutVars>
          <dgm:chMax/>
          <dgm:chPref/>
        </dgm:presLayoutVars>
      </dgm:prSet>
      <dgm:spPr/>
    </dgm:pt>
    <dgm:pt modelId="{61036F1A-65A2-4CE3-A015-D01A920AFF14}" type="pres">
      <dgm:prSet presAssocID="{989E7CF7-5E9E-4003-BAA4-A924A849B96C}" presName="rootComposite" presStyleCnt="0">
        <dgm:presLayoutVars/>
      </dgm:prSet>
      <dgm:spPr/>
    </dgm:pt>
    <dgm:pt modelId="{7461A5D5-3252-4995-B37E-FD7BDC15CAD0}" type="pres">
      <dgm:prSet presAssocID="{989E7CF7-5E9E-4003-BAA4-A924A849B96C}" presName="ParentAccent" presStyleLbl="alignNode1" presStyleIdx="1" presStyleCnt="2"/>
      <dgm:spPr/>
    </dgm:pt>
    <dgm:pt modelId="{6B6ECFE1-F9FC-4645-842E-28AF7FF3112C}" type="pres">
      <dgm:prSet presAssocID="{989E7CF7-5E9E-4003-BAA4-A924A849B96C}" presName="ParentSmallAccent" presStyleLbl="fgAcc1" presStyleIdx="1" presStyleCnt="2"/>
      <dgm:spPr/>
    </dgm:pt>
    <dgm:pt modelId="{F3F57D65-F9A7-4B11-A815-39C6EC3EA73E}" type="pres">
      <dgm:prSet presAssocID="{989E7CF7-5E9E-4003-BAA4-A924A849B96C}" presName="Parent" presStyleLbl="revTx" presStyleIdx="5" presStyleCnt="11">
        <dgm:presLayoutVars>
          <dgm:chMax/>
          <dgm:chPref val="4"/>
          <dgm:bulletEnabled val="1"/>
        </dgm:presLayoutVars>
      </dgm:prSet>
      <dgm:spPr/>
    </dgm:pt>
    <dgm:pt modelId="{0B9494E4-F9CE-40FD-98C5-A976FAA99ADB}" type="pres">
      <dgm:prSet presAssocID="{989E7CF7-5E9E-4003-BAA4-A924A849B96C}" presName="childShape" presStyleCnt="0">
        <dgm:presLayoutVars>
          <dgm:chMax val="0"/>
          <dgm:chPref val="0"/>
        </dgm:presLayoutVars>
      </dgm:prSet>
      <dgm:spPr/>
    </dgm:pt>
    <dgm:pt modelId="{42A1C1FC-3478-47AE-BBE8-71109D4C2D49}" type="pres">
      <dgm:prSet presAssocID="{E7E067A3-D50E-49AC-8CDD-AD9F2AEB8195}" presName="childComposite" presStyleCnt="0">
        <dgm:presLayoutVars>
          <dgm:chMax val="0"/>
          <dgm:chPref val="0"/>
        </dgm:presLayoutVars>
      </dgm:prSet>
      <dgm:spPr/>
    </dgm:pt>
    <dgm:pt modelId="{DB802914-CEA1-4874-8F6D-A266EAF5EDE1}" type="pres">
      <dgm:prSet presAssocID="{E7E067A3-D50E-49AC-8CDD-AD9F2AEB8195}" presName="ChildAccent" presStyleLbl="solidFgAcc1" presStyleIdx="4" presStyleCnt="9"/>
      <dgm:spPr/>
    </dgm:pt>
    <dgm:pt modelId="{A09E58C0-71B3-409D-B33D-2B134A52717F}" type="pres">
      <dgm:prSet presAssocID="{E7E067A3-D50E-49AC-8CDD-AD9F2AEB8195}" presName="Child" presStyleLbl="revTx" presStyleIdx="6" presStyleCnt="11">
        <dgm:presLayoutVars>
          <dgm:chMax val="0"/>
          <dgm:chPref val="0"/>
          <dgm:bulletEnabled val="1"/>
        </dgm:presLayoutVars>
      </dgm:prSet>
      <dgm:spPr/>
    </dgm:pt>
    <dgm:pt modelId="{A288CB4F-7ED9-4591-8C9D-CADF04E29C11}" type="pres">
      <dgm:prSet presAssocID="{BEE4FBFC-471B-4800-A192-B95688A48513}" presName="childComposite" presStyleCnt="0">
        <dgm:presLayoutVars>
          <dgm:chMax val="0"/>
          <dgm:chPref val="0"/>
        </dgm:presLayoutVars>
      </dgm:prSet>
      <dgm:spPr/>
    </dgm:pt>
    <dgm:pt modelId="{E2B14922-472D-42D3-9AA2-45BA960735A5}" type="pres">
      <dgm:prSet presAssocID="{BEE4FBFC-471B-4800-A192-B95688A48513}" presName="ChildAccent" presStyleLbl="solidFgAcc1" presStyleIdx="5" presStyleCnt="9"/>
      <dgm:spPr>
        <a:solidFill>
          <a:srgbClr val="92D050"/>
        </a:solidFill>
      </dgm:spPr>
    </dgm:pt>
    <dgm:pt modelId="{F3A36F57-F7E3-455E-B98A-725473C4F285}" type="pres">
      <dgm:prSet presAssocID="{BEE4FBFC-471B-4800-A192-B95688A48513}" presName="Child" presStyleLbl="revTx" presStyleIdx="7" presStyleCnt="11">
        <dgm:presLayoutVars>
          <dgm:chMax val="0"/>
          <dgm:chPref val="0"/>
          <dgm:bulletEnabled val="1"/>
        </dgm:presLayoutVars>
      </dgm:prSet>
      <dgm:spPr/>
    </dgm:pt>
    <dgm:pt modelId="{4340C6EB-8C64-41AB-A363-0BAB3587BB07}" type="pres">
      <dgm:prSet presAssocID="{EA602784-4D36-48F4-AA31-F7A4D3D5E066}" presName="childComposite" presStyleCnt="0">
        <dgm:presLayoutVars>
          <dgm:chMax val="0"/>
          <dgm:chPref val="0"/>
        </dgm:presLayoutVars>
      </dgm:prSet>
      <dgm:spPr/>
    </dgm:pt>
    <dgm:pt modelId="{28E2D89E-4A09-4030-A6B9-398198A0FB70}" type="pres">
      <dgm:prSet presAssocID="{EA602784-4D36-48F4-AA31-F7A4D3D5E066}" presName="ChildAccent" presStyleLbl="solidFgAcc1" presStyleIdx="6" presStyleCnt="9"/>
      <dgm:spPr/>
    </dgm:pt>
    <dgm:pt modelId="{699B1AD2-D5D9-47BC-BD6F-E595D61CD8D1}" type="pres">
      <dgm:prSet presAssocID="{EA602784-4D36-48F4-AA31-F7A4D3D5E066}" presName="Child" presStyleLbl="revTx" presStyleIdx="8" presStyleCnt="11">
        <dgm:presLayoutVars>
          <dgm:chMax val="0"/>
          <dgm:chPref val="0"/>
          <dgm:bulletEnabled val="1"/>
        </dgm:presLayoutVars>
      </dgm:prSet>
      <dgm:spPr/>
    </dgm:pt>
    <dgm:pt modelId="{F5F8298D-384C-40F9-B939-8E40A0296288}" type="pres">
      <dgm:prSet presAssocID="{322E90AE-950B-4A0C-8917-B466FE431EDB}" presName="childComposite" presStyleCnt="0">
        <dgm:presLayoutVars>
          <dgm:chMax val="0"/>
          <dgm:chPref val="0"/>
        </dgm:presLayoutVars>
      </dgm:prSet>
      <dgm:spPr/>
    </dgm:pt>
    <dgm:pt modelId="{E2E58D03-A052-4947-80F9-80514A6B88E8}" type="pres">
      <dgm:prSet presAssocID="{322E90AE-950B-4A0C-8917-B466FE431EDB}" presName="ChildAccent" presStyleLbl="solidFgAcc1" presStyleIdx="7" presStyleCnt="9"/>
      <dgm:spPr/>
    </dgm:pt>
    <dgm:pt modelId="{8A07A76F-3032-404B-AFC7-D6AAFE6574AD}" type="pres">
      <dgm:prSet presAssocID="{322E90AE-950B-4A0C-8917-B466FE431EDB}" presName="Child" presStyleLbl="revTx" presStyleIdx="9" presStyleCnt="11">
        <dgm:presLayoutVars>
          <dgm:chMax val="0"/>
          <dgm:chPref val="0"/>
          <dgm:bulletEnabled val="1"/>
        </dgm:presLayoutVars>
      </dgm:prSet>
      <dgm:spPr/>
    </dgm:pt>
    <dgm:pt modelId="{194017D2-8C01-4AED-B018-CA4D45EE8D5E}" type="pres">
      <dgm:prSet presAssocID="{EF01061B-2630-42CB-83D5-58BF846C30A9}" presName="childComposite" presStyleCnt="0">
        <dgm:presLayoutVars>
          <dgm:chMax val="0"/>
          <dgm:chPref val="0"/>
        </dgm:presLayoutVars>
      </dgm:prSet>
      <dgm:spPr/>
    </dgm:pt>
    <dgm:pt modelId="{26335744-8939-4AC0-B292-D17A7E194DC8}" type="pres">
      <dgm:prSet presAssocID="{EF01061B-2630-42CB-83D5-58BF846C30A9}" presName="ChildAccent" presStyleLbl="solidFgAcc1" presStyleIdx="8" presStyleCnt="9"/>
      <dgm:spPr>
        <a:solidFill>
          <a:schemeClr val="bg1"/>
        </a:solidFill>
      </dgm:spPr>
    </dgm:pt>
    <dgm:pt modelId="{C2786AAC-BEEE-452E-BEC1-25B5C52332B1}" type="pres">
      <dgm:prSet presAssocID="{EF01061B-2630-42CB-83D5-58BF846C30A9}" presName="Child" presStyleLbl="revTx" presStyleIdx="10" presStyleCnt="11">
        <dgm:presLayoutVars>
          <dgm:chMax val="0"/>
          <dgm:chPref val="0"/>
          <dgm:bulletEnabled val="1"/>
        </dgm:presLayoutVars>
      </dgm:prSet>
      <dgm:spPr/>
    </dgm:pt>
  </dgm:ptLst>
  <dgm:cxnLst>
    <dgm:cxn modelId="{F11A1A02-B36A-44FA-B8A6-EA028EEF05FE}" srcId="{989E7CF7-5E9E-4003-BAA4-A924A849B96C}" destId="{E7E067A3-D50E-49AC-8CDD-AD9F2AEB8195}" srcOrd="0" destOrd="0" parTransId="{4B6AAA81-75A5-4F5D-BDF9-628EA1F3BBFF}" sibTransId="{620E909F-7F76-48F5-9EA6-C95284EE4993}"/>
    <dgm:cxn modelId="{FFFA9F1B-C22F-41EA-AE4B-13A6B5F87C98}" type="presOf" srcId="{994AF737-4E74-4D6B-90D0-6AE1A2AB7B20}" destId="{DE36E557-FAAB-4944-84C1-1CA80A5A2FF5}" srcOrd="0" destOrd="0" presId="urn:microsoft.com/office/officeart/2008/layout/SquareAccentList"/>
    <dgm:cxn modelId="{E9407E2E-1FC1-45F4-A5D9-FC0632A82705}" type="presOf" srcId="{1C40F612-7B6B-4197-945A-DB5791705D89}" destId="{CB449073-B233-4E4A-A9FE-A14D37F157F2}" srcOrd="0" destOrd="0" presId="urn:microsoft.com/office/officeart/2008/layout/SquareAccentList"/>
    <dgm:cxn modelId="{AC685E2F-063E-4F03-B335-ECA6046011DD}" srcId="{989E7CF7-5E9E-4003-BAA4-A924A849B96C}" destId="{EF01061B-2630-42CB-83D5-58BF846C30A9}" srcOrd="4" destOrd="0" parTransId="{80D2E687-252A-4557-832D-55002806C378}" sibTransId="{FD2CA33A-76F5-4CAE-A6CB-E5176D1925EA}"/>
    <dgm:cxn modelId="{A1F44A30-1777-4AD4-BCF0-6A4220A8426C}" srcId="{989E7CF7-5E9E-4003-BAA4-A924A849B96C}" destId="{322E90AE-950B-4A0C-8917-B466FE431EDB}" srcOrd="3" destOrd="0" parTransId="{968733D8-D24A-48AE-AE0F-A01289B70A92}" sibTransId="{D868B254-71F2-4B9A-9A8A-DADE43769302}"/>
    <dgm:cxn modelId="{F3DC8B39-217E-4338-B2D2-DE5F953E9F59}" srcId="{1C40F612-7B6B-4197-945A-DB5791705D89}" destId="{994AF737-4E74-4D6B-90D0-6AE1A2AB7B20}" srcOrd="3" destOrd="0" parTransId="{3FC104E5-C765-4F4C-91DD-A0C343C1037F}" sibTransId="{54D28C8B-F90E-4434-808F-CE022CED5455}"/>
    <dgm:cxn modelId="{8DFCB044-5170-4F67-A484-FFFF93C6D6FC}" srcId="{1C40F612-7B6B-4197-945A-DB5791705D89}" destId="{5AEA3D35-2935-474F-946E-874A4C5DA4E3}" srcOrd="0" destOrd="0" parTransId="{14D018C7-DD7C-4B5E-B0A4-F364D648070D}" sibTransId="{8D141BC4-C324-4DD0-B551-992FCF4218DC}"/>
    <dgm:cxn modelId="{7B6CAA6C-0D60-4C34-900E-A05E852F20A1}" type="presOf" srcId="{2A4D62AB-8A95-4017-A3C6-F22489474163}" destId="{E155A68B-372D-4C39-826E-FF7E5E7052CA}" srcOrd="0" destOrd="0" presId="urn:microsoft.com/office/officeart/2008/layout/SquareAccentList"/>
    <dgm:cxn modelId="{43D4B050-4910-4AFA-9449-1CDB66901620}" type="presOf" srcId="{5AEA3D35-2935-474F-946E-874A4C5DA4E3}" destId="{D9AC92C7-EEA8-4AFD-A079-7D79F168E215}" srcOrd="0" destOrd="0" presId="urn:microsoft.com/office/officeart/2008/layout/SquareAccentList"/>
    <dgm:cxn modelId="{72FE0D56-3812-4344-A00F-A6EAD3C70C06}" srcId="{1C40F612-7B6B-4197-945A-DB5791705D89}" destId="{C70E5CA2-D178-4E5E-B7DD-78AC113DF51D}" srcOrd="2" destOrd="0" parTransId="{8B45833E-3887-4866-9CB4-61C3610DCCEB}" sibTransId="{EC35CD6A-CF78-4F73-A292-76001AB6500F}"/>
    <dgm:cxn modelId="{69E6A877-6CCD-4B84-91AC-F539346EC522}" srcId="{86461951-F22B-49A3-88C5-453FD05B09BD}" destId="{989E7CF7-5E9E-4003-BAA4-A924A849B96C}" srcOrd="1" destOrd="0" parTransId="{4C5E7596-AEA3-4EDA-AE83-F11A3F3B8BC8}" sibTransId="{8B7752FF-B92A-4093-8833-0958E01327FE}"/>
    <dgm:cxn modelId="{82E1F678-877F-4B7E-AB2C-336284F8F6E9}" type="presOf" srcId="{EF01061B-2630-42CB-83D5-58BF846C30A9}" destId="{C2786AAC-BEEE-452E-BEC1-25B5C52332B1}" srcOrd="0" destOrd="0" presId="urn:microsoft.com/office/officeart/2008/layout/SquareAccentList"/>
    <dgm:cxn modelId="{E4162479-D5E3-47EB-B659-6BEAFBA6842E}" srcId="{1C40F612-7B6B-4197-945A-DB5791705D89}" destId="{2A4D62AB-8A95-4017-A3C6-F22489474163}" srcOrd="1" destOrd="0" parTransId="{82424755-4EEC-4B7D-8811-F186FBDC134C}" sibTransId="{9C7F4344-8A95-4EEF-93E4-079487876C8D}"/>
    <dgm:cxn modelId="{E6D61089-72B0-4C38-8195-4766259671CA}" type="presOf" srcId="{989E7CF7-5E9E-4003-BAA4-A924A849B96C}" destId="{F3F57D65-F9A7-4B11-A815-39C6EC3EA73E}" srcOrd="0" destOrd="0" presId="urn:microsoft.com/office/officeart/2008/layout/SquareAccentList"/>
    <dgm:cxn modelId="{8BF28494-492A-41F4-B9F5-B1631D23223D}" type="presOf" srcId="{E7E067A3-D50E-49AC-8CDD-AD9F2AEB8195}" destId="{A09E58C0-71B3-409D-B33D-2B134A52717F}" srcOrd="0" destOrd="0" presId="urn:microsoft.com/office/officeart/2008/layout/SquareAccentList"/>
    <dgm:cxn modelId="{12A4A8A6-6040-42BA-A673-4FF42D0BCF3A}" type="presOf" srcId="{322E90AE-950B-4A0C-8917-B466FE431EDB}" destId="{8A07A76F-3032-404B-AFC7-D6AAFE6574AD}" srcOrd="0" destOrd="0" presId="urn:microsoft.com/office/officeart/2008/layout/SquareAccentList"/>
    <dgm:cxn modelId="{88DE91AC-5982-4FFF-ACF6-3330B9AB8E39}" srcId="{989E7CF7-5E9E-4003-BAA4-A924A849B96C}" destId="{EA602784-4D36-48F4-AA31-F7A4D3D5E066}" srcOrd="2" destOrd="0" parTransId="{001BEC50-118B-411F-A047-C4C90348D67B}" sibTransId="{CADFD653-F6FE-44B7-9978-901C724F3CA7}"/>
    <dgm:cxn modelId="{88B4D7BA-B3C4-4373-8DB1-0AD1A09E2329}" type="presOf" srcId="{86461951-F22B-49A3-88C5-453FD05B09BD}" destId="{74A0B4E2-315F-46A3-9B2B-A176E138BCB1}" srcOrd="0" destOrd="0" presId="urn:microsoft.com/office/officeart/2008/layout/SquareAccentList"/>
    <dgm:cxn modelId="{9FD3FEC6-ADC6-4FFD-A8FE-AD3FB9A14E98}" type="presOf" srcId="{C70E5CA2-D178-4E5E-B7DD-78AC113DF51D}" destId="{EAD75953-60AD-47C5-849B-958ABA42ED69}" srcOrd="0" destOrd="0" presId="urn:microsoft.com/office/officeart/2008/layout/SquareAccentList"/>
    <dgm:cxn modelId="{787618D7-3F64-4E7C-ACFE-A651C4D2C049}" type="presOf" srcId="{BEE4FBFC-471B-4800-A192-B95688A48513}" destId="{F3A36F57-F7E3-455E-B98A-725473C4F285}" srcOrd="0" destOrd="0" presId="urn:microsoft.com/office/officeart/2008/layout/SquareAccentList"/>
    <dgm:cxn modelId="{76F42FD8-7E92-486A-B02C-7FBC43106548}" type="presOf" srcId="{EA602784-4D36-48F4-AA31-F7A4D3D5E066}" destId="{699B1AD2-D5D9-47BC-BD6F-E595D61CD8D1}" srcOrd="0" destOrd="0" presId="urn:microsoft.com/office/officeart/2008/layout/SquareAccentList"/>
    <dgm:cxn modelId="{274F9CE9-8450-4B1C-8749-652B47F4ED87}" srcId="{989E7CF7-5E9E-4003-BAA4-A924A849B96C}" destId="{BEE4FBFC-471B-4800-A192-B95688A48513}" srcOrd="1" destOrd="0" parTransId="{A2F93FF0-0481-4BE4-B375-89AF139EF320}" sibTransId="{A21A5E36-E40D-4CED-8956-67DB8D4E2402}"/>
    <dgm:cxn modelId="{681527FE-C53C-4B99-86D6-A935EB01A2EF}" srcId="{86461951-F22B-49A3-88C5-453FD05B09BD}" destId="{1C40F612-7B6B-4197-945A-DB5791705D89}" srcOrd="0" destOrd="0" parTransId="{F2BA695F-097D-4167-A65C-001DD45E1CCB}" sibTransId="{6A74FD42-05D2-4AEF-A3C9-D44E9EF906BD}"/>
    <dgm:cxn modelId="{397AC29B-E08F-4FCC-99A9-0B22359216CF}" type="presParOf" srcId="{74A0B4E2-315F-46A3-9B2B-A176E138BCB1}" destId="{718D619D-3FB0-434A-A0D7-CC95D57574C6}" srcOrd="0" destOrd="0" presId="urn:microsoft.com/office/officeart/2008/layout/SquareAccentList"/>
    <dgm:cxn modelId="{A4A56674-5EAB-40C8-A747-5851606BEE6B}" type="presParOf" srcId="{718D619D-3FB0-434A-A0D7-CC95D57574C6}" destId="{370B0A0F-8F5F-4CA3-B023-4D7B65E08721}" srcOrd="0" destOrd="0" presId="urn:microsoft.com/office/officeart/2008/layout/SquareAccentList"/>
    <dgm:cxn modelId="{16609F12-EAB2-4D60-8446-DEE4CF9D20A0}" type="presParOf" srcId="{370B0A0F-8F5F-4CA3-B023-4D7B65E08721}" destId="{1962A80B-A8DE-47FE-AF99-41D1489CA733}" srcOrd="0" destOrd="0" presId="urn:microsoft.com/office/officeart/2008/layout/SquareAccentList"/>
    <dgm:cxn modelId="{83A4AB4F-6887-48EC-AA83-D566A2FC6352}" type="presParOf" srcId="{370B0A0F-8F5F-4CA3-B023-4D7B65E08721}" destId="{25F7F90D-43F9-4BAF-90E5-3CAEC3CC8C87}" srcOrd="1" destOrd="0" presId="urn:microsoft.com/office/officeart/2008/layout/SquareAccentList"/>
    <dgm:cxn modelId="{0ACF6029-3237-4E68-AE4B-FDE842440007}" type="presParOf" srcId="{370B0A0F-8F5F-4CA3-B023-4D7B65E08721}" destId="{CB449073-B233-4E4A-A9FE-A14D37F157F2}" srcOrd="2" destOrd="0" presId="urn:microsoft.com/office/officeart/2008/layout/SquareAccentList"/>
    <dgm:cxn modelId="{C3F9E101-A8FE-46E3-BDBF-BE1469B90590}" type="presParOf" srcId="{718D619D-3FB0-434A-A0D7-CC95D57574C6}" destId="{EE6414C3-EA7B-4A1B-A78D-1A0C688A5DE3}" srcOrd="1" destOrd="0" presId="urn:microsoft.com/office/officeart/2008/layout/SquareAccentList"/>
    <dgm:cxn modelId="{3C005FDE-B59A-45AF-8E2B-C17EDD1E2241}" type="presParOf" srcId="{EE6414C3-EA7B-4A1B-A78D-1A0C688A5DE3}" destId="{5B3C1B4E-D529-4C5C-B082-201C378E0BF0}" srcOrd="0" destOrd="0" presId="urn:microsoft.com/office/officeart/2008/layout/SquareAccentList"/>
    <dgm:cxn modelId="{01A0373E-635B-4CD4-9D47-0A224624BD49}" type="presParOf" srcId="{5B3C1B4E-D529-4C5C-B082-201C378E0BF0}" destId="{B8AA93DF-8AC6-4F17-A3FF-F6D71895B059}" srcOrd="0" destOrd="0" presId="urn:microsoft.com/office/officeart/2008/layout/SquareAccentList"/>
    <dgm:cxn modelId="{D6E4B696-1570-43D9-AF5D-CDA73212B39F}" type="presParOf" srcId="{5B3C1B4E-D529-4C5C-B082-201C378E0BF0}" destId="{D9AC92C7-EEA8-4AFD-A079-7D79F168E215}" srcOrd="1" destOrd="0" presId="urn:microsoft.com/office/officeart/2008/layout/SquareAccentList"/>
    <dgm:cxn modelId="{708A72A1-4BED-4BBC-9954-1D987EAADA93}" type="presParOf" srcId="{EE6414C3-EA7B-4A1B-A78D-1A0C688A5DE3}" destId="{D70A0A7E-9D85-4B0B-A71D-B007A74D10F9}" srcOrd="1" destOrd="0" presId="urn:microsoft.com/office/officeart/2008/layout/SquareAccentList"/>
    <dgm:cxn modelId="{AF55AB2B-6EC1-4924-89AD-B817A24D0516}" type="presParOf" srcId="{D70A0A7E-9D85-4B0B-A71D-B007A74D10F9}" destId="{6862E379-E4CC-4833-9116-EB166B6F44F3}" srcOrd="0" destOrd="0" presId="urn:microsoft.com/office/officeart/2008/layout/SquareAccentList"/>
    <dgm:cxn modelId="{26C505AC-E111-469A-9118-7D728FBBA9CA}" type="presParOf" srcId="{D70A0A7E-9D85-4B0B-A71D-B007A74D10F9}" destId="{E155A68B-372D-4C39-826E-FF7E5E7052CA}" srcOrd="1" destOrd="0" presId="urn:microsoft.com/office/officeart/2008/layout/SquareAccentList"/>
    <dgm:cxn modelId="{D08A9036-F5DE-4973-9E09-8C461EC00F52}" type="presParOf" srcId="{EE6414C3-EA7B-4A1B-A78D-1A0C688A5DE3}" destId="{8842DD26-A89D-4A69-9329-C10B55138EC1}" srcOrd="2" destOrd="0" presId="urn:microsoft.com/office/officeart/2008/layout/SquareAccentList"/>
    <dgm:cxn modelId="{F34938D1-6443-4171-B182-CD0060ED7DD2}" type="presParOf" srcId="{8842DD26-A89D-4A69-9329-C10B55138EC1}" destId="{7EFCF8AE-C3DD-4599-9D18-15E1EE9DFF46}" srcOrd="0" destOrd="0" presId="urn:microsoft.com/office/officeart/2008/layout/SquareAccentList"/>
    <dgm:cxn modelId="{4DFB429B-9A14-4640-B292-100C7FDFDBEA}" type="presParOf" srcId="{8842DD26-A89D-4A69-9329-C10B55138EC1}" destId="{EAD75953-60AD-47C5-849B-958ABA42ED69}" srcOrd="1" destOrd="0" presId="urn:microsoft.com/office/officeart/2008/layout/SquareAccentList"/>
    <dgm:cxn modelId="{F4FF5322-CD0E-4C90-8CF9-748B4CD5A228}" type="presParOf" srcId="{EE6414C3-EA7B-4A1B-A78D-1A0C688A5DE3}" destId="{C69001DA-7872-4017-97D1-31A54520E0BF}" srcOrd="3" destOrd="0" presId="urn:microsoft.com/office/officeart/2008/layout/SquareAccentList"/>
    <dgm:cxn modelId="{A676268C-AA32-48BC-B301-E57DC158B080}" type="presParOf" srcId="{C69001DA-7872-4017-97D1-31A54520E0BF}" destId="{DFBF21AF-0830-464F-BEF6-D9A7545F596F}" srcOrd="0" destOrd="0" presId="urn:microsoft.com/office/officeart/2008/layout/SquareAccentList"/>
    <dgm:cxn modelId="{72EF217E-B8DB-496F-B3DA-2E72E3B3307C}" type="presParOf" srcId="{C69001DA-7872-4017-97D1-31A54520E0BF}" destId="{DE36E557-FAAB-4944-84C1-1CA80A5A2FF5}" srcOrd="1" destOrd="0" presId="urn:microsoft.com/office/officeart/2008/layout/SquareAccentList"/>
    <dgm:cxn modelId="{536B1644-8D52-486B-91C4-0426EB41FB9B}" type="presParOf" srcId="{74A0B4E2-315F-46A3-9B2B-A176E138BCB1}" destId="{45D53FA7-CD69-4321-B906-96F95B7F80BB}" srcOrd="1" destOrd="0" presId="urn:microsoft.com/office/officeart/2008/layout/SquareAccentList"/>
    <dgm:cxn modelId="{04B10517-235D-4AAE-945B-95D7D90C1395}" type="presParOf" srcId="{45D53FA7-CD69-4321-B906-96F95B7F80BB}" destId="{61036F1A-65A2-4CE3-A015-D01A920AFF14}" srcOrd="0" destOrd="0" presId="urn:microsoft.com/office/officeart/2008/layout/SquareAccentList"/>
    <dgm:cxn modelId="{F0A431D1-5C5A-4FB9-AFD0-7A101F6B630E}" type="presParOf" srcId="{61036F1A-65A2-4CE3-A015-D01A920AFF14}" destId="{7461A5D5-3252-4995-B37E-FD7BDC15CAD0}" srcOrd="0" destOrd="0" presId="urn:microsoft.com/office/officeart/2008/layout/SquareAccentList"/>
    <dgm:cxn modelId="{BE3F0761-B8CE-4C00-8D13-12C7DC3BDC1A}" type="presParOf" srcId="{61036F1A-65A2-4CE3-A015-D01A920AFF14}" destId="{6B6ECFE1-F9FC-4645-842E-28AF7FF3112C}" srcOrd="1" destOrd="0" presId="urn:microsoft.com/office/officeart/2008/layout/SquareAccentList"/>
    <dgm:cxn modelId="{2D31FF50-5071-4B1A-B215-1F94E58D9B2C}" type="presParOf" srcId="{61036F1A-65A2-4CE3-A015-D01A920AFF14}" destId="{F3F57D65-F9A7-4B11-A815-39C6EC3EA73E}" srcOrd="2" destOrd="0" presId="urn:microsoft.com/office/officeart/2008/layout/SquareAccentList"/>
    <dgm:cxn modelId="{A83CF702-D725-4378-B9A4-A5E14081DF59}" type="presParOf" srcId="{45D53FA7-CD69-4321-B906-96F95B7F80BB}" destId="{0B9494E4-F9CE-40FD-98C5-A976FAA99ADB}" srcOrd="1" destOrd="0" presId="urn:microsoft.com/office/officeart/2008/layout/SquareAccentList"/>
    <dgm:cxn modelId="{A6D4F5C7-ADD8-42DC-B675-96C28ED12DEA}" type="presParOf" srcId="{0B9494E4-F9CE-40FD-98C5-A976FAA99ADB}" destId="{42A1C1FC-3478-47AE-BBE8-71109D4C2D49}" srcOrd="0" destOrd="0" presId="urn:microsoft.com/office/officeart/2008/layout/SquareAccentList"/>
    <dgm:cxn modelId="{A33C4F01-AC80-4E23-A5CB-D804498ACA83}" type="presParOf" srcId="{42A1C1FC-3478-47AE-BBE8-71109D4C2D49}" destId="{DB802914-CEA1-4874-8F6D-A266EAF5EDE1}" srcOrd="0" destOrd="0" presId="urn:microsoft.com/office/officeart/2008/layout/SquareAccentList"/>
    <dgm:cxn modelId="{D5FF5745-3357-4874-B7AB-8944DA2FE909}" type="presParOf" srcId="{42A1C1FC-3478-47AE-BBE8-71109D4C2D49}" destId="{A09E58C0-71B3-409D-B33D-2B134A52717F}" srcOrd="1" destOrd="0" presId="urn:microsoft.com/office/officeart/2008/layout/SquareAccentList"/>
    <dgm:cxn modelId="{57B6A204-3D86-4D00-AC96-8694F28B4497}" type="presParOf" srcId="{0B9494E4-F9CE-40FD-98C5-A976FAA99ADB}" destId="{A288CB4F-7ED9-4591-8C9D-CADF04E29C11}" srcOrd="1" destOrd="0" presId="urn:microsoft.com/office/officeart/2008/layout/SquareAccentList"/>
    <dgm:cxn modelId="{506C723C-F920-4BDE-9438-F7BA75192A6D}" type="presParOf" srcId="{A288CB4F-7ED9-4591-8C9D-CADF04E29C11}" destId="{E2B14922-472D-42D3-9AA2-45BA960735A5}" srcOrd="0" destOrd="0" presId="urn:microsoft.com/office/officeart/2008/layout/SquareAccentList"/>
    <dgm:cxn modelId="{6A85A0D3-D0A0-49A8-8C52-1FBBC91B7DBB}" type="presParOf" srcId="{A288CB4F-7ED9-4591-8C9D-CADF04E29C11}" destId="{F3A36F57-F7E3-455E-B98A-725473C4F285}" srcOrd="1" destOrd="0" presId="urn:microsoft.com/office/officeart/2008/layout/SquareAccentList"/>
    <dgm:cxn modelId="{A2C3640C-DDB1-4508-9B57-7465C2F7C5BE}" type="presParOf" srcId="{0B9494E4-F9CE-40FD-98C5-A976FAA99ADB}" destId="{4340C6EB-8C64-41AB-A363-0BAB3587BB07}" srcOrd="2" destOrd="0" presId="urn:microsoft.com/office/officeart/2008/layout/SquareAccentList"/>
    <dgm:cxn modelId="{F46FE90C-3BB7-4987-AF12-FD0F1008E12D}" type="presParOf" srcId="{4340C6EB-8C64-41AB-A363-0BAB3587BB07}" destId="{28E2D89E-4A09-4030-A6B9-398198A0FB70}" srcOrd="0" destOrd="0" presId="urn:microsoft.com/office/officeart/2008/layout/SquareAccentList"/>
    <dgm:cxn modelId="{59C8A664-A55C-4DE2-8EAD-41BE6AF20B1F}" type="presParOf" srcId="{4340C6EB-8C64-41AB-A363-0BAB3587BB07}" destId="{699B1AD2-D5D9-47BC-BD6F-E595D61CD8D1}" srcOrd="1" destOrd="0" presId="urn:microsoft.com/office/officeart/2008/layout/SquareAccentList"/>
    <dgm:cxn modelId="{9926C5AF-D238-448A-8172-1C049DD9F7AA}" type="presParOf" srcId="{0B9494E4-F9CE-40FD-98C5-A976FAA99ADB}" destId="{F5F8298D-384C-40F9-B939-8E40A0296288}" srcOrd="3" destOrd="0" presId="urn:microsoft.com/office/officeart/2008/layout/SquareAccentList"/>
    <dgm:cxn modelId="{18125E83-CEA8-4695-B586-2ABD9CF8F2BE}" type="presParOf" srcId="{F5F8298D-384C-40F9-B939-8E40A0296288}" destId="{E2E58D03-A052-4947-80F9-80514A6B88E8}" srcOrd="0" destOrd="0" presId="urn:microsoft.com/office/officeart/2008/layout/SquareAccentList"/>
    <dgm:cxn modelId="{109000C8-1E6F-4976-AEC7-8029D200FB5A}" type="presParOf" srcId="{F5F8298D-384C-40F9-B939-8E40A0296288}" destId="{8A07A76F-3032-404B-AFC7-D6AAFE6574AD}" srcOrd="1" destOrd="0" presId="urn:microsoft.com/office/officeart/2008/layout/SquareAccentList"/>
    <dgm:cxn modelId="{93F9F7AC-3997-4B37-99C5-46E62EDABCBC}" type="presParOf" srcId="{0B9494E4-F9CE-40FD-98C5-A976FAA99ADB}" destId="{194017D2-8C01-4AED-B018-CA4D45EE8D5E}" srcOrd="4" destOrd="0" presId="urn:microsoft.com/office/officeart/2008/layout/SquareAccentList"/>
    <dgm:cxn modelId="{823D4FDE-D6CF-4738-A90A-8CD9CB9A6B0C}" type="presParOf" srcId="{194017D2-8C01-4AED-B018-CA4D45EE8D5E}" destId="{26335744-8939-4AC0-B292-D17A7E194DC8}" srcOrd="0" destOrd="0" presId="urn:microsoft.com/office/officeart/2008/layout/SquareAccentList"/>
    <dgm:cxn modelId="{128A1500-FACD-4A4F-956C-9CD390D52023}" type="presParOf" srcId="{194017D2-8C01-4AED-B018-CA4D45EE8D5E}" destId="{C2786AAC-BEEE-452E-BEC1-25B5C52332B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7C8E03-8EB7-4EC1-82F7-2EC72E6488C4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DBB4E7AF-3987-4D84-9008-DC8DB3CEBFE5}">
      <dgm:prSet phldrT="[Tekst]" custT="1"/>
      <dgm:spPr>
        <a:xfrm>
          <a:off x="904875" y="0"/>
          <a:ext cx="2924175" cy="2924175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nl-NL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Universele Preventie: Brede bevolking</a:t>
          </a:r>
        </a:p>
      </dgm:t>
    </dgm:pt>
    <dgm:pt modelId="{1966A986-6161-498C-A1EF-F3F93126B012}" type="parTrans" cxnId="{AAC3091C-6FD2-4086-8A8B-FC87E58BB36A}">
      <dgm:prSet/>
      <dgm:spPr/>
      <dgm:t>
        <a:bodyPr/>
        <a:lstStyle/>
        <a:p>
          <a:pPr algn="ctr"/>
          <a:endParaRPr lang="nl-NL"/>
        </a:p>
      </dgm:t>
    </dgm:pt>
    <dgm:pt modelId="{9FD66D94-3E00-43CC-9E24-425CB7854C55}" type="sibTrans" cxnId="{AAC3091C-6FD2-4086-8A8B-FC87E58BB36A}">
      <dgm:prSet/>
      <dgm:spPr/>
      <dgm:t>
        <a:bodyPr/>
        <a:lstStyle/>
        <a:p>
          <a:pPr algn="ctr"/>
          <a:endParaRPr lang="nl-NL"/>
        </a:p>
      </dgm:t>
    </dgm:pt>
    <dgm:pt modelId="{379D080A-C018-4924-90AA-69D91387839B}">
      <dgm:prSet phldrT="[Tekst]" custT="1"/>
      <dgm:spPr>
        <a:xfrm>
          <a:off x="1270396" y="731043"/>
          <a:ext cx="2193131" cy="2193131"/>
        </a:xfrm>
        <a:prstGeom prst="ellipse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nl-NL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Selectieve Preventie: Subgroepen </a:t>
          </a:r>
        </a:p>
      </dgm:t>
    </dgm:pt>
    <dgm:pt modelId="{AD6E2B29-DB8A-4A94-9CB8-EF4650C3A0B8}" type="parTrans" cxnId="{FC4C11E2-4C06-49F8-8A62-96585F90511D}">
      <dgm:prSet/>
      <dgm:spPr/>
      <dgm:t>
        <a:bodyPr/>
        <a:lstStyle/>
        <a:p>
          <a:pPr algn="ctr"/>
          <a:endParaRPr lang="nl-NL"/>
        </a:p>
      </dgm:t>
    </dgm:pt>
    <dgm:pt modelId="{0B0FC305-469A-4334-80A6-D06149A7D301}" type="sibTrans" cxnId="{FC4C11E2-4C06-49F8-8A62-96585F90511D}">
      <dgm:prSet/>
      <dgm:spPr/>
      <dgm:t>
        <a:bodyPr/>
        <a:lstStyle/>
        <a:p>
          <a:pPr algn="ctr"/>
          <a:endParaRPr lang="nl-NL"/>
        </a:p>
      </dgm:t>
    </dgm:pt>
    <dgm:pt modelId="{8FBC898C-EAAA-4C4C-BD69-BCADA1032C23}">
      <dgm:prSet phldrT="[Tekst]" custT="1"/>
      <dgm:spPr>
        <a:xfrm>
          <a:off x="1635918" y="1462087"/>
          <a:ext cx="1462087" cy="1462087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nl-NL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Geïndiceerde Preventie: Suïcidale personen</a:t>
          </a:r>
        </a:p>
      </dgm:t>
    </dgm:pt>
    <dgm:pt modelId="{A745BB95-09F1-4E71-8AC5-DC3A1C61963E}" type="parTrans" cxnId="{5F173B87-743F-4E3E-A3F0-8922EC101048}">
      <dgm:prSet/>
      <dgm:spPr/>
      <dgm:t>
        <a:bodyPr/>
        <a:lstStyle/>
        <a:p>
          <a:pPr algn="ctr"/>
          <a:endParaRPr lang="nl-NL"/>
        </a:p>
      </dgm:t>
    </dgm:pt>
    <dgm:pt modelId="{9EA97D7A-031B-4227-875C-E7BDF26DDD7A}" type="sibTrans" cxnId="{5F173B87-743F-4E3E-A3F0-8922EC101048}">
      <dgm:prSet/>
      <dgm:spPr/>
      <dgm:t>
        <a:bodyPr/>
        <a:lstStyle/>
        <a:p>
          <a:pPr algn="ctr"/>
          <a:endParaRPr lang="nl-NL"/>
        </a:p>
      </dgm:t>
    </dgm:pt>
    <dgm:pt modelId="{4A000142-ECF0-4ED8-B690-7F63DBCAF9AF}" type="pres">
      <dgm:prSet presAssocID="{677C8E03-8EB7-4EC1-82F7-2EC72E6488C4}" presName="Name0" presStyleCnt="0">
        <dgm:presLayoutVars>
          <dgm:chMax val="7"/>
          <dgm:resizeHandles val="exact"/>
        </dgm:presLayoutVars>
      </dgm:prSet>
      <dgm:spPr/>
    </dgm:pt>
    <dgm:pt modelId="{5F0F34B1-F000-4B1D-B7E9-F3FBE1B0669A}" type="pres">
      <dgm:prSet presAssocID="{677C8E03-8EB7-4EC1-82F7-2EC72E6488C4}" presName="comp1" presStyleCnt="0"/>
      <dgm:spPr/>
    </dgm:pt>
    <dgm:pt modelId="{92F7E678-4B17-41DE-B5AA-4B982F756CA4}" type="pres">
      <dgm:prSet presAssocID="{677C8E03-8EB7-4EC1-82F7-2EC72E6488C4}" presName="circle1" presStyleLbl="node1" presStyleIdx="0" presStyleCnt="3"/>
      <dgm:spPr/>
    </dgm:pt>
    <dgm:pt modelId="{34A7D697-EE6B-4B3D-8AE6-EA20C6FAD0FE}" type="pres">
      <dgm:prSet presAssocID="{677C8E03-8EB7-4EC1-82F7-2EC72E6488C4}" presName="c1text" presStyleLbl="node1" presStyleIdx="0" presStyleCnt="3">
        <dgm:presLayoutVars>
          <dgm:bulletEnabled val="1"/>
        </dgm:presLayoutVars>
      </dgm:prSet>
      <dgm:spPr/>
    </dgm:pt>
    <dgm:pt modelId="{DD3AF433-6703-4D3C-B920-D86929C99A9C}" type="pres">
      <dgm:prSet presAssocID="{677C8E03-8EB7-4EC1-82F7-2EC72E6488C4}" presName="comp2" presStyleCnt="0"/>
      <dgm:spPr/>
    </dgm:pt>
    <dgm:pt modelId="{34D85484-8215-40FE-9B69-6E967014E526}" type="pres">
      <dgm:prSet presAssocID="{677C8E03-8EB7-4EC1-82F7-2EC72E6488C4}" presName="circle2" presStyleLbl="node1" presStyleIdx="1" presStyleCnt="3"/>
      <dgm:spPr/>
    </dgm:pt>
    <dgm:pt modelId="{9197BF73-EF91-4A46-AE30-576CC861E8AB}" type="pres">
      <dgm:prSet presAssocID="{677C8E03-8EB7-4EC1-82F7-2EC72E6488C4}" presName="c2text" presStyleLbl="node1" presStyleIdx="1" presStyleCnt="3">
        <dgm:presLayoutVars>
          <dgm:bulletEnabled val="1"/>
        </dgm:presLayoutVars>
      </dgm:prSet>
      <dgm:spPr/>
    </dgm:pt>
    <dgm:pt modelId="{8536EDF7-80BD-4DCA-ABDE-523313446D3A}" type="pres">
      <dgm:prSet presAssocID="{677C8E03-8EB7-4EC1-82F7-2EC72E6488C4}" presName="comp3" presStyleCnt="0"/>
      <dgm:spPr/>
    </dgm:pt>
    <dgm:pt modelId="{894FF5B4-7005-42C5-8A10-D0EED0B37C57}" type="pres">
      <dgm:prSet presAssocID="{677C8E03-8EB7-4EC1-82F7-2EC72E6488C4}" presName="circle3" presStyleLbl="node1" presStyleIdx="2" presStyleCnt="3"/>
      <dgm:spPr/>
    </dgm:pt>
    <dgm:pt modelId="{62178550-8109-46D7-A98F-3CAAF1C16FAF}" type="pres">
      <dgm:prSet presAssocID="{677C8E03-8EB7-4EC1-82F7-2EC72E6488C4}" presName="c3text" presStyleLbl="node1" presStyleIdx="2" presStyleCnt="3">
        <dgm:presLayoutVars>
          <dgm:bulletEnabled val="1"/>
        </dgm:presLayoutVars>
      </dgm:prSet>
      <dgm:spPr/>
    </dgm:pt>
  </dgm:ptLst>
  <dgm:cxnLst>
    <dgm:cxn modelId="{D0CCD312-840B-4097-905D-171CF4E2B6E9}" type="presOf" srcId="{379D080A-C018-4924-90AA-69D91387839B}" destId="{34D85484-8215-40FE-9B69-6E967014E526}" srcOrd="0" destOrd="0" presId="urn:microsoft.com/office/officeart/2005/8/layout/venn2"/>
    <dgm:cxn modelId="{1CEA6516-C1B2-4679-AB7E-6F83CB0D7452}" type="presOf" srcId="{8FBC898C-EAAA-4C4C-BD69-BCADA1032C23}" destId="{62178550-8109-46D7-A98F-3CAAF1C16FAF}" srcOrd="1" destOrd="0" presId="urn:microsoft.com/office/officeart/2005/8/layout/venn2"/>
    <dgm:cxn modelId="{AAC3091C-6FD2-4086-8A8B-FC87E58BB36A}" srcId="{677C8E03-8EB7-4EC1-82F7-2EC72E6488C4}" destId="{DBB4E7AF-3987-4D84-9008-DC8DB3CEBFE5}" srcOrd="0" destOrd="0" parTransId="{1966A986-6161-498C-A1EF-F3F93126B012}" sibTransId="{9FD66D94-3E00-43CC-9E24-425CB7854C55}"/>
    <dgm:cxn modelId="{5198AB6B-F6BB-4068-A913-312F01CB24A9}" type="presOf" srcId="{8FBC898C-EAAA-4C4C-BD69-BCADA1032C23}" destId="{894FF5B4-7005-42C5-8A10-D0EED0B37C57}" srcOrd="0" destOrd="0" presId="urn:microsoft.com/office/officeart/2005/8/layout/venn2"/>
    <dgm:cxn modelId="{AB33774D-8705-4134-B495-84C49A863EC1}" type="presOf" srcId="{DBB4E7AF-3987-4D84-9008-DC8DB3CEBFE5}" destId="{34A7D697-EE6B-4B3D-8AE6-EA20C6FAD0FE}" srcOrd="1" destOrd="0" presId="urn:microsoft.com/office/officeart/2005/8/layout/venn2"/>
    <dgm:cxn modelId="{5F173B87-743F-4E3E-A3F0-8922EC101048}" srcId="{677C8E03-8EB7-4EC1-82F7-2EC72E6488C4}" destId="{8FBC898C-EAAA-4C4C-BD69-BCADA1032C23}" srcOrd="2" destOrd="0" parTransId="{A745BB95-09F1-4E71-8AC5-DC3A1C61963E}" sibTransId="{9EA97D7A-031B-4227-875C-E7BDF26DDD7A}"/>
    <dgm:cxn modelId="{B69EC8A7-5461-4DB4-8D60-726F2F1437AA}" type="presOf" srcId="{677C8E03-8EB7-4EC1-82F7-2EC72E6488C4}" destId="{4A000142-ECF0-4ED8-B690-7F63DBCAF9AF}" srcOrd="0" destOrd="0" presId="urn:microsoft.com/office/officeart/2005/8/layout/venn2"/>
    <dgm:cxn modelId="{19AE7CAA-7E8C-433A-ADF0-0A85B5F7A3D0}" type="presOf" srcId="{379D080A-C018-4924-90AA-69D91387839B}" destId="{9197BF73-EF91-4A46-AE30-576CC861E8AB}" srcOrd="1" destOrd="0" presId="urn:microsoft.com/office/officeart/2005/8/layout/venn2"/>
    <dgm:cxn modelId="{139A43DC-675A-4DB3-93CA-278D3F30EAFF}" type="presOf" srcId="{DBB4E7AF-3987-4D84-9008-DC8DB3CEBFE5}" destId="{92F7E678-4B17-41DE-B5AA-4B982F756CA4}" srcOrd="0" destOrd="0" presId="urn:microsoft.com/office/officeart/2005/8/layout/venn2"/>
    <dgm:cxn modelId="{FC4C11E2-4C06-49F8-8A62-96585F90511D}" srcId="{677C8E03-8EB7-4EC1-82F7-2EC72E6488C4}" destId="{379D080A-C018-4924-90AA-69D91387839B}" srcOrd="1" destOrd="0" parTransId="{AD6E2B29-DB8A-4A94-9CB8-EF4650C3A0B8}" sibTransId="{0B0FC305-469A-4334-80A6-D06149A7D301}"/>
    <dgm:cxn modelId="{9409C3F0-8F57-45C5-A14A-6C630AED5355}" type="presParOf" srcId="{4A000142-ECF0-4ED8-B690-7F63DBCAF9AF}" destId="{5F0F34B1-F000-4B1D-B7E9-F3FBE1B0669A}" srcOrd="0" destOrd="0" presId="urn:microsoft.com/office/officeart/2005/8/layout/venn2"/>
    <dgm:cxn modelId="{38DCA8FA-2439-48FB-B91F-91C91E03C6E4}" type="presParOf" srcId="{5F0F34B1-F000-4B1D-B7E9-F3FBE1B0669A}" destId="{92F7E678-4B17-41DE-B5AA-4B982F756CA4}" srcOrd="0" destOrd="0" presId="urn:microsoft.com/office/officeart/2005/8/layout/venn2"/>
    <dgm:cxn modelId="{A73BA550-8679-4FDD-B1EA-FC49BCF5AF76}" type="presParOf" srcId="{5F0F34B1-F000-4B1D-B7E9-F3FBE1B0669A}" destId="{34A7D697-EE6B-4B3D-8AE6-EA20C6FAD0FE}" srcOrd="1" destOrd="0" presId="urn:microsoft.com/office/officeart/2005/8/layout/venn2"/>
    <dgm:cxn modelId="{88ED2A70-498D-4EAE-8413-03E4CF2171B8}" type="presParOf" srcId="{4A000142-ECF0-4ED8-B690-7F63DBCAF9AF}" destId="{DD3AF433-6703-4D3C-B920-D86929C99A9C}" srcOrd="1" destOrd="0" presId="urn:microsoft.com/office/officeart/2005/8/layout/venn2"/>
    <dgm:cxn modelId="{3D6879F1-C9B5-46BE-A149-595F9EED4861}" type="presParOf" srcId="{DD3AF433-6703-4D3C-B920-D86929C99A9C}" destId="{34D85484-8215-40FE-9B69-6E967014E526}" srcOrd="0" destOrd="0" presId="urn:microsoft.com/office/officeart/2005/8/layout/venn2"/>
    <dgm:cxn modelId="{56C8156C-B294-4D31-9745-90081BCD519A}" type="presParOf" srcId="{DD3AF433-6703-4D3C-B920-D86929C99A9C}" destId="{9197BF73-EF91-4A46-AE30-576CC861E8AB}" srcOrd="1" destOrd="0" presId="urn:microsoft.com/office/officeart/2005/8/layout/venn2"/>
    <dgm:cxn modelId="{E63344C0-C1F1-4198-9AE8-488D4A9AF896}" type="presParOf" srcId="{4A000142-ECF0-4ED8-B690-7F63DBCAF9AF}" destId="{8536EDF7-80BD-4DCA-ABDE-523313446D3A}" srcOrd="2" destOrd="0" presId="urn:microsoft.com/office/officeart/2005/8/layout/venn2"/>
    <dgm:cxn modelId="{E9F2E5A6-38C3-4B73-8CC5-F2D90EFE0561}" type="presParOf" srcId="{8536EDF7-80BD-4DCA-ABDE-523313446D3A}" destId="{894FF5B4-7005-42C5-8A10-D0EED0B37C57}" srcOrd="0" destOrd="0" presId="urn:microsoft.com/office/officeart/2005/8/layout/venn2"/>
    <dgm:cxn modelId="{00F165CD-619F-4884-A2B1-2A9117C45C00}" type="presParOf" srcId="{8536EDF7-80BD-4DCA-ABDE-523313446D3A}" destId="{62178550-8109-46D7-A98F-3CAAF1C16FA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4BF168-8E28-4E36-B555-DA78B33B0338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0AE43A-5F7F-4195-AB2E-D3E935A40048}">
      <dgm:prSet custT="1"/>
      <dgm:spPr/>
      <dgm:t>
        <a:bodyPr/>
        <a:lstStyle/>
        <a:p>
          <a:br>
            <a:rPr lang="nl-BE" sz="2200" dirty="0">
              <a:solidFill>
                <a:srgbClr val="FFFFFF"/>
              </a:solidFill>
            </a:rPr>
          </a:br>
          <a:r>
            <a:rPr lang="nl-BE" sz="2200" dirty="0">
              <a:solidFill>
                <a:srgbClr val="FFFFFF"/>
              </a:solidFill>
            </a:rPr>
            <a:t>Gezondheidsdoelstelling</a:t>
          </a:r>
          <a:br>
            <a:rPr lang="nl-BE" sz="2400" dirty="0">
              <a:solidFill>
                <a:srgbClr val="FFFFFF"/>
              </a:solidFill>
            </a:rPr>
          </a:br>
          <a:endParaRPr lang="en-US" sz="2400" dirty="0">
            <a:solidFill>
              <a:srgbClr val="FFFFFF"/>
            </a:solidFill>
          </a:endParaRPr>
        </a:p>
      </dgm:t>
    </dgm:pt>
    <dgm:pt modelId="{0EA407D9-D43D-45FC-A1CC-4F48C6B3C55E}" type="parTrans" cxnId="{ED12ED22-8C26-4F31-87D6-F410C34D5D4B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03373BD5-3BF2-4E8F-8ED5-751A267A1F8C}" type="sibTrans" cxnId="{ED12ED22-8C26-4F31-87D6-F410C34D5D4B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BBB171EB-718D-4F55-996C-302876E61320}">
      <dgm:prSet/>
      <dgm:spPr/>
      <dgm:t>
        <a:bodyPr/>
        <a:lstStyle/>
        <a:p>
          <a:br>
            <a:rPr lang="nl-BE" dirty="0">
              <a:solidFill>
                <a:srgbClr val="FFFFFF"/>
              </a:solidFill>
            </a:rPr>
          </a:br>
          <a:r>
            <a:rPr lang="nl-BE" dirty="0">
              <a:solidFill>
                <a:srgbClr val="FFFFFF"/>
              </a:solidFill>
            </a:rPr>
            <a:t>Strategieën</a:t>
          </a:r>
          <a:br>
            <a:rPr lang="nl-BE" dirty="0">
              <a:solidFill>
                <a:srgbClr val="FFFFFF"/>
              </a:solidFill>
            </a:rPr>
          </a:br>
          <a:endParaRPr lang="en-US" dirty="0">
            <a:solidFill>
              <a:srgbClr val="FFFFFF"/>
            </a:solidFill>
          </a:endParaRPr>
        </a:p>
      </dgm:t>
    </dgm:pt>
    <dgm:pt modelId="{D3DE4824-1D23-4E70-9ABC-FAC84B7C25E0}" type="parTrans" cxnId="{B2E5D163-A001-4CB9-A2A2-62F9C34D2987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9E4EC8DF-5481-4FF6-BC69-03F6609A0361}" type="sibTrans" cxnId="{B2E5D163-A001-4CB9-A2A2-62F9C34D2987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80F5AD6E-8730-4B6D-A575-6B19A1324862}">
      <dgm:prSet/>
      <dgm:spPr/>
      <dgm:t>
        <a:bodyPr/>
        <a:lstStyle/>
        <a:p>
          <a:r>
            <a:rPr lang="nl-BE" dirty="0">
              <a:solidFill>
                <a:srgbClr val="FFFFFF"/>
              </a:solidFill>
            </a:rPr>
            <a:t>Concrete acties / interventies</a:t>
          </a:r>
          <a:endParaRPr lang="en-US" dirty="0">
            <a:solidFill>
              <a:srgbClr val="FFFFFF"/>
            </a:solidFill>
          </a:endParaRPr>
        </a:p>
      </dgm:t>
    </dgm:pt>
    <dgm:pt modelId="{BD4ADD43-F17C-4D30-9AAF-315987FABABE}" type="parTrans" cxnId="{3562D58E-C04B-4539-B51E-053F50C1A24F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E0946059-3E2D-49D4-91F1-DC535587EC82}" type="sibTrans" cxnId="{3562D58E-C04B-4539-B51E-053F50C1A24F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41E7C9CD-4F38-41DE-B55C-04628A2D9AA9}">
      <dgm:prSet custT="1"/>
      <dgm:spPr/>
      <dgm:t>
        <a:bodyPr/>
        <a:lstStyle/>
        <a:p>
          <a:r>
            <a:rPr lang="nl-BE" sz="2200" dirty="0" err="1">
              <a:solidFill>
                <a:srgbClr val="FFFFFF"/>
              </a:solidFill>
            </a:rPr>
            <a:t>Gezondheids</a:t>
          </a:r>
          <a:br>
            <a:rPr lang="nl-BE" sz="2200" dirty="0">
              <a:solidFill>
                <a:srgbClr val="FFFFFF"/>
              </a:solidFill>
            </a:rPr>
          </a:br>
          <a:r>
            <a:rPr lang="nl-BE" sz="2200" dirty="0">
              <a:solidFill>
                <a:srgbClr val="FFFFFF"/>
              </a:solidFill>
            </a:rPr>
            <a:t>conferentie</a:t>
          </a:r>
          <a:endParaRPr lang="en-US" sz="2200" dirty="0">
            <a:solidFill>
              <a:srgbClr val="FFFFFF"/>
            </a:solidFill>
          </a:endParaRPr>
        </a:p>
      </dgm:t>
    </dgm:pt>
    <dgm:pt modelId="{A2000542-757C-4105-8C61-3A2221954D0E}" type="parTrans" cxnId="{85A63377-5AB3-43CF-91BA-26567F20F32E}">
      <dgm:prSet/>
      <dgm:spPr/>
      <dgm:t>
        <a:bodyPr/>
        <a:lstStyle/>
        <a:p>
          <a:endParaRPr lang="en-US"/>
        </a:p>
      </dgm:t>
    </dgm:pt>
    <dgm:pt modelId="{CF39F825-0DF3-4561-881A-4D827FFD66E2}" type="sibTrans" cxnId="{85A63377-5AB3-43CF-91BA-26567F20F32E}">
      <dgm:prSet/>
      <dgm:spPr/>
      <dgm:t>
        <a:bodyPr/>
        <a:lstStyle/>
        <a:p>
          <a:endParaRPr lang="en-US"/>
        </a:p>
      </dgm:t>
    </dgm:pt>
    <dgm:pt modelId="{9416522A-8E90-4C5F-9158-7DEA728A8211}" type="pres">
      <dgm:prSet presAssocID="{014BF168-8E28-4E36-B555-DA78B33B033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CC2DD95-6504-4818-98F0-1C35CAEEB8F7}" type="pres">
      <dgm:prSet presAssocID="{80F5AD6E-8730-4B6D-A575-6B19A1324862}" presName="Accent4" presStyleCnt="0"/>
      <dgm:spPr/>
    </dgm:pt>
    <dgm:pt modelId="{A6DE9ECB-0386-4B6E-AEBD-17C54C90DCFB}" type="pres">
      <dgm:prSet presAssocID="{80F5AD6E-8730-4B6D-A575-6B19A1324862}" presName="Accent" presStyleLbl="node1" presStyleIdx="0" presStyleCnt="8"/>
      <dgm:spPr/>
    </dgm:pt>
    <dgm:pt modelId="{7E225AB8-D67C-4137-AA1C-53CCC24EF27D}" type="pres">
      <dgm:prSet presAssocID="{80F5AD6E-8730-4B6D-A575-6B19A1324862}" presName="ParentBackground4" presStyleCnt="0"/>
      <dgm:spPr/>
    </dgm:pt>
    <dgm:pt modelId="{3670A028-EEB6-4741-86F8-079FAFBFF9F0}" type="pres">
      <dgm:prSet presAssocID="{80F5AD6E-8730-4B6D-A575-6B19A1324862}" presName="ParentBackground" presStyleLbl="node1" presStyleIdx="1" presStyleCnt="8"/>
      <dgm:spPr/>
    </dgm:pt>
    <dgm:pt modelId="{B46D0948-6B0D-49D7-9382-17373703C622}" type="pres">
      <dgm:prSet presAssocID="{80F5AD6E-8730-4B6D-A575-6B19A1324862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36093300-4954-4FE7-8DCC-477C8CC2E896}" type="pres">
      <dgm:prSet presAssocID="{BBB171EB-718D-4F55-996C-302876E61320}" presName="Accent3" presStyleCnt="0"/>
      <dgm:spPr/>
    </dgm:pt>
    <dgm:pt modelId="{A04C61E2-9406-425D-9268-342A65D387FE}" type="pres">
      <dgm:prSet presAssocID="{BBB171EB-718D-4F55-996C-302876E61320}" presName="Accent" presStyleLbl="node1" presStyleIdx="2" presStyleCnt="8"/>
      <dgm:spPr/>
    </dgm:pt>
    <dgm:pt modelId="{A110D049-A5EA-4947-83FD-FA4497DFE5E6}" type="pres">
      <dgm:prSet presAssocID="{BBB171EB-718D-4F55-996C-302876E61320}" presName="ParentBackground3" presStyleCnt="0"/>
      <dgm:spPr/>
    </dgm:pt>
    <dgm:pt modelId="{B1E9B512-39F3-41B1-8610-63488A40CBF1}" type="pres">
      <dgm:prSet presAssocID="{BBB171EB-718D-4F55-996C-302876E61320}" presName="ParentBackground" presStyleLbl="node1" presStyleIdx="3" presStyleCnt="8"/>
      <dgm:spPr/>
    </dgm:pt>
    <dgm:pt modelId="{75DF0FC4-16D7-4AA0-84FF-639F1CCD5771}" type="pres">
      <dgm:prSet presAssocID="{BBB171EB-718D-4F55-996C-302876E61320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37851D48-FD3A-4EBE-9B3E-03E6F7AF2BFA}" type="pres">
      <dgm:prSet presAssocID="{370AE43A-5F7F-4195-AB2E-D3E935A40048}" presName="Accent2" presStyleCnt="0"/>
      <dgm:spPr/>
    </dgm:pt>
    <dgm:pt modelId="{B4B6D16D-44F6-4EF4-9724-5D70A44A05FA}" type="pres">
      <dgm:prSet presAssocID="{370AE43A-5F7F-4195-AB2E-D3E935A40048}" presName="Accent" presStyleLbl="node1" presStyleIdx="4" presStyleCnt="8"/>
      <dgm:spPr/>
    </dgm:pt>
    <dgm:pt modelId="{B35621BE-F8C7-4C50-8F2F-21339AD0DD7F}" type="pres">
      <dgm:prSet presAssocID="{370AE43A-5F7F-4195-AB2E-D3E935A40048}" presName="ParentBackground2" presStyleCnt="0"/>
      <dgm:spPr/>
    </dgm:pt>
    <dgm:pt modelId="{2F775C80-4102-491E-B3A8-DB65B6E673BB}" type="pres">
      <dgm:prSet presAssocID="{370AE43A-5F7F-4195-AB2E-D3E935A40048}" presName="ParentBackground" presStyleLbl="node1" presStyleIdx="5" presStyleCnt="8"/>
      <dgm:spPr/>
    </dgm:pt>
    <dgm:pt modelId="{1157B1CA-E73B-4E36-BFF1-C25176330F7B}" type="pres">
      <dgm:prSet presAssocID="{370AE43A-5F7F-4195-AB2E-D3E935A40048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2A8C32E5-34F7-4E90-B76E-7B0B959BA5AD}" type="pres">
      <dgm:prSet presAssocID="{41E7C9CD-4F38-41DE-B55C-04628A2D9AA9}" presName="Accent1" presStyleCnt="0"/>
      <dgm:spPr/>
    </dgm:pt>
    <dgm:pt modelId="{B0E12C12-17EC-438D-84D2-1AC045E7CC9F}" type="pres">
      <dgm:prSet presAssocID="{41E7C9CD-4F38-41DE-B55C-04628A2D9AA9}" presName="Accent" presStyleLbl="node1" presStyleIdx="6" presStyleCnt="8"/>
      <dgm:spPr/>
    </dgm:pt>
    <dgm:pt modelId="{2D0A352A-E003-4EF1-A309-DF1A22A1ADF5}" type="pres">
      <dgm:prSet presAssocID="{41E7C9CD-4F38-41DE-B55C-04628A2D9AA9}" presName="ParentBackground1" presStyleCnt="0"/>
      <dgm:spPr/>
    </dgm:pt>
    <dgm:pt modelId="{51579521-0BF1-4E35-8766-36D63D5528E7}" type="pres">
      <dgm:prSet presAssocID="{41E7C9CD-4F38-41DE-B55C-04628A2D9AA9}" presName="ParentBackground" presStyleLbl="node1" presStyleIdx="7" presStyleCnt="8"/>
      <dgm:spPr/>
    </dgm:pt>
    <dgm:pt modelId="{1F819214-1C3B-4BDE-9080-4E0769B88A89}" type="pres">
      <dgm:prSet presAssocID="{41E7C9CD-4F38-41DE-B55C-04628A2D9AA9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D12ED22-8C26-4F31-87D6-F410C34D5D4B}" srcId="{014BF168-8E28-4E36-B555-DA78B33B0338}" destId="{370AE43A-5F7F-4195-AB2E-D3E935A40048}" srcOrd="1" destOrd="0" parTransId="{0EA407D9-D43D-45FC-A1CC-4F48C6B3C55E}" sibTransId="{03373BD5-3BF2-4E8F-8ED5-751A267A1F8C}"/>
    <dgm:cxn modelId="{B6688838-FE4A-46AD-828D-1B1C1BAF8EF1}" type="presOf" srcId="{BBB171EB-718D-4F55-996C-302876E61320}" destId="{B1E9B512-39F3-41B1-8610-63488A40CBF1}" srcOrd="0" destOrd="0" presId="urn:microsoft.com/office/officeart/2018/layout/CircleProcess"/>
    <dgm:cxn modelId="{CCC10F3F-A1B9-46D1-B4C5-7E258DD4452F}" type="presOf" srcId="{41E7C9CD-4F38-41DE-B55C-04628A2D9AA9}" destId="{51579521-0BF1-4E35-8766-36D63D5528E7}" srcOrd="0" destOrd="0" presId="urn:microsoft.com/office/officeart/2018/layout/CircleProcess"/>
    <dgm:cxn modelId="{B2E5D163-A001-4CB9-A2A2-62F9C34D2987}" srcId="{014BF168-8E28-4E36-B555-DA78B33B0338}" destId="{BBB171EB-718D-4F55-996C-302876E61320}" srcOrd="2" destOrd="0" parTransId="{D3DE4824-1D23-4E70-9ABC-FAC84B7C25E0}" sibTransId="{9E4EC8DF-5481-4FF6-BC69-03F6609A0361}"/>
    <dgm:cxn modelId="{B6957945-AB81-443C-B03D-A9C7C8EA77E2}" type="presOf" srcId="{370AE43A-5F7F-4195-AB2E-D3E935A40048}" destId="{2F775C80-4102-491E-B3A8-DB65B6E673BB}" srcOrd="0" destOrd="0" presId="urn:microsoft.com/office/officeart/2018/layout/CircleProcess"/>
    <dgm:cxn modelId="{A1E1D04F-5954-4DD6-8449-16BB7FEEF4EE}" type="presOf" srcId="{41E7C9CD-4F38-41DE-B55C-04628A2D9AA9}" destId="{1F819214-1C3B-4BDE-9080-4E0769B88A89}" srcOrd="1" destOrd="0" presId="urn:microsoft.com/office/officeart/2018/layout/CircleProcess"/>
    <dgm:cxn modelId="{F743DB52-3AF7-4A73-9677-EA5FD8092C72}" type="presOf" srcId="{80F5AD6E-8730-4B6D-A575-6B19A1324862}" destId="{B46D0948-6B0D-49D7-9382-17373703C622}" srcOrd="1" destOrd="0" presId="urn:microsoft.com/office/officeart/2018/layout/CircleProcess"/>
    <dgm:cxn modelId="{85A63377-5AB3-43CF-91BA-26567F20F32E}" srcId="{014BF168-8E28-4E36-B555-DA78B33B0338}" destId="{41E7C9CD-4F38-41DE-B55C-04628A2D9AA9}" srcOrd="0" destOrd="0" parTransId="{A2000542-757C-4105-8C61-3A2221954D0E}" sibTransId="{CF39F825-0DF3-4561-881A-4D827FFD66E2}"/>
    <dgm:cxn modelId="{3562D58E-C04B-4539-B51E-053F50C1A24F}" srcId="{014BF168-8E28-4E36-B555-DA78B33B0338}" destId="{80F5AD6E-8730-4B6D-A575-6B19A1324862}" srcOrd="3" destOrd="0" parTransId="{BD4ADD43-F17C-4D30-9AAF-315987FABABE}" sibTransId="{E0946059-3E2D-49D4-91F1-DC535587EC82}"/>
    <dgm:cxn modelId="{F1767FA7-C0EA-4815-895C-B7EF57250BBB}" type="presOf" srcId="{370AE43A-5F7F-4195-AB2E-D3E935A40048}" destId="{1157B1CA-E73B-4E36-BFF1-C25176330F7B}" srcOrd="1" destOrd="0" presId="urn:microsoft.com/office/officeart/2018/layout/CircleProcess"/>
    <dgm:cxn modelId="{DC7C68B8-ABCF-4F08-A76E-9D025D80FAC0}" type="presOf" srcId="{014BF168-8E28-4E36-B555-DA78B33B0338}" destId="{9416522A-8E90-4C5F-9158-7DEA728A8211}" srcOrd="0" destOrd="0" presId="urn:microsoft.com/office/officeart/2018/layout/CircleProcess"/>
    <dgm:cxn modelId="{E89FD5D4-4E19-4CA7-ABF7-D006E84A78D9}" type="presOf" srcId="{BBB171EB-718D-4F55-996C-302876E61320}" destId="{75DF0FC4-16D7-4AA0-84FF-639F1CCD5771}" srcOrd="1" destOrd="0" presId="urn:microsoft.com/office/officeart/2018/layout/CircleProcess"/>
    <dgm:cxn modelId="{669EF4E2-F4D9-4350-B4AC-2B8BFE6DB70F}" type="presOf" srcId="{80F5AD6E-8730-4B6D-A575-6B19A1324862}" destId="{3670A028-EEB6-4741-86F8-079FAFBFF9F0}" srcOrd="0" destOrd="0" presId="urn:microsoft.com/office/officeart/2018/layout/CircleProcess"/>
    <dgm:cxn modelId="{61F12F7E-DCB3-4AE4-85B4-BA105EB93CAC}" type="presParOf" srcId="{9416522A-8E90-4C5F-9158-7DEA728A8211}" destId="{FCC2DD95-6504-4818-98F0-1C35CAEEB8F7}" srcOrd="0" destOrd="0" presId="urn:microsoft.com/office/officeart/2018/layout/CircleProcess"/>
    <dgm:cxn modelId="{F0307013-79C9-4E8E-8F1A-2555CDFDFE3A}" type="presParOf" srcId="{FCC2DD95-6504-4818-98F0-1C35CAEEB8F7}" destId="{A6DE9ECB-0386-4B6E-AEBD-17C54C90DCFB}" srcOrd="0" destOrd="0" presId="urn:microsoft.com/office/officeart/2018/layout/CircleProcess"/>
    <dgm:cxn modelId="{7E8951F3-665A-49F3-8DD4-142B7C370756}" type="presParOf" srcId="{9416522A-8E90-4C5F-9158-7DEA728A8211}" destId="{7E225AB8-D67C-4137-AA1C-53CCC24EF27D}" srcOrd="1" destOrd="0" presId="urn:microsoft.com/office/officeart/2018/layout/CircleProcess"/>
    <dgm:cxn modelId="{8CFF489C-9FB7-463B-A2AB-5B4D9822FFFA}" type="presParOf" srcId="{7E225AB8-D67C-4137-AA1C-53CCC24EF27D}" destId="{3670A028-EEB6-4741-86F8-079FAFBFF9F0}" srcOrd="0" destOrd="0" presId="urn:microsoft.com/office/officeart/2018/layout/CircleProcess"/>
    <dgm:cxn modelId="{15B9D5CC-2FE7-46ED-A828-4EC24C4B4916}" type="presParOf" srcId="{9416522A-8E90-4C5F-9158-7DEA728A8211}" destId="{B46D0948-6B0D-49D7-9382-17373703C622}" srcOrd="2" destOrd="0" presId="urn:microsoft.com/office/officeart/2018/layout/CircleProcess"/>
    <dgm:cxn modelId="{BE715782-9E70-4537-9D1D-B977828F91DF}" type="presParOf" srcId="{9416522A-8E90-4C5F-9158-7DEA728A8211}" destId="{36093300-4954-4FE7-8DCC-477C8CC2E896}" srcOrd="3" destOrd="0" presId="urn:microsoft.com/office/officeart/2018/layout/CircleProcess"/>
    <dgm:cxn modelId="{07DF7F50-CBF0-4281-8465-F26DF36BE92A}" type="presParOf" srcId="{36093300-4954-4FE7-8DCC-477C8CC2E896}" destId="{A04C61E2-9406-425D-9268-342A65D387FE}" srcOrd="0" destOrd="0" presId="urn:microsoft.com/office/officeart/2018/layout/CircleProcess"/>
    <dgm:cxn modelId="{26C3E9A7-DD41-4487-A19B-F504B3A96BEC}" type="presParOf" srcId="{9416522A-8E90-4C5F-9158-7DEA728A8211}" destId="{A110D049-A5EA-4947-83FD-FA4497DFE5E6}" srcOrd="4" destOrd="0" presId="urn:microsoft.com/office/officeart/2018/layout/CircleProcess"/>
    <dgm:cxn modelId="{D59C9D64-9165-481A-B35A-009EEE14E8BE}" type="presParOf" srcId="{A110D049-A5EA-4947-83FD-FA4497DFE5E6}" destId="{B1E9B512-39F3-41B1-8610-63488A40CBF1}" srcOrd="0" destOrd="0" presId="urn:microsoft.com/office/officeart/2018/layout/CircleProcess"/>
    <dgm:cxn modelId="{3CD2C37D-FE5F-4688-8372-FA972C2CED67}" type="presParOf" srcId="{9416522A-8E90-4C5F-9158-7DEA728A8211}" destId="{75DF0FC4-16D7-4AA0-84FF-639F1CCD5771}" srcOrd="5" destOrd="0" presId="urn:microsoft.com/office/officeart/2018/layout/CircleProcess"/>
    <dgm:cxn modelId="{9C5E1773-2C15-4E63-A9CA-5FB0D208A245}" type="presParOf" srcId="{9416522A-8E90-4C5F-9158-7DEA728A8211}" destId="{37851D48-FD3A-4EBE-9B3E-03E6F7AF2BFA}" srcOrd="6" destOrd="0" presId="urn:microsoft.com/office/officeart/2018/layout/CircleProcess"/>
    <dgm:cxn modelId="{4B39251E-BB67-488A-A4A5-B20734A55E79}" type="presParOf" srcId="{37851D48-FD3A-4EBE-9B3E-03E6F7AF2BFA}" destId="{B4B6D16D-44F6-4EF4-9724-5D70A44A05FA}" srcOrd="0" destOrd="0" presId="urn:microsoft.com/office/officeart/2018/layout/CircleProcess"/>
    <dgm:cxn modelId="{BD58219A-06D6-43C1-B95B-9EDEDDE5A0BB}" type="presParOf" srcId="{9416522A-8E90-4C5F-9158-7DEA728A8211}" destId="{B35621BE-F8C7-4C50-8F2F-21339AD0DD7F}" srcOrd="7" destOrd="0" presId="urn:microsoft.com/office/officeart/2018/layout/CircleProcess"/>
    <dgm:cxn modelId="{4A852575-128A-43BC-90E8-050D3B15C43B}" type="presParOf" srcId="{B35621BE-F8C7-4C50-8F2F-21339AD0DD7F}" destId="{2F775C80-4102-491E-B3A8-DB65B6E673BB}" srcOrd="0" destOrd="0" presId="urn:microsoft.com/office/officeart/2018/layout/CircleProcess"/>
    <dgm:cxn modelId="{06EAC7A2-26FA-4B6F-890A-BBBD83556605}" type="presParOf" srcId="{9416522A-8E90-4C5F-9158-7DEA728A8211}" destId="{1157B1CA-E73B-4E36-BFF1-C25176330F7B}" srcOrd="8" destOrd="0" presId="urn:microsoft.com/office/officeart/2018/layout/CircleProcess"/>
    <dgm:cxn modelId="{1A286D15-0B5D-4C28-A95C-C6AD41AA049C}" type="presParOf" srcId="{9416522A-8E90-4C5F-9158-7DEA728A8211}" destId="{2A8C32E5-34F7-4E90-B76E-7B0B959BA5AD}" srcOrd="9" destOrd="0" presId="urn:microsoft.com/office/officeart/2018/layout/CircleProcess"/>
    <dgm:cxn modelId="{DC8A8E7A-A03C-4E1F-BAFE-9BBB35B14E61}" type="presParOf" srcId="{2A8C32E5-34F7-4E90-B76E-7B0B959BA5AD}" destId="{B0E12C12-17EC-438D-84D2-1AC045E7CC9F}" srcOrd="0" destOrd="0" presId="urn:microsoft.com/office/officeart/2018/layout/CircleProcess"/>
    <dgm:cxn modelId="{2F3281EC-7E2C-44A6-84D5-FDF10509F8C5}" type="presParOf" srcId="{9416522A-8E90-4C5F-9158-7DEA728A8211}" destId="{2D0A352A-E003-4EF1-A309-DF1A22A1ADF5}" srcOrd="10" destOrd="0" presId="urn:microsoft.com/office/officeart/2018/layout/CircleProcess"/>
    <dgm:cxn modelId="{696FDD50-3F41-48DB-A14E-1B6F0502D18F}" type="presParOf" srcId="{2D0A352A-E003-4EF1-A309-DF1A22A1ADF5}" destId="{51579521-0BF1-4E35-8766-36D63D5528E7}" srcOrd="0" destOrd="0" presId="urn:microsoft.com/office/officeart/2018/layout/CircleProcess"/>
    <dgm:cxn modelId="{4EE643DC-A841-4BC7-86E9-093964FC66AB}" type="presParOf" srcId="{9416522A-8E90-4C5F-9158-7DEA728A8211}" destId="{1F819214-1C3B-4BDE-9080-4E0769B88A89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D8506A-ABD2-4DE3-93CA-0D231FDCA38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ECA01C-6104-4E22-90E8-789E94099362}">
      <dgm:prSet phldrT="[Tekst]"/>
      <dgm:spPr/>
      <dgm:t>
        <a:bodyPr/>
        <a:lstStyle/>
        <a:p>
          <a:r>
            <a:rPr lang="nl-BE" dirty="0"/>
            <a:t>VAS I </a:t>
          </a:r>
          <a:br>
            <a:rPr lang="nl-BE" dirty="0"/>
          </a:br>
          <a:r>
            <a:rPr lang="nl-BE" dirty="0"/>
            <a:t>(2006-2010)</a:t>
          </a:r>
          <a:endParaRPr lang="en-US" dirty="0"/>
        </a:p>
      </dgm:t>
    </dgm:pt>
    <dgm:pt modelId="{FFE28C3B-3166-4C68-9292-EAD49DCF1856}" type="parTrans" cxnId="{958D77F6-CBCF-43DE-B15C-31223AEE124D}">
      <dgm:prSet/>
      <dgm:spPr/>
      <dgm:t>
        <a:bodyPr/>
        <a:lstStyle/>
        <a:p>
          <a:endParaRPr lang="en-US"/>
        </a:p>
      </dgm:t>
    </dgm:pt>
    <dgm:pt modelId="{85C4C966-5A3D-4040-9641-EA667FEB7741}" type="sibTrans" cxnId="{958D77F6-CBCF-43DE-B15C-31223AEE124D}">
      <dgm:prSet/>
      <dgm:spPr/>
      <dgm:t>
        <a:bodyPr/>
        <a:lstStyle/>
        <a:p>
          <a:endParaRPr lang="en-US"/>
        </a:p>
      </dgm:t>
    </dgm:pt>
    <dgm:pt modelId="{28CF8561-F46B-49FB-96F2-B1668E4C408F}">
      <dgm:prSet phldrT="[Teks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BE" sz="2000" dirty="0"/>
            <a:t>Doelstelling: daling van het aantal zelfdodingen met 8% in 2010 t.o.v. 2000</a:t>
          </a:r>
          <a:endParaRPr lang="en-US" sz="2000" dirty="0"/>
        </a:p>
      </dgm:t>
    </dgm:pt>
    <dgm:pt modelId="{BC044132-DEC2-4C7B-B8C5-7DC73595F28D}" type="parTrans" cxnId="{5913FD6B-91B2-4EFA-A32C-EAA581F99488}">
      <dgm:prSet/>
      <dgm:spPr/>
      <dgm:t>
        <a:bodyPr/>
        <a:lstStyle/>
        <a:p>
          <a:endParaRPr lang="en-US"/>
        </a:p>
      </dgm:t>
    </dgm:pt>
    <dgm:pt modelId="{7A70DD64-48D7-44A1-9E80-260D00250D18}" type="sibTrans" cxnId="{5913FD6B-91B2-4EFA-A32C-EAA581F99488}">
      <dgm:prSet/>
      <dgm:spPr/>
      <dgm:t>
        <a:bodyPr/>
        <a:lstStyle/>
        <a:p>
          <a:endParaRPr lang="en-US"/>
        </a:p>
      </dgm:t>
    </dgm:pt>
    <dgm:pt modelId="{494A4FA9-FA5E-4340-90DD-F1B7038B7574}">
      <dgm:prSet phldrT="[Tekst]"/>
      <dgm:spPr/>
      <dgm:t>
        <a:bodyPr/>
        <a:lstStyle/>
        <a:p>
          <a:r>
            <a:rPr lang="nl-BE" dirty="0"/>
            <a:t>VAS II</a:t>
          </a:r>
          <a:br>
            <a:rPr lang="nl-BE" dirty="0"/>
          </a:br>
          <a:r>
            <a:rPr lang="nl-BE" dirty="0"/>
            <a:t>(2012-2020)</a:t>
          </a:r>
          <a:endParaRPr lang="en-US" dirty="0"/>
        </a:p>
      </dgm:t>
    </dgm:pt>
    <dgm:pt modelId="{CE7CB23C-04A4-4CA9-85B1-18E310B338D4}" type="parTrans" cxnId="{59963B17-C57C-4141-967C-4A033C0C7491}">
      <dgm:prSet/>
      <dgm:spPr/>
      <dgm:t>
        <a:bodyPr/>
        <a:lstStyle/>
        <a:p>
          <a:endParaRPr lang="en-US"/>
        </a:p>
      </dgm:t>
    </dgm:pt>
    <dgm:pt modelId="{01B9800C-F84F-4F61-B34C-0388B7087F61}" type="sibTrans" cxnId="{59963B17-C57C-4141-967C-4A033C0C7491}">
      <dgm:prSet/>
      <dgm:spPr/>
      <dgm:t>
        <a:bodyPr/>
        <a:lstStyle/>
        <a:p>
          <a:endParaRPr lang="en-US"/>
        </a:p>
      </dgm:t>
    </dgm:pt>
    <dgm:pt modelId="{619DDF9F-C0BD-40F2-ABB8-CA2879D7AE9A}">
      <dgm:prSet phldrT="[Teks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BE" sz="2000" dirty="0"/>
            <a:t>Doelstelling: daling van het aantal zelfdodingen met 20% in 2020 t.o.v. 2000</a:t>
          </a:r>
          <a:endParaRPr lang="en-US" sz="2000" dirty="0"/>
        </a:p>
      </dgm:t>
    </dgm:pt>
    <dgm:pt modelId="{E8CBFBF1-19CF-4C7D-A5B5-5AE1B3939990}" type="parTrans" cxnId="{B7981957-C123-446A-8A44-5A32A8FA796D}">
      <dgm:prSet/>
      <dgm:spPr/>
      <dgm:t>
        <a:bodyPr/>
        <a:lstStyle/>
        <a:p>
          <a:endParaRPr lang="en-US"/>
        </a:p>
      </dgm:t>
    </dgm:pt>
    <dgm:pt modelId="{6D0C5B4D-AEEA-403F-B160-D2EC6EFBA1CA}" type="sibTrans" cxnId="{B7981957-C123-446A-8A44-5A32A8FA796D}">
      <dgm:prSet/>
      <dgm:spPr/>
      <dgm:t>
        <a:bodyPr/>
        <a:lstStyle/>
        <a:p>
          <a:endParaRPr lang="en-US"/>
        </a:p>
      </dgm:t>
    </dgm:pt>
    <dgm:pt modelId="{6313BFFD-E61D-46B0-9371-4CA8DE5D859D}">
      <dgm:prSet phldrT="[Tekst]" custT="1"/>
      <dgm:spPr>
        <a:solidFill>
          <a:srgbClr val="156082"/>
        </a:solidFill>
      </dgm:spPr>
      <dgm:t>
        <a:bodyPr/>
        <a:lstStyle/>
        <a:p>
          <a:r>
            <a:rPr lang="nl-BE" sz="2400" dirty="0"/>
            <a:t>VAS III</a:t>
          </a:r>
          <a:endParaRPr lang="en-US" sz="2400" dirty="0"/>
        </a:p>
      </dgm:t>
    </dgm:pt>
    <dgm:pt modelId="{46AC75EB-EFFE-45A6-A415-771F76855F43}" type="parTrans" cxnId="{95FD70B1-CB4A-4BDB-A60B-ABE957176811}">
      <dgm:prSet/>
      <dgm:spPr/>
      <dgm:t>
        <a:bodyPr/>
        <a:lstStyle/>
        <a:p>
          <a:endParaRPr lang="en-US"/>
        </a:p>
      </dgm:t>
    </dgm:pt>
    <dgm:pt modelId="{62777D37-E69E-462D-A79D-4420B9C6159E}" type="sibTrans" cxnId="{95FD70B1-CB4A-4BDB-A60B-ABE957176811}">
      <dgm:prSet/>
      <dgm:spPr/>
      <dgm:t>
        <a:bodyPr/>
        <a:lstStyle/>
        <a:p>
          <a:endParaRPr lang="en-US"/>
        </a:p>
      </dgm:t>
    </dgm:pt>
    <dgm:pt modelId="{567367A7-3F8A-48EC-8DCC-A39E9CF24AB6}" type="pres">
      <dgm:prSet presAssocID="{CDD8506A-ABD2-4DE3-93CA-0D231FDCA38E}" presName="linearFlow" presStyleCnt="0">
        <dgm:presLayoutVars>
          <dgm:dir/>
          <dgm:animLvl val="lvl"/>
          <dgm:resizeHandles val="exact"/>
        </dgm:presLayoutVars>
      </dgm:prSet>
      <dgm:spPr/>
    </dgm:pt>
    <dgm:pt modelId="{114EDAF5-038A-4A50-A8B2-660B4B149B99}" type="pres">
      <dgm:prSet presAssocID="{DFECA01C-6104-4E22-90E8-789E94099362}" presName="composite" presStyleCnt="0"/>
      <dgm:spPr/>
    </dgm:pt>
    <dgm:pt modelId="{2D841A44-C325-40FE-AA68-2096D32E57C6}" type="pres">
      <dgm:prSet presAssocID="{DFECA01C-6104-4E22-90E8-789E9409936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D5C7DFD-16C5-40A8-9EFF-CA569A1BA884}" type="pres">
      <dgm:prSet presAssocID="{DFECA01C-6104-4E22-90E8-789E94099362}" presName="parSh" presStyleLbl="node1" presStyleIdx="0" presStyleCnt="3"/>
      <dgm:spPr/>
    </dgm:pt>
    <dgm:pt modelId="{89E2BBB1-199D-4E7B-9151-7B5E2DC054ED}" type="pres">
      <dgm:prSet presAssocID="{DFECA01C-6104-4E22-90E8-789E94099362}" presName="desTx" presStyleLbl="fgAcc1" presStyleIdx="0" presStyleCnt="3">
        <dgm:presLayoutVars>
          <dgm:bulletEnabled val="1"/>
        </dgm:presLayoutVars>
      </dgm:prSet>
      <dgm:spPr/>
    </dgm:pt>
    <dgm:pt modelId="{2C7FB55E-3E7A-4265-BF5E-E03F64C1E431}" type="pres">
      <dgm:prSet presAssocID="{85C4C966-5A3D-4040-9641-EA667FEB7741}" presName="sibTrans" presStyleLbl="sibTrans2D1" presStyleIdx="0" presStyleCnt="2"/>
      <dgm:spPr/>
    </dgm:pt>
    <dgm:pt modelId="{51651AE0-1914-4EF9-85CA-8C749CBFD919}" type="pres">
      <dgm:prSet presAssocID="{85C4C966-5A3D-4040-9641-EA667FEB7741}" presName="connTx" presStyleLbl="sibTrans2D1" presStyleIdx="0" presStyleCnt="2"/>
      <dgm:spPr/>
    </dgm:pt>
    <dgm:pt modelId="{350F2DA0-994F-4EB9-8E18-64C615A9F1B6}" type="pres">
      <dgm:prSet presAssocID="{494A4FA9-FA5E-4340-90DD-F1B7038B7574}" presName="composite" presStyleCnt="0"/>
      <dgm:spPr/>
    </dgm:pt>
    <dgm:pt modelId="{90225FD4-1600-4D1F-BC8F-529DF357ABE3}" type="pres">
      <dgm:prSet presAssocID="{494A4FA9-FA5E-4340-90DD-F1B7038B757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EF1224-09ED-40DD-84C6-5FB4E46220EE}" type="pres">
      <dgm:prSet presAssocID="{494A4FA9-FA5E-4340-90DD-F1B7038B7574}" presName="parSh" presStyleLbl="node1" presStyleIdx="1" presStyleCnt="3"/>
      <dgm:spPr/>
    </dgm:pt>
    <dgm:pt modelId="{679642A7-8260-4A19-A15D-4E64C4DCDA51}" type="pres">
      <dgm:prSet presAssocID="{494A4FA9-FA5E-4340-90DD-F1B7038B7574}" presName="desTx" presStyleLbl="fgAcc1" presStyleIdx="1" presStyleCnt="3">
        <dgm:presLayoutVars>
          <dgm:bulletEnabled val="1"/>
        </dgm:presLayoutVars>
      </dgm:prSet>
      <dgm:spPr/>
    </dgm:pt>
    <dgm:pt modelId="{1370A70A-249C-4442-9316-9ECE1C1BB4C4}" type="pres">
      <dgm:prSet presAssocID="{01B9800C-F84F-4F61-B34C-0388B7087F61}" presName="sibTrans" presStyleLbl="sibTrans2D1" presStyleIdx="1" presStyleCnt="2"/>
      <dgm:spPr/>
    </dgm:pt>
    <dgm:pt modelId="{E5A91E8B-C08C-408C-9EA9-D5AB1056C29D}" type="pres">
      <dgm:prSet presAssocID="{01B9800C-F84F-4F61-B34C-0388B7087F61}" presName="connTx" presStyleLbl="sibTrans2D1" presStyleIdx="1" presStyleCnt="2"/>
      <dgm:spPr/>
    </dgm:pt>
    <dgm:pt modelId="{CC3217C7-5791-47BF-A166-F3FFFD4A17DB}" type="pres">
      <dgm:prSet presAssocID="{6313BFFD-E61D-46B0-9371-4CA8DE5D859D}" presName="composite" presStyleCnt="0"/>
      <dgm:spPr/>
    </dgm:pt>
    <dgm:pt modelId="{01FCE780-55C0-4705-AAAA-706DEAC40D7A}" type="pres">
      <dgm:prSet presAssocID="{6313BFFD-E61D-46B0-9371-4CA8DE5D859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CB53A77-6EE8-477B-A1AD-8DF49BAD1041}" type="pres">
      <dgm:prSet presAssocID="{6313BFFD-E61D-46B0-9371-4CA8DE5D859D}" presName="parSh" presStyleLbl="node1" presStyleIdx="2" presStyleCnt="3"/>
      <dgm:spPr/>
    </dgm:pt>
    <dgm:pt modelId="{82A548FA-3757-4847-94D2-E059F9D63FD1}" type="pres">
      <dgm:prSet presAssocID="{6313BFFD-E61D-46B0-9371-4CA8DE5D859D}" presName="desTx" presStyleLbl="fgAcc1" presStyleIdx="2" presStyleCnt="3">
        <dgm:presLayoutVars>
          <dgm:bulletEnabled val="1"/>
        </dgm:presLayoutVars>
      </dgm:prSet>
      <dgm:spPr/>
    </dgm:pt>
  </dgm:ptLst>
  <dgm:cxnLst>
    <dgm:cxn modelId="{59963B17-C57C-4141-967C-4A033C0C7491}" srcId="{CDD8506A-ABD2-4DE3-93CA-0D231FDCA38E}" destId="{494A4FA9-FA5E-4340-90DD-F1B7038B7574}" srcOrd="1" destOrd="0" parTransId="{CE7CB23C-04A4-4CA9-85B1-18E310B338D4}" sibTransId="{01B9800C-F84F-4F61-B34C-0388B7087F61}"/>
    <dgm:cxn modelId="{3D4D563D-B4DB-40C3-85BA-4186BCA6B9AD}" type="presOf" srcId="{85C4C966-5A3D-4040-9641-EA667FEB7741}" destId="{51651AE0-1914-4EF9-85CA-8C749CBFD919}" srcOrd="1" destOrd="0" presId="urn:microsoft.com/office/officeart/2005/8/layout/process3"/>
    <dgm:cxn modelId="{B341B63F-8D79-4BAD-B644-3FC5D5AA6999}" type="presOf" srcId="{494A4FA9-FA5E-4340-90DD-F1B7038B7574}" destId="{90225FD4-1600-4D1F-BC8F-529DF357ABE3}" srcOrd="0" destOrd="0" presId="urn:microsoft.com/office/officeart/2005/8/layout/process3"/>
    <dgm:cxn modelId="{ECD5CA40-63E6-43AD-8298-BEAE3A7197F9}" type="presOf" srcId="{DFECA01C-6104-4E22-90E8-789E94099362}" destId="{5D5C7DFD-16C5-40A8-9EFF-CA569A1BA884}" srcOrd="1" destOrd="0" presId="urn:microsoft.com/office/officeart/2005/8/layout/process3"/>
    <dgm:cxn modelId="{DE4D054B-929A-48AC-91E4-28679F69E693}" type="presOf" srcId="{01B9800C-F84F-4F61-B34C-0388B7087F61}" destId="{E5A91E8B-C08C-408C-9EA9-D5AB1056C29D}" srcOrd="1" destOrd="0" presId="urn:microsoft.com/office/officeart/2005/8/layout/process3"/>
    <dgm:cxn modelId="{EB9ECB6B-F81B-4FD2-8071-016E61502A19}" type="presOf" srcId="{CDD8506A-ABD2-4DE3-93CA-0D231FDCA38E}" destId="{567367A7-3F8A-48EC-8DCC-A39E9CF24AB6}" srcOrd="0" destOrd="0" presId="urn:microsoft.com/office/officeart/2005/8/layout/process3"/>
    <dgm:cxn modelId="{5913FD6B-91B2-4EFA-A32C-EAA581F99488}" srcId="{DFECA01C-6104-4E22-90E8-789E94099362}" destId="{28CF8561-F46B-49FB-96F2-B1668E4C408F}" srcOrd="0" destOrd="0" parTransId="{BC044132-DEC2-4C7B-B8C5-7DC73595F28D}" sibTransId="{7A70DD64-48D7-44A1-9E80-260D00250D18}"/>
    <dgm:cxn modelId="{B7981957-C123-446A-8A44-5A32A8FA796D}" srcId="{494A4FA9-FA5E-4340-90DD-F1B7038B7574}" destId="{619DDF9F-C0BD-40F2-ABB8-CA2879D7AE9A}" srcOrd="0" destOrd="0" parTransId="{E8CBFBF1-19CF-4C7D-A5B5-5AE1B3939990}" sibTransId="{6D0C5B4D-AEEA-403F-B160-D2EC6EFBA1CA}"/>
    <dgm:cxn modelId="{AAC5EC8B-3800-4E4C-A0AA-7B7BC6DAB2AD}" type="presOf" srcId="{619DDF9F-C0BD-40F2-ABB8-CA2879D7AE9A}" destId="{679642A7-8260-4A19-A15D-4E64C4DCDA51}" srcOrd="0" destOrd="0" presId="urn:microsoft.com/office/officeart/2005/8/layout/process3"/>
    <dgm:cxn modelId="{1A4AB19C-FC64-4444-AA56-3D2432F5D651}" type="presOf" srcId="{85C4C966-5A3D-4040-9641-EA667FEB7741}" destId="{2C7FB55E-3E7A-4265-BF5E-E03F64C1E431}" srcOrd="0" destOrd="0" presId="urn:microsoft.com/office/officeart/2005/8/layout/process3"/>
    <dgm:cxn modelId="{95FD70B1-CB4A-4BDB-A60B-ABE957176811}" srcId="{CDD8506A-ABD2-4DE3-93CA-0D231FDCA38E}" destId="{6313BFFD-E61D-46B0-9371-4CA8DE5D859D}" srcOrd="2" destOrd="0" parTransId="{46AC75EB-EFFE-45A6-A415-771F76855F43}" sibTransId="{62777D37-E69E-462D-A79D-4420B9C6159E}"/>
    <dgm:cxn modelId="{34DC43D3-C3FC-40AA-9DAC-6AD19E54BB65}" type="presOf" srcId="{6313BFFD-E61D-46B0-9371-4CA8DE5D859D}" destId="{4CB53A77-6EE8-477B-A1AD-8DF49BAD1041}" srcOrd="1" destOrd="0" presId="urn:microsoft.com/office/officeart/2005/8/layout/process3"/>
    <dgm:cxn modelId="{19BCFBDE-72EF-43F9-BC38-87DCFE10D439}" type="presOf" srcId="{6313BFFD-E61D-46B0-9371-4CA8DE5D859D}" destId="{01FCE780-55C0-4705-AAAA-706DEAC40D7A}" srcOrd="0" destOrd="0" presId="urn:microsoft.com/office/officeart/2005/8/layout/process3"/>
    <dgm:cxn modelId="{700E53E4-FE8B-49E2-BDCF-176DD6D54961}" type="presOf" srcId="{494A4FA9-FA5E-4340-90DD-F1B7038B7574}" destId="{1EEF1224-09ED-40DD-84C6-5FB4E46220EE}" srcOrd="1" destOrd="0" presId="urn:microsoft.com/office/officeart/2005/8/layout/process3"/>
    <dgm:cxn modelId="{75EFE3E6-BFBD-465A-91A7-939D86891C69}" type="presOf" srcId="{01B9800C-F84F-4F61-B34C-0388B7087F61}" destId="{1370A70A-249C-4442-9316-9ECE1C1BB4C4}" srcOrd="0" destOrd="0" presId="urn:microsoft.com/office/officeart/2005/8/layout/process3"/>
    <dgm:cxn modelId="{958D77F6-CBCF-43DE-B15C-31223AEE124D}" srcId="{CDD8506A-ABD2-4DE3-93CA-0D231FDCA38E}" destId="{DFECA01C-6104-4E22-90E8-789E94099362}" srcOrd="0" destOrd="0" parTransId="{FFE28C3B-3166-4C68-9292-EAD49DCF1856}" sibTransId="{85C4C966-5A3D-4040-9641-EA667FEB7741}"/>
    <dgm:cxn modelId="{74A8FAFE-3EB8-4368-A6A0-C0F1C1FB73E4}" type="presOf" srcId="{28CF8561-F46B-49FB-96F2-B1668E4C408F}" destId="{89E2BBB1-199D-4E7B-9151-7B5E2DC054ED}" srcOrd="0" destOrd="0" presId="urn:microsoft.com/office/officeart/2005/8/layout/process3"/>
    <dgm:cxn modelId="{CB7F0FFF-499D-4B0B-BEA1-BEE1F3037EE4}" type="presOf" srcId="{DFECA01C-6104-4E22-90E8-789E94099362}" destId="{2D841A44-C325-40FE-AA68-2096D32E57C6}" srcOrd="0" destOrd="0" presId="urn:microsoft.com/office/officeart/2005/8/layout/process3"/>
    <dgm:cxn modelId="{F4CD78A9-5228-4B49-B498-83ECB69E9709}" type="presParOf" srcId="{567367A7-3F8A-48EC-8DCC-A39E9CF24AB6}" destId="{114EDAF5-038A-4A50-A8B2-660B4B149B99}" srcOrd="0" destOrd="0" presId="urn:microsoft.com/office/officeart/2005/8/layout/process3"/>
    <dgm:cxn modelId="{7C4F8C8E-D107-4043-89D4-21DCC69488D3}" type="presParOf" srcId="{114EDAF5-038A-4A50-A8B2-660B4B149B99}" destId="{2D841A44-C325-40FE-AA68-2096D32E57C6}" srcOrd="0" destOrd="0" presId="urn:microsoft.com/office/officeart/2005/8/layout/process3"/>
    <dgm:cxn modelId="{058CE79A-EF22-4805-917A-B03277A643DF}" type="presParOf" srcId="{114EDAF5-038A-4A50-A8B2-660B4B149B99}" destId="{5D5C7DFD-16C5-40A8-9EFF-CA569A1BA884}" srcOrd="1" destOrd="0" presId="urn:microsoft.com/office/officeart/2005/8/layout/process3"/>
    <dgm:cxn modelId="{F5D12525-6F42-4A49-A430-A301D842F1AD}" type="presParOf" srcId="{114EDAF5-038A-4A50-A8B2-660B4B149B99}" destId="{89E2BBB1-199D-4E7B-9151-7B5E2DC054ED}" srcOrd="2" destOrd="0" presId="urn:microsoft.com/office/officeart/2005/8/layout/process3"/>
    <dgm:cxn modelId="{18D43378-7412-4A65-A5CD-0495DECA642D}" type="presParOf" srcId="{567367A7-3F8A-48EC-8DCC-A39E9CF24AB6}" destId="{2C7FB55E-3E7A-4265-BF5E-E03F64C1E431}" srcOrd="1" destOrd="0" presId="urn:microsoft.com/office/officeart/2005/8/layout/process3"/>
    <dgm:cxn modelId="{0ABCC31F-5079-43D2-875C-EEDDD9B95521}" type="presParOf" srcId="{2C7FB55E-3E7A-4265-BF5E-E03F64C1E431}" destId="{51651AE0-1914-4EF9-85CA-8C749CBFD919}" srcOrd="0" destOrd="0" presId="urn:microsoft.com/office/officeart/2005/8/layout/process3"/>
    <dgm:cxn modelId="{7E6E030D-A5A3-4771-815D-94914082B01B}" type="presParOf" srcId="{567367A7-3F8A-48EC-8DCC-A39E9CF24AB6}" destId="{350F2DA0-994F-4EB9-8E18-64C615A9F1B6}" srcOrd="2" destOrd="0" presId="urn:microsoft.com/office/officeart/2005/8/layout/process3"/>
    <dgm:cxn modelId="{7153E4A4-449B-4A1F-B788-897CC3A1306D}" type="presParOf" srcId="{350F2DA0-994F-4EB9-8E18-64C615A9F1B6}" destId="{90225FD4-1600-4D1F-BC8F-529DF357ABE3}" srcOrd="0" destOrd="0" presId="urn:microsoft.com/office/officeart/2005/8/layout/process3"/>
    <dgm:cxn modelId="{FF5C5847-A7E5-4C98-9932-185EBEF87931}" type="presParOf" srcId="{350F2DA0-994F-4EB9-8E18-64C615A9F1B6}" destId="{1EEF1224-09ED-40DD-84C6-5FB4E46220EE}" srcOrd="1" destOrd="0" presId="urn:microsoft.com/office/officeart/2005/8/layout/process3"/>
    <dgm:cxn modelId="{4182A6B8-2525-4917-AD28-79B6BD5160E1}" type="presParOf" srcId="{350F2DA0-994F-4EB9-8E18-64C615A9F1B6}" destId="{679642A7-8260-4A19-A15D-4E64C4DCDA51}" srcOrd="2" destOrd="0" presId="urn:microsoft.com/office/officeart/2005/8/layout/process3"/>
    <dgm:cxn modelId="{BD442BD3-6FBE-4FD2-83AB-350B45D26968}" type="presParOf" srcId="{567367A7-3F8A-48EC-8DCC-A39E9CF24AB6}" destId="{1370A70A-249C-4442-9316-9ECE1C1BB4C4}" srcOrd="3" destOrd="0" presId="urn:microsoft.com/office/officeart/2005/8/layout/process3"/>
    <dgm:cxn modelId="{86CB77D2-F33C-4DF1-A97B-F8048FDF8011}" type="presParOf" srcId="{1370A70A-249C-4442-9316-9ECE1C1BB4C4}" destId="{E5A91E8B-C08C-408C-9EA9-D5AB1056C29D}" srcOrd="0" destOrd="0" presId="urn:microsoft.com/office/officeart/2005/8/layout/process3"/>
    <dgm:cxn modelId="{DBC1FB87-E21B-47CC-99EC-83C74F5FCE37}" type="presParOf" srcId="{567367A7-3F8A-48EC-8DCC-A39E9CF24AB6}" destId="{CC3217C7-5791-47BF-A166-F3FFFD4A17DB}" srcOrd="4" destOrd="0" presId="urn:microsoft.com/office/officeart/2005/8/layout/process3"/>
    <dgm:cxn modelId="{44236E66-CBDB-444C-AE0B-BCF86A7F4B51}" type="presParOf" srcId="{CC3217C7-5791-47BF-A166-F3FFFD4A17DB}" destId="{01FCE780-55C0-4705-AAAA-706DEAC40D7A}" srcOrd="0" destOrd="0" presId="urn:microsoft.com/office/officeart/2005/8/layout/process3"/>
    <dgm:cxn modelId="{2A70203B-49DF-42F5-9D02-F3E1853CFD7B}" type="presParOf" srcId="{CC3217C7-5791-47BF-A166-F3FFFD4A17DB}" destId="{4CB53A77-6EE8-477B-A1AD-8DF49BAD1041}" srcOrd="1" destOrd="0" presId="urn:microsoft.com/office/officeart/2005/8/layout/process3"/>
    <dgm:cxn modelId="{D4DCEA48-DD35-4CEF-9CD2-CAB988D038EF}" type="presParOf" srcId="{CC3217C7-5791-47BF-A166-F3FFFD4A17DB}" destId="{82A548FA-3757-4847-94D2-E059F9D63FD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EDD680-8892-46D8-A9BD-FD2CB03E88C1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B7559-C5F3-4E51-A535-6DC02BEFEEA8}">
      <dgm:prSet phldrT="[Tekst]" custT="1"/>
      <dgm:spPr/>
      <dgm:t>
        <a:bodyPr/>
        <a:lstStyle/>
        <a:p>
          <a:r>
            <a:rPr lang="nl-BE" sz="1400" dirty="0"/>
            <a:t>FASE 1 </a:t>
          </a:r>
          <a:br>
            <a:rPr lang="nl-BE" sz="1400" dirty="0"/>
          </a:br>
          <a:r>
            <a:rPr lang="nl-BE" sz="1400" dirty="0"/>
            <a:t>Sept-Maart 2021</a:t>
          </a:r>
          <a:endParaRPr lang="en-US" sz="1400" dirty="0"/>
        </a:p>
      </dgm:t>
    </dgm:pt>
    <dgm:pt modelId="{91F2856E-0E44-4BA4-9D02-B045FC641890}" type="parTrans" cxnId="{AEA4D713-16CD-4D87-9930-23A5EF4FC1B7}">
      <dgm:prSet/>
      <dgm:spPr/>
      <dgm:t>
        <a:bodyPr/>
        <a:lstStyle/>
        <a:p>
          <a:endParaRPr lang="en-US"/>
        </a:p>
      </dgm:t>
    </dgm:pt>
    <dgm:pt modelId="{70400944-B831-456B-A976-6B71DD641536}" type="sibTrans" cxnId="{AEA4D713-16CD-4D87-9930-23A5EF4FC1B7}">
      <dgm:prSet/>
      <dgm:spPr/>
      <dgm:t>
        <a:bodyPr/>
        <a:lstStyle/>
        <a:p>
          <a:endParaRPr lang="en-US"/>
        </a:p>
      </dgm:t>
    </dgm:pt>
    <dgm:pt modelId="{92C34DD3-190C-45AD-90CF-2121289F563A}">
      <dgm:prSet phldrT="[Tekst]" custT="1"/>
      <dgm:spPr/>
      <dgm:t>
        <a:bodyPr/>
        <a:lstStyle/>
        <a:p>
          <a:r>
            <a:rPr lang="nl-BE" sz="1400" dirty="0"/>
            <a:t>FASE 2  </a:t>
          </a:r>
          <a:br>
            <a:rPr lang="nl-BE" sz="1400" dirty="0"/>
          </a:br>
          <a:r>
            <a:rPr lang="nl-BE" sz="1400" dirty="0"/>
            <a:t>Maart-Juni 2021</a:t>
          </a:r>
          <a:endParaRPr lang="en-US" sz="1400" dirty="0"/>
        </a:p>
      </dgm:t>
    </dgm:pt>
    <dgm:pt modelId="{D4B736D2-C020-416C-9639-D65058B2C431}" type="parTrans" cxnId="{2486690F-E08A-49F9-B5CB-BCDBBC05F5C4}">
      <dgm:prSet/>
      <dgm:spPr/>
      <dgm:t>
        <a:bodyPr/>
        <a:lstStyle/>
        <a:p>
          <a:endParaRPr lang="en-US"/>
        </a:p>
      </dgm:t>
    </dgm:pt>
    <dgm:pt modelId="{6E2AF70F-9826-459B-831B-E13446F1E3CE}" type="sibTrans" cxnId="{2486690F-E08A-49F9-B5CB-BCDBBC05F5C4}">
      <dgm:prSet/>
      <dgm:spPr/>
      <dgm:t>
        <a:bodyPr/>
        <a:lstStyle/>
        <a:p>
          <a:endParaRPr lang="en-US"/>
        </a:p>
      </dgm:t>
    </dgm:pt>
    <dgm:pt modelId="{A79BD748-BCBE-4438-AC79-91F585D4AD3C}">
      <dgm:prSet phldrT="[Tekst]" custT="1"/>
      <dgm:spPr/>
      <dgm:t>
        <a:bodyPr/>
        <a:lstStyle/>
        <a:p>
          <a:r>
            <a:rPr lang="nl-BE" sz="1400" dirty="0"/>
            <a:t>FASE 3 </a:t>
          </a:r>
          <a:br>
            <a:rPr lang="nl-BE" sz="1400" dirty="0"/>
          </a:br>
          <a:r>
            <a:rPr lang="nl-BE" sz="1400" dirty="0"/>
            <a:t>Jul-Okt </a:t>
          </a:r>
          <a:br>
            <a:rPr lang="nl-BE" sz="1400" dirty="0"/>
          </a:br>
          <a:r>
            <a:rPr lang="nl-BE" sz="1400" dirty="0"/>
            <a:t>2021</a:t>
          </a:r>
          <a:endParaRPr lang="en-US" sz="1400" dirty="0"/>
        </a:p>
      </dgm:t>
    </dgm:pt>
    <dgm:pt modelId="{2E3185FA-5994-41A8-9FBE-3A0908232D5F}" type="parTrans" cxnId="{F58F476D-4EE8-4025-9F3D-72499E04BF2F}">
      <dgm:prSet/>
      <dgm:spPr/>
      <dgm:t>
        <a:bodyPr/>
        <a:lstStyle/>
        <a:p>
          <a:endParaRPr lang="en-US"/>
        </a:p>
      </dgm:t>
    </dgm:pt>
    <dgm:pt modelId="{5310709A-269B-4318-BC16-67517553C198}" type="sibTrans" cxnId="{F58F476D-4EE8-4025-9F3D-72499E04BF2F}">
      <dgm:prSet/>
      <dgm:spPr/>
      <dgm:t>
        <a:bodyPr/>
        <a:lstStyle/>
        <a:p>
          <a:endParaRPr lang="en-US"/>
        </a:p>
      </dgm:t>
    </dgm:pt>
    <dgm:pt modelId="{EEB9D66D-67D5-4DD3-80DE-2F3CA8C1C00E}">
      <dgm:prSet phldrT="[Tekst]" custT="1"/>
      <dgm:spPr/>
      <dgm:t>
        <a:bodyPr/>
        <a:lstStyle/>
        <a:p>
          <a:r>
            <a:rPr lang="nl-BE" sz="1400" dirty="0"/>
            <a:t>Wetenschappelijke evaluatie – afstemming andere beleidsdomeinen</a:t>
          </a:r>
          <a:endParaRPr lang="en-US" sz="1400" dirty="0"/>
        </a:p>
      </dgm:t>
    </dgm:pt>
    <dgm:pt modelId="{64224933-444B-45B9-896A-6F0FB710B104}" type="parTrans" cxnId="{5BDCECD5-9133-408A-B0F5-A3E2518411D5}">
      <dgm:prSet/>
      <dgm:spPr/>
      <dgm:t>
        <a:bodyPr/>
        <a:lstStyle/>
        <a:p>
          <a:endParaRPr lang="en-US"/>
        </a:p>
      </dgm:t>
    </dgm:pt>
    <dgm:pt modelId="{23AAADE4-BB75-494C-B77D-400A4B54D878}" type="sibTrans" cxnId="{5BDCECD5-9133-408A-B0F5-A3E2518411D5}">
      <dgm:prSet/>
      <dgm:spPr/>
      <dgm:t>
        <a:bodyPr/>
        <a:lstStyle/>
        <a:p>
          <a:endParaRPr lang="en-US"/>
        </a:p>
      </dgm:t>
    </dgm:pt>
    <dgm:pt modelId="{89A2ACD7-97D4-48A6-8A06-A7D448AE6A55}">
      <dgm:prSet phldrT="[Tekst]" custT="1"/>
      <dgm:spPr/>
      <dgm:t>
        <a:bodyPr/>
        <a:lstStyle/>
        <a:p>
          <a:r>
            <a:rPr lang="nl-BE" sz="1400" dirty="0"/>
            <a:t>FASE 4 </a:t>
          </a:r>
          <a:br>
            <a:rPr lang="nl-BE" sz="1400" dirty="0"/>
          </a:br>
          <a:r>
            <a:rPr lang="nl-BE" sz="1400" dirty="0"/>
            <a:t>Aug-Nov 2021</a:t>
          </a:r>
          <a:endParaRPr lang="en-US" sz="1400" dirty="0"/>
        </a:p>
      </dgm:t>
    </dgm:pt>
    <dgm:pt modelId="{0EBD6860-A437-408D-971D-41A593C0B941}" type="parTrans" cxnId="{F812713F-510B-46A1-8227-368F1247BD59}">
      <dgm:prSet/>
      <dgm:spPr/>
      <dgm:t>
        <a:bodyPr/>
        <a:lstStyle/>
        <a:p>
          <a:endParaRPr lang="en-US"/>
        </a:p>
      </dgm:t>
    </dgm:pt>
    <dgm:pt modelId="{9D22C9D7-1EB5-4222-8CDF-DD3E5D942DF3}" type="sibTrans" cxnId="{F812713F-510B-46A1-8227-368F1247BD59}">
      <dgm:prSet/>
      <dgm:spPr/>
      <dgm:t>
        <a:bodyPr/>
        <a:lstStyle/>
        <a:p>
          <a:endParaRPr lang="en-US"/>
        </a:p>
      </dgm:t>
    </dgm:pt>
    <dgm:pt modelId="{430F83F7-813F-4496-AFE6-9E1B3B34A914}">
      <dgm:prSet phldrT="[Tekst]" custT="1"/>
      <dgm:spPr/>
      <dgm:t>
        <a:bodyPr/>
        <a:lstStyle/>
        <a:p>
          <a:r>
            <a:rPr lang="nl-BE" sz="1400" dirty="0"/>
            <a:t>Bijeenkomst werkgroepen</a:t>
          </a:r>
          <a:endParaRPr lang="en-US" sz="1400" dirty="0"/>
        </a:p>
      </dgm:t>
    </dgm:pt>
    <dgm:pt modelId="{10F123CD-C37F-44B6-B2B5-499E32498F48}" type="parTrans" cxnId="{F130BB8F-2A98-4E0D-B679-BCA35C43BBC4}">
      <dgm:prSet/>
      <dgm:spPr/>
      <dgm:t>
        <a:bodyPr/>
        <a:lstStyle/>
        <a:p>
          <a:endParaRPr lang="en-US"/>
        </a:p>
      </dgm:t>
    </dgm:pt>
    <dgm:pt modelId="{6D1955C6-3BAB-4525-ADC9-564D27763DD3}" type="sibTrans" cxnId="{F130BB8F-2A98-4E0D-B679-BCA35C43BBC4}">
      <dgm:prSet/>
      <dgm:spPr/>
      <dgm:t>
        <a:bodyPr/>
        <a:lstStyle/>
        <a:p>
          <a:endParaRPr lang="en-US"/>
        </a:p>
      </dgm:t>
    </dgm:pt>
    <dgm:pt modelId="{18D68D9E-D820-4024-A657-FD626E5299BA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l-BE" sz="1400" dirty="0"/>
            <a:t>Eindevaluatie </a:t>
          </a:r>
          <a:br>
            <a:rPr lang="nl-BE" sz="1400" dirty="0"/>
          </a:br>
          <a:r>
            <a:rPr lang="nl-BE" sz="1400" dirty="0"/>
            <a:t>VAS II</a:t>
          </a:r>
          <a:endParaRPr lang="en-US" sz="1400" dirty="0"/>
        </a:p>
      </dgm:t>
    </dgm:pt>
    <dgm:pt modelId="{845593CA-7610-4A8E-9B1F-117B213B80D8}" type="parTrans" cxnId="{E73E072A-9D46-41FA-8A65-2699AC8DC56C}">
      <dgm:prSet/>
      <dgm:spPr/>
      <dgm:t>
        <a:bodyPr/>
        <a:lstStyle/>
        <a:p>
          <a:endParaRPr lang="en-US"/>
        </a:p>
      </dgm:t>
    </dgm:pt>
    <dgm:pt modelId="{BF0FA6FF-1202-41FF-8F15-ACF086BA0151}" type="sibTrans" cxnId="{E73E072A-9D46-41FA-8A65-2699AC8DC56C}">
      <dgm:prSet/>
      <dgm:spPr/>
      <dgm:t>
        <a:bodyPr/>
        <a:lstStyle/>
        <a:p>
          <a:endParaRPr lang="en-US"/>
        </a:p>
      </dgm:t>
    </dgm:pt>
    <dgm:pt modelId="{AC2EAABA-8FA7-43A8-82DC-1C57099722E5}">
      <dgm:prSet phldrT="[Tekst]" custT="1"/>
      <dgm:spPr/>
      <dgm:t>
        <a:bodyPr/>
        <a:lstStyle/>
        <a:p>
          <a:r>
            <a:rPr lang="nl-BE" sz="1400" dirty="0"/>
            <a:t>Gezondheids-economische analyse</a:t>
          </a:r>
          <a:endParaRPr lang="en-US" sz="1400" dirty="0"/>
        </a:p>
      </dgm:t>
    </dgm:pt>
    <dgm:pt modelId="{C277C390-724E-4E1C-AE3C-4BDE2BEED96D}" type="parTrans" cxnId="{77E952BD-272D-46C2-A47D-F53348074C33}">
      <dgm:prSet/>
      <dgm:spPr/>
      <dgm:t>
        <a:bodyPr/>
        <a:lstStyle/>
        <a:p>
          <a:endParaRPr lang="en-US"/>
        </a:p>
      </dgm:t>
    </dgm:pt>
    <dgm:pt modelId="{6D1C56A6-77A3-4D95-B924-D8F76379136A}" type="sibTrans" cxnId="{77E952BD-272D-46C2-A47D-F53348074C33}">
      <dgm:prSet/>
      <dgm:spPr/>
      <dgm:t>
        <a:bodyPr/>
        <a:lstStyle/>
        <a:p>
          <a:endParaRPr lang="en-US"/>
        </a:p>
      </dgm:t>
    </dgm:pt>
    <dgm:pt modelId="{507AF49A-705D-4824-B950-2A9798E9307A}">
      <dgm:prSet phldrT="[Tekst]" custT="1"/>
      <dgm:spPr/>
      <dgm:t>
        <a:bodyPr/>
        <a:lstStyle/>
        <a:p>
          <a:r>
            <a:rPr lang="nl-BE" sz="1400" dirty="0"/>
            <a:t>FASE 5</a:t>
          </a:r>
          <a:br>
            <a:rPr lang="nl-BE" sz="1400" dirty="0"/>
          </a:br>
          <a:br>
            <a:rPr lang="nl-BE" sz="1400" dirty="0"/>
          </a:br>
          <a:r>
            <a:rPr lang="nl-BE" sz="1400" dirty="0"/>
            <a:t>19/11/2021</a:t>
          </a:r>
          <a:endParaRPr lang="en-US" sz="1400" dirty="0"/>
        </a:p>
      </dgm:t>
    </dgm:pt>
    <dgm:pt modelId="{49BEB14F-6EE0-4F6E-B42D-5DE06EC1D62D}" type="parTrans" cxnId="{E6E3A904-BD4B-4F02-A45C-61D08A13125A}">
      <dgm:prSet/>
      <dgm:spPr/>
      <dgm:t>
        <a:bodyPr/>
        <a:lstStyle/>
        <a:p>
          <a:endParaRPr lang="en-US"/>
        </a:p>
      </dgm:t>
    </dgm:pt>
    <dgm:pt modelId="{5FB831C0-8AEA-4B9D-BE7B-5D172220BB26}" type="sibTrans" cxnId="{E6E3A904-BD4B-4F02-A45C-61D08A13125A}">
      <dgm:prSet/>
      <dgm:spPr/>
      <dgm:t>
        <a:bodyPr/>
        <a:lstStyle/>
        <a:p>
          <a:endParaRPr lang="en-US"/>
        </a:p>
      </dgm:t>
    </dgm:pt>
    <dgm:pt modelId="{97266B52-0603-4FC9-BB2A-D2E2C19A8F94}">
      <dgm:prSet phldrT="[Teks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BE" sz="1400" dirty="0"/>
            <a:t>Gezondheids-conferentie</a:t>
          </a:r>
          <a:endParaRPr lang="en-US" sz="1400" dirty="0"/>
        </a:p>
      </dgm:t>
    </dgm:pt>
    <dgm:pt modelId="{D48E178D-0E22-40C5-AFA1-488BF51768CD}" type="parTrans" cxnId="{B362384C-887E-44EA-9190-C72D6218B39B}">
      <dgm:prSet/>
      <dgm:spPr/>
      <dgm:t>
        <a:bodyPr/>
        <a:lstStyle/>
        <a:p>
          <a:endParaRPr lang="en-US"/>
        </a:p>
      </dgm:t>
    </dgm:pt>
    <dgm:pt modelId="{44A035E2-A9CA-47E4-93AA-D3F118A0EFE0}" type="sibTrans" cxnId="{B362384C-887E-44EA-9190-C72D6218B39B}">
      <dgm:prSet/>
      <dgm:spPr/>
      <dgm:t>
        <a:bodyPr/>
        <a:lstStyle/>
        <a:p>
          <a:endParaRPr lang="en-US"/>
        </a:p>
      </dgm:t>
    </dgm:pt>
    <dgm:pt modelId="{84C34B51-5947-4F71-BB28-FEF784720509}">
      <dgm:prSet phldrT="[Tekst]" custT="1"/>
      <dgm:spPr/>
      <dgm:t>
        <a:bodyPr/>
        <a:lstStyle/>
        <a:p>
          <a:r>
            <a:rPr lang="nl-BE" sz="1400" dirty="0"/>
            <a:t>FASE 6</a:t>
          </a:r>
          <a:br>
            <a:rPr lang="nl-BE" sz="1400" dirty="0"/>
          </a:br>
          <a:r>
            <a:rPr lang="nl-BE" sz="1400" dirty="0"/>
            <a:t>Vanaf eind nov 2021</a:t>
          </a:r>
          <a:endParaRPr lang="en-US" sz="1400" dirty="0"/>
        </a:p>
      </dgm:t>
    </dgm:pt>
    <dgm:pt modelId="{268B528D-9129-4C9D-B71D-F476DE45B92C}" type="parTrans" cxnId="{253FED44-A70F-41EB-BDDF-61CB5AF70EDF}">
      <dgm:prSet/>
      <dgm:spPr/>
      <dgm:t>
        <a:bodyPr/>
        <a:lstStyle/>
        <a:p>
          <a:endParaRPr lang="en-US"/>
        </a:p>
      </dgm:t>
    </dgm:pt>
    <dgm:pt modelId="{AF3FBFDF-253B-4F46-A9C4-9230ED920D2E}" type="sibTrans" cxnId="{253FED44-A70F-41EB-BDDF-61CB5AF70EDF}">
      <dgm:prSet/>
      <dgm:spPr/>
      <dgm:t>
        <a:bodyPr/>
        <a:lstStyle/>
        <a:p>
          <a:endParaRPr lang="en-US"/>
        </a:p>
      </dgm:t>
    </dgm:pt>
    <dgm:pt modelId="{8E2A437D-E07B-4669-8A1C-CD24E29996A3}">
      <dgm:prSet phldrT="[Tekst]" custT="1"/>
      <dgm:spPr/>
      <dgm:t>
        <a:bodyPr/>
        <a:lstStyle/>
        <a:p>
          <a:r>
            <a:rPr lang="nl-BE" sz="1400" dirty="0"/>
            <a:t>Natraject</a:t>
          </a:r>
          <a:endParaRPr lang="en-US" sz="1400" dirty="0"/>
        </a:p>
      </dgm:t>
    </dgm:pt>
    <dgm:pt modelId="{D9165F40-0BBB-465D-AA26-AFB8DCA54D78}" type="parTrans" cxnId="{2E11AFED-1C09-4360-9D9E-FB583223D3A2}">
      <dgm:prSet/>
      <dgm:spPr/>
      <dgm:t>
        <a:bodyPr/>
        <a:lstStyle/>
        <a:p>
          <a:endParaRPr lang="en-US"/>
        </a:p>
      </dgm:t>
    </dgm:pt>
    <dgm:pt modelId="{BAF6EF02-D252-49B6-92F9-3EEDADBC42B7}" type="sibTrans" cxnId="{2E11AFED-1C09-4360-9D9E-FB583223D3A2}">
      <dgm:prSet/>
      <dgm:spPr/>
      <dgm:t>
        <a:bodyPr/>
        <a:lstStyle/>
        <a:p>
          <a:endParaRPr lang="en-US"/>
        </a:p>
      </dgm:t>
    </dgm:pt>
    <dgm:pt modelId="{63D16873-1FCE-4B5E-80FF-47BC454C9AC4}">
      <dgm:prSet phldrT="[Tekst]" custT="1"/>
      <dgm:spPr/>
      <dgm:t>
        <a:bodyPr/>
        <a:lstStyle/>
        <a:p>
          <a:r>
            <a:rPr lang="nl-BE" sz="1400" dirty="0"/>
            <a:t>Zomer 2023</a:t>
          </a:r>
          <a:endParaRPr lang="en-US" sz="1400" dirty="0"/>
        </a:p>
      </dgm:t>
    </dgm:pt>
    <dgm:pt modelId="{2698E96E-F574-4395-B491-12B2D4688DB5}" type="sibTrans" cxnId="{A46CB5A0-11D1-442C-A962-B5667F7461E7}">
      <dgm:prSet/>
      <dgm:spPr/>
      <dgm:t>
        <a:bodyPr/>
        <a:lstStyle/>
        <a:p>
          <a:endParaRPr lang="en-US"/>
        </a:p>
      </dgm:t>
    </dgm:pt>
    <dgm:pt modelId="{5A7E02DE-5D02-4D60-B754-AB281AA4EF1A}" type="parTrans" cxnId="{A46CB5A0-11D1-442C-A962-B5667F7461E7}">
      <dgm:prSet/>
      <dgm:spPr/>
      <dgm:t>
        <a:bodyPr/>
        <a:lstStyle/>
        <a:p>
          <a:endParaRPr lang="en-US"/>
        </a:p>
      </dgm:t>
    </dgm:pt>
    <dgm:pt modelId="{A0F8C438-1EA8-4B8A-8E9F-75E69F859E0E}">
      <dgm:prSet phldrT="[Tekst]" custT="1"/>
      <dgm:spPr/>
      <dgm:t>
        <a:bodyPr/>
        <a:lstStyle/>
        <a:p>
          <a:r>
            <a:rPr lang="nl-BE" sz="1400" dirty="0"/>
            <a:t>Finaal VAS III</a:t>
          </a:r>
          <a:endParaRPr lang="en-US" sz="1400" dirty="0"/>
        </a:p>
      </dgm:t>
    </dgm:pt>
    <dgm:pt modelId="{95421BBF-CBC8-4F6F-80F2-830427B07B2D}" type="parTrans" cxnId="{DBB4552E-2306-4A11-9FB2-0F917FBCC161}">
      <dgm:prSet/>
      <dgm:spPr/>
      <dgm:t>
        <a:bodyPr/>
        <a:lstStyle/>
        <a:p>
          <a:endParaRPr lang="en-US"/>
        </a:p>
      </dgm:t>
    </dgm:pt>
    <dgm:pt modelId="{F7326CBB-01F9-46B0-BF9B-80858B805417}" type="sibTrans" cxnId="{DBB4552E-2306-4A11-9FB2-0F917FBCC161}">
      <dgm:prSet/>
      <dgm:spPr/>
      <dgm:t>
        <a:bodyPr/>
        <a:lstStyle/>
        <a:p>
          <a:endParaRPr lang="en-US"/>
        </a:p>
      </dgm:t>
    </dgm:pt>
    <dgm:pt modelId="{623E5F8D-C459-4A0C-B4E4-557AB9CD4872}">
      <dgm:prSet phldrT="[Tekst]" custT="1"/>
      <dgm:spPr/>
      <dgm:t>
        <a:bodyPr/>
        <a:lstStyle/>
        <a:p>
          <a:r>
            <a:rPr lang="nl-BE" sz="1400" dirty="0"/>
            <a:t>Universele preventie</a:t>
          </a:r>
          <a:endParaRPr lang="en-US" sz="1400" dirty="0"/>
        </a:p>
      </dgm:t>
    </dgm:pt>
    <dgm:pt modelId="{79CB9925-85BE-4A27-B266-D4663D0CA126}" type="parTrans" cxnId="{83D8DA63-B010-4CB9-ABC2-41947AC385CE}">
      <dgm:prSet/>
      <dgm:spPr/>
      <dgm:t>
        <a:bodyPr/>
        <a:lstStyle/>
        <a:p>
          <a:endParaRPr lang="en-US"/>
        </a:p>
      </dgm:t>
    </dgm:pt>
    <dgm:pt modelId="{A49F1D4D-F9A3-4DE3-9E97-1E03148B29EA}" type="sibTrans" cxnId="{83D8DA63-B010-4CB9-ABC2-41947AC385CE}">
      <dgm:prSet/>
      <dgm:spPr/>
      <dgm:t>
        <a:bodyPr/>
        <a:lstStyle/>
        <a:p>
          <a:endParaRPr lang="en-US"/>
        </a:p>
      </dgm:t>
    </dgm:pt>
    <dgm:pt modelId="{AF3AD828-07CA-4152-8B06-CDA61C124406}">
      <dgm:prSet phldrT="[Tekst]" custT="1"/>
      <dgm:spPr/>
      <dgm:t>
        <a:bodyPr/>
        <a:lstStyle/>
        <a:p>
          <a:r>
            <a:rPr lang="nl-BE" sz="1400" dirty="0"/>
            <a:t>Selectieve preventie</a:t>
          </a:r>
          <a:endParaRPr lang="en-US" sz="1400" dirty="0"/>
        </a:p>
      </dgm:t>
    </dgm:pt>
    <dgm:pt modelId="{032331AB-5EDC-478F-AD92-21F24B336758}" type="parTrans" cxnId="{AA98C3CD-5CF8-48C5-9E77-CBB40B0DFD27}">
      <dgm:prSet/>
      <dgm:spPr/>
      <dgm:t>
        <a:bodyPr/>
        <a:lstStyle/>
        <a:p>
          <a:endParaRPr lang="en-US"/>
        </a:p>
      </dgm:t>
    </dgm:pt>
    <dgm:pt modelId="{2A33D6EB-38DD-4061-9446-F1323A132A49}" type="sibTrans" cxnId="{AA98C3CD-5CF8-48C5-9E77-CBB40B0DFD27}">
      <dgm:prSet/>
      <dgm:spPr/>
      <dgm:t>
        <a:bodyPr/>
        <a:lstStyle/>
        <a:p>
          <a:endParaRPr lang="en-US"/>
        </a:p>
      </dgm:t>
    </dgm:pt>
    <dgm:pt modelId="{B03064C6-8A58-48AF-8DEA-B3FB50CE528F}">
      <dgm:prSet phldrT="[Tekst]" custT="1"/>
      <dgm:spPr/>
      <dgm:t>
        <a:bodyPr/>
        <a:lstStyle/>
        <a:p>
          <a:r>
            <a:rPr lang="nl-BE" sz="1400" dirty="0"/>
            <a:t>Geïndiceerde preventie</a:t>
          </a:r>
          <a:endParaRPr lang="en-US" sz="1400" dirty="0"/>
        </a:p>
      </dgm:t>
    </dgm:pt>
    <dgm:pt modelId="{D52FDD7B-4794-405D-B1E6-BB933AE66625}" type="parTrans" cxnId="{FCD78B1E-9671-451A-AF1F-0AB982040228}">
      <dgm:prSet/>
      <dgm:spPr/>
      <dgm:t>
        <a:bodyPr/>
        <a:lstStyle/>
        <a:p>
          <a:endParaRPr lang="en-US"/>
        </a:p>
      </dgm:t>
    </dgm:pt>
    <dgm:pt modelId="{EACACEBD-19FD-4A4C-9B15-AE859150C187}" type="sibTrans" cxnId="{FCD78B1E-9671-451A-AF1F-0AB982040228}">
      <dgm:prSet/>
      <dgm:spPr/>
      <dgm:t>
        <a:bodyPr/>
        <a:lstStyle/>
        <a:p>
          <a:endParaRPr lang="en-US"/>
        </a:p>
      </dgm:t>
    </dgm:pt>
    <dgm:pt modelId="{5CEFE0C9-7DB7-4191-8D27-D3DBE7AC06B4}" type="pres">
      <dgm:prSet presAssocID="{AAEDD680-8892-46D8-A9BD-FD2CB03E88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3071C4-BA18-44EF-AAA4-2921AB3BA260}" type="pres">
      <dgm:prSet presAssocID="{3E8B7559-C5F3-4E51-A535-6DC02BEFEEA8}" presName="hierRoot1" presStyleCnt="0"/>
      <dgm:spPr/>
    </dgm:pt>
    <dgm:pt modelId="{220F47EF-E7CA-4123-A2CD-C8D3D44303AE}" type="pres">
      <dgm:prSet presAssocID="{3E8B7559-C5F3-4E51-A535-6DC02BEFEEA8}" presName="composite" presStyleCnt="0"/>
      <dgm:spPr/>
    </dgm:pt>
    <dgm:pt modelId="{6AC5E66B-3140-41D6-ACBD-DD062DB66685}" type="pres">
      <dgm:prSet presAssocID="{3E8B7559-C5F3-4E51-A535-6DC02BEFEEA8}" presName="background" presStyleLbl="node0" presStyleIdx="0" presStyleCnt="7"/>
      <dgm:spPr/>
    </dgm:pt>
    <dgm:pt modelId="{FE6CD443-20F7-4470-8BEB-F1914C5DF361}" type="pres">
      <dgm:prSet presAssocID="{3E8B7559-C5F3-4E51-A535-6DC02BEFEEA8}" presName="text" presStyleLbl="fgAcc0" presStyleIdx="0" presStyleCnt="7">
        <dgm:presLayoutVars>
          <dgm:chPref val="3"/>
        </dgm:presLayoutVars>
      </dgm:prSet>
      <dgm:spPr/>
    </dgm:pt>
    <dgm:pt modelId="{ED8125E9-F9E4-4272-8511-035B435A8CF3}" type="pres">
      <dgm:prSet presAssocID="{3E8B7559-C5F3-4E51-A535-6DC02BEFEEA8}" presName="hierChild2" presStyleCnt="0"/>
      <dgm:spPr/>
    </dgm:pt>
    <dgm:pt modelId="{2BB02731-735C-4876-8982-7DC8D99747BD}" type="pres">
      <dgm:prSet presAssocID="{845593CA-7610-4A8E-9B1F-117B213B80D8}" presName="Name10" presStyleLbl="parChTrans1D2" presStyleIdx="0" presStyleCnt="7"/>
      <dgm:spPr/>
    </dgm:pt>
    <dgm:pt modelId="{50B2DD74-0CDF-4AE9-BAF2-3FA92B40B3F0}" type="pres">
      <dgm:prSet presAssocID="{18D68D9E-D820-4024-A657-FD626E5299BA}" presName="hierRoot2" presStyleCnt="0"/>
      <dgm:spPr/>
    </dgm:pt>
    <dgm:pt modelId="{975B8AEB-32C7-4CA5-89D3-B1E234621B6F}" type="pres">
      <dgm:prSet presAssocID="{18D68D9E-D820-4024-A657-FD626E5299BA}" presName="composite2" presStyleCnt="0"/>
      <dgm:spPr/>
    </dgm:pt>
    <dgm:pt modelId="{4D124D47-DCC3-42CE-A42D-A581B4AE5A35}" type="pres">
      <dgm:prSet presAssocID="{18D68D9E-D820-4024-A657-FD626E5299BA}" presName="background2" presStyleLbl="node2" presStyleIdx="0" presStyleCnt="7"/>
      <dgm:spPr/>
    </dgm:pt>
    <dgm:pt modelId="{8C382EDE-AF64-490D-AA16-D84B7B49D0E6}" type="pres">
      <dgm:prSet presAssocID="{18D68D9E-D820-4024-A657-FD626E5299BA}" presName="text2" presStyleLbl="fgAcc2" presStyleIdx="0" presStyleCnt="7">
        <dgm:presLayoutVars>
          <dgm:chPref val="3"/>
        </dgm:presLayoutVars>
      </dgm:prSet>
      <dgm:spPr/>
    </dgm:pt>
    <dgm:pt modelId="{FA96EB98-D9F8-492F-8E3C-3181C54FC214}" type="pres">
      <dgm:prSet presAssocID="{18D68D9E-D820-4024-A657-FD626E5299BA}" presName="hierChild3" presStyleCnt="0"/>
      <dgm:spPr/>
    </dgm:pt>
    <dgm:pt modelId="{9EAA45DF-075A-48FD-B4E3-BF3474A06AEE}" type="pres">
      <dgm:prSet presAssocID="{92C34DD3-190C-45AD-90CF-2121289F563A}" presName="hierRoot1" presStyleCnt="0"/>
      <dgm:spPr/>
    </dgm:pt>
    <dgm:pt modelId="{A2388A86-9997-4CE5-8B09-DAFB4ECCC4C9}" type="pres">
      <dgm:prSet presAssocID="{92C34DD3-190C-45AD-90CF-2121289F563A}" presName="composite" presStyleCnt="0"/>
      <dgm:spPr/>
    </dgm:pt>
    <dgm:pt modelId="{C4349DDE-CBBD-4C1C-A804-7B96518B0A92}" type="pres">
      <dgm:prSet presAssocID="{92C34DD3-190C-45AD-90CF-2121289F563A}" presName="background" presStyleLbl="node0" presStyleIdx="1" presStyleCnt="7"/>
      <dgm:spPr/>
    </dgm:pt>
    <dgm:pt modelId="{5FA490AE-BA03-429A-A68B-B92B96A06BCA}" type="pres">
      <dgm:prSet presAssocID="{92C34DD3-190C-45AD-90CF-2121289F563A}" presName="text" presStyleLbl="fgAcc0" presStyleIdx="1" presStyleCnt="7">
        <dgm:presLayoutVars>
          <dgm:chPref val="3"/>
        </dgm:presLayoutVars>
      </dgm:prSet>
      <dgm:spPr/>
    </dgm:pt>
    <dgm:pt modelId="{39104A84-AF88-44F1-9E63-11A13A24137F}" type="pres">
      <dgm:prSet presAssocID="{92C34DD3-190C-45AD-90CF-2121289F563A}" presName="hierChild2" presStyleCnt="0"/>
      <dgm:spPr/>
    </dgm:pt>
    <dgm:pt modelId="{48299E24-9C48-4D8F-9577-4A87DD5681D0}" type="pres">
      <dgm:prSet presAssocID="{10F123CD-C37F-44B6-B2B5-499E32498F48}" presName="Name10" presStyleLbl="parChTrans1D2" presStyleIdx="1" presStyleCnt="7"/>
      <dgm:spPr/>
    </dgm:pt>
    <dgm:pt modelId="{D61F4030-CD7F-463C-A9D7-B0E5029EED2C}" type="pres">
      <dgm:prSet presAssocID="{430F83F7-813F-4496-AFE6-9E1B3B34A914}" presName="hierRoot2" presStyleCnt="0"/>
      <dgm:spPr/>
    </dgm:pt>
    <dgm:pt modelId="{3FD63982-815A-4AE9-9432-CCE9B087E7B1}" type="pres">
      <dgm:prSet presAssocID="{430F83F7-813F-4496-AFE6-9E1B3B34A914}" presName="composite2" presStyleCnt="0"/>
      <dgm:spPr/>
    </dgm:pt>
    <dgm:pt modelId="{ADBCA105-3401-41C5-9C18-E5130D779F0B}" type="pres">
      <dgm:prSet presAssocID="{430F83F7-813F-4496-AFE6-9E1B3B34A914}" presName="background2" presStyleLbl="node2" presStyleIdx="1" presStyleCnt="7"/>
      <dgm:spPr/>
    </dgm:pt>
    <dgm:pt modelId="{F75478E6-AFFF-400E-9F97-E74B830AE12C}" type="pres">
      <dgm:prSet presAssocID="{430F83F7-813F-4496-AFE6-9E1B3B34A914}" presName="text2" presStyleLbl="fgAcc2" presStyleIdx="1" presStyleCnt="7">
        <dgm:presLayoutVars>
          <dgm:chPref val="3"/>
        </dgm:presLayoutVars>
      </dgm:prSet>
      <dgm:spPr/>
    </dgm:pt>
    <dgm:pt modelId="{F494D0E0-B2E9-4758-8548-DD5F78EC8C10}" type="pres">
      <dgm:prSet presAssocID="{430F83F7-813F-4496-AFE6-9E1B3B34A914}" presName="hierChild3" presStyleCnt="0"/>
      <dgm:spPr/>
    </dgm:pt>
    <dgm:pt modelId="{3B5B8268-3150-45C5-9B4F-79C6A918F52E}" type="pres">
      <dgm:prSet presAssocID="{79CB9925-85BE-4A27-B266-D4663D0CA126}" presName="Name17" presStyleLbl="parChTrans1D3" presStyleIdx="0" presStyleCnt="3"/>
      <dgm:spPr/>
    </dgm:pt>
    <dgm:pt modelId="{367B3FD1-5FAA-465F-872D-5F68410CEDF7}" type="pres">
      <dgm:prSet presAssocID="{623E5F8D-C459-4A0C-B4E4-557AB9CD4872}" presName="hierRoot3" presStyleCnt="0"/>
      <dgm:spPr/>
    </dgm:pt>
    <dgm:pt modelId="{F143CD8B-7C68-4ED3-863D-D538E3F46D7F}" type="pres">
      <dgm:prSet presAssocID="{623E5F8D-C459-4A0C-B4E4-557AB9CD4872}" presName="composite3" presStyleCnt="0"/>
      <dgm:spPr/>
    </dgm:pt>
    <dgm:pt modelId="{0A99F9FD-8BC8-4806-B80A-31C79EAE7E94}" type="pres">
      <dgm:prSet presAssocID="{623E5F8D-C459-4A0C-B4E4-557AB9CD4872}" presName="background3" presStyleLbl="node3" presStyleIdx="0" presStyleCnt="3"/>
      <dgm:spPr/>
    </dgm:pt>
    <dgm:pt modelId="{12DD32D6-42EB-455C-9F33-C300F50460B3}" type="pres">
      <dgm:prSet presAssocID="{623E5F8D-C459-4A0C-B4E4-557AB9CD4872}" presName="text3" presStyleLbl="fgAcc3" presStyleIdx="0" presStyleCnt="3" custLinFactY="23542" custLinFactNeighborY="100000">
        <dgm:presLayoutVars>
          <dgm:chPref val="3"/>
        </dgm:presLayoutVars>
      </dgm:prSet>
      <dgm:spPr/>
    </dgm:pt>
    <dgm:pt modelId="{49BD90AE-D4A5-4B78-AA0C-AF9435931A0F}" type="pres">
      <dgm:prSet presAssocID="{623E5F8D-C459-4A0C-B4E4-557AB9CD4872}" presName="hierChild4" presStyleCnt="0"/>
      <dgm:spPr/>
    </dgm:pt>
    <dgm:pt modelId="{9B11B615-639E-426C-90A5-0B1117DFEF59}" type="pres">
      <dgm:prSet presAssocID="{032331AB-5EDC-478F-AD92-21F24B336758}" presName="Name17" presStyleLbl="parChTrans1D3" presStyleIdx="1" presStyleCnt="3"/>
      <dgm:spPr/>
    </dgm:pt>
    <dgm:pt modelId="{B16D117F-66F1-4A1F-984B-F8E1CE89D921}" type="pres">
      <dgm:prSet presAssocID="{AF3AD828-07CA-4152-8B06-CDA61C124406}" presName="hierRoot3" presStyleCnt="0"/>
      <dgm:spPr/>
    </dgm:pt>
    <dgm:pt modelId="{A57A89C7-871D-43B5-A9B2-7584C047A7F3}" type="pres">
      <dgm:prSet presAssocID="{AF3AD828-07CA-4152-8B06-CDA61C124406}" presName="composite3" presStyleCnt="0"/>
      <dgm:spPr/>
    </dgm:pt>
    <dgm:pt modelId="{2B21FA8A-C03E-4190-8E62-65B138A375CD}" type="pres">
      <dgm:prSet presAssocID="{AF3AD828-07CA-4152-8B06-CDA61C124406}" presName="background3" presStyleLbl="node3" presStyleIdx="1" presStyleCnt="3"/>
      <dgm:spPr/>
    </dgm:pt>
    <dgm:pt modelId="{E0672958-127A-4D5B-89D7-B2570361B526}" type="pres">
      <dgm:prSet presAssocID="{AF3AD828-07CA-4152-8B06-CDA61C124406}" presName="text3" presStyleLbl="fgAcc3" presStyleIdx="1" presStyleCnt="3" custLinFactY="23542" custLinFactNeighborX="7240" custLinFactNeighborY="100000">
        <dgm:presLayoutVars>
          <dgm:chPref val="3"/>
        </dgm:presLayoutVars>
      </dgm:prSet>
      <dgm:spPr/>
    </dgm:pt>
    <dgm:pt modelId="{BAB6BCD8-6BD1-4727-9853-F271CAC41D12}" type="pres">
      <dgm:prSet presAssocID="{AF3AD828-07CA-4152-8B06-CDA61C124406}" presName="hierChild4" presStyleCnt="0"/>
      <dgm:spPr/>
    </dgm:pt>
    <dgm:pt modelId="{5BCD3BBD-5035-4433-9219-6E240656E384}" type="pres">
      <dgm:prSet presAssocID="{D52FDD7B-4794-405D-B1E6-BB933AE66625}" presName="Name17" presStyleLbl="parChTrans1D3" presStyleIdx="2" presStyleCnt="3"/>
      <dgm:spPr/>
    </dgm:pt>
    <dgm:pt modelId="{607E1EDC-C186-48C5-B7D0-4C80B6416D17}" type="pres">
      <dgm:prSet presAssocID="{B03064C6-8A58-48AF-8DEA-B3FB50CE528F}" presName="hierRoot3" presStyleCnt="0"/>
      <dgm:spPr/>
    </dgm:pt>
    <dgm:pt modelId="{9180C9F5-9641-43A7-A420-54E4AAB033E9}" type="pres">
      <dgm:prSet presAssocID="{B03064C6-8A58-48AF-8DEA-B3FB50CE528F}" presName="composite3" presStyleCnt="0"/>
      <dgm:spPr/>
    </dgm:pt>
    <dgm:pt modelId="{44A0188C-5C5F-4993-82BB-FE13FCF2329E}" type="pres">
      <dgm:prSet presAssocID="{B03064C6-8A58-48AF-8DEA-B3FB50CE528F}" presName="background3" presStyleLbl="node3" presStyleIdx="2" presStyleCnt="3"/>
      <dgm:spPr/>
    </dgm:pt>
    <dgm:pt modelId="{581D2EBC-C25A-4B9A-839A-1686EA754999}" type="pres">
      <dgm:prSet presAssocID="{B03064C6-8A58-48AF-8DEA-B3FB50CE528F}" presName="text3" presStyleLbl="fgAcc3" presStyleIdx="2" presStyleCnt="3" custScaleX="113573" custScaleY="100800" custLinFactY="23542" custLinFactNeighborY="100000">
        <dgm:presLayoutVars>
          <dgm:chPref val="3"/>
        </dgm:presLayoutVars>
      </dgm:prSet>
      <dgm:spPr/>
    </dgm:pt>
    <dgm:pt modelId="{91563F64-44F5-4169-9FF8-4BD4056F91C5}" type="pres">
      <dgm:prSet presAssocID="{B03064C6-8A58-48AF-8DEA-B3FB50CE528F}" presName="hierChild4" presStyleCnt="0"/>
      <dgm:spPr/>
    </dgm:pt>
    <dgm:pt modelId="{7B3D332D-284F-455D-B586-3E35A6151644}" type="pres">
      <dgm:prSet presAssocID="{A79BD748-BCBE-4438-AC79-91F585D4AD3C}" presName="hierRoot1" presStyleCnt="0"/>
      <dgm:spPr/>
    </dgm:pt>
    <dgm:pt modelId="{B54781A3-AF9C-4A03-8996-CE14A0C5C356}" type="pres">
      <dgm:prSet presAssocID="{A79BD748-BCBE-4438-AC79-91F585D4AD3C}" presName="composite" presStyleCnt="0"/>
      <dgm:spPr/>
    </dgm:pt>
    <dgm:pt modelId="{B996CDEB-D4CD-4866-B68B-F8B9418A36E5}" type="pres">
      <dgm:prSet presAssocID="{A79BD748-BCBE-4438-AC79-91F585D4AD3C}" presName="background" presStyleLbl="node0" presStyleIdx="2" presStyleCnt="7"/>
      <dgm:spPr/>
    </dgm:pt>
    <dgm:pt modelId="{168D15CC-4668-4814-A329-5CDD2C112E17}" type="pres">
      <dgm:prSet presAssocID="{A79BD748-BCBE-4438-AC79-91F585D4AD3C}" presName="text" presStyleLbl="fgAcc0" presStyleIdx="2" presStyleCnt="7" custLinFactX="-11510" custLinFactNeighborX="-100000">
        <dgm:presLayoutVars>
          <dgm:chPref val="3"/>
        </dgm:presLayoutVars>
      </dgm:prSet>
      <dgm:spPr/>
    </dgm:pt>
    <dgm:pt modelId="{2C8D9ECE-3962-4485-BDCB-645333FBE3D0}" type="pres">
      <dgm:prSet presAssocID="{A79BD748-BCBE-4438-AC79-91F585D4AD3C}" presName="hierChild2" presStyleCnt="0"/>
      <dgm:spPr/>
    </dgm:pt>
    <dgm:pt modelId="{B795656C-F875-45EB-890B-01EE38323D35}" type="pres">
      <dgm:prSet presAssocID="{64224933-444B-45B9-896A-6F0FB710B104}" presName="Name10" presStyleLbl="parChTrans1D2" presStyleIdx="2" presStyleCnt="7"/>
      <dgm:spPr/>
    </dgm:pt>
    <dgm:pt modelId="{E714B3BF-17D2-43B8-A380-937986F1E83F}" type="pres">
      <dgm:prSet presAssocID="{EEB9D66D-67D5-4DD3-80DE-2F3CA8C1C00E}" presName="hierRoot2" presStyleCnt="0"/>
      <dgm:spPr/>
    </dgm:pt>
    <dgm:pt modelId="{B6DA12F7-C444-45F1-81A6-E883FBE2977A}" type="pres">
      <dgm:prSet presAssocID="{EEB9D66D-67D5-4DD3-80DE-2F3CA8C1C00E}" presName="composite2" presStyleCnt="0"/>
      <dgm:spPr/>
    </dgm:pt>
    <dgm:pt modelId="{C50FD7FA-2A93-4558-B38F-2514A51B6D75}" type="pres">
      <dgm:prSet presAssocID="{EEB9D66D-67D5-4DD3-80DE-2F3CA8C1C00E}" presName="background2" presStyleLbl="node2" presStyleIdx="2" presStyleCnt="7"/>
      <dgm:spPr/>
    </dgm:pt>
    <dgm:pt modelId="{81224E5B-0405-413F-92D1-B320F1417108}" type="pres">
      <dgm:prSet presAssocID="{EEB9D66D-67D5-4DD3-80DE-2F3CA8C1C00E}" presName="text2" presStyleLbl="fgAcc2" presStyleIdx="2" presStyleCnt="7" custScaleX="151529" custScaleY="154296" custLinFactX="-11510" custLinFactNeighborX="-100000">
        <dgm:presLayoutVars>
          <dgm:chPref val="3"/>
        </dgm:presLayoutVars>
      </dgm:prSet>
      <dgm:spPr/>
    </dgm:pt>
    <dgm:pt modelId="{0F5E4E09-B6EB-4CEE-A9F3-824E2852BCAC}" type="pres">
      <dgm:prSet presAssocID="{EEB9D66D-67D5-4DD3-80DE-2F3CA8C1C00E}" presName="hierChild3" presStyleCnt="0"/>
      <dgm:spPr/>
    </dgm:pt>
    <dgm:pt modelId="{0137A878-5F4B-4A4D-9F83-EF3B5E274CC2}" type="pres">
      <dgm:prSet presAssocID="{89A2ACD7-97D4-48A6-8A06-A7D448AE6A55}" presName="hierRoot1" presStyleCnt="0"/>
      <dgm:spPr/>
    </dgm:pt>
    <dgm:pt modelId="{23B4CECD-0645-4B36-98E1-F12CB3BA3EB7}" type="pres">
      <dgm:prSet presAssocID="{89A2ACD7-97D4-48A6-8A06-A7D448AE6A55}" presName="composite" presStyleCnt="0"/>
      <dgm:spPr/>
    </dgm:pt>
    <dgm:pt modelId="{631D0CD2-E13F-4CBF-9018-A259EDA3194D}" type="pres">
      <dgm:prSet presAssocID="{89A2ACD7-97D4-48A6-8A06-A7D448AE6A55}" presName="background" presStyleLbl="node0" presStyleIdx="3" presStyleCnt="7"/>
      <dgm:spPr/>
    </dgm:pt>
    <dgm:pt modelId="{A2057887-390F-43BF-83F3-DCDB741BDD47}" type="pres">
      <dgm:prSet presAssocID="{89A2ACD7-97D4-48A6-8A06-A7D448AE6A55}" presName="text" presStyleLbl="fgAcc0" presStyleIdx="3" presStyleCnt="7" custLinFactX="-11510" custLinFactNeighborX="-100000">
        <dgm:presLayoutVars>
          <dgm:chPref val="3"/>
        </dgm:presLayoutVars>
      </dgm:prSet>
      <dgm:spPr/>
    </dgm:pt>
    <dgm:pt modelId="{1D6F4777-586E-41F8-9BE7-A3D42D9A4234}" type="pres">
      <dgm:prSet presAssocID="{89A2ACD7-97D4-48A6-8A06-A7D448AE6A55}" presName="hierChild2" presStyleCnt="0"/>
      <dgm:spPr/>
    </dgm:pt>
    <dgm:pt modelId="{6405941E-0675-4DCC-ADE1-8EA616216B82}" type="pres">
      <dgm:prSet presAssocID="{C277C390-724E-4E1C-AE3C-4BDE2BEED96D}" presName="Name10" presStyleLbl="parChTrans1D2" presStyleIdx="3" presStyleCnt="7"/>
      <dgm:spPr/>
    </dgm:pt>
    <dgm:pt modelId="{B8AF306A-4325-4FAB-8343-83BB50D4A1EA}" type="pres">
      <dgm:prSet presAssocID="{AC2EAABA-8FA7-43A8-82DC-1C57099722E5}" presName="hierRoot2" presStyleCnt="0"/>
      <dgm:spPr/>
    </dgm:pt>
    <dgm:pt modelId="{518B1C67-8FE2-430E-97C7-0D5CD5B9C9FB}" type="pres">
      <dgm:prSet presAssocID="{AC2EAABA-8FA7-43A8-82DC-1C57099722E5}" presName="composite2" presStyleCnt="0"/>
      <dgm:spPr/>
    </dgm:pt>
    <dgm:pt modelId="{A5008D57-7FAE-4927-B6A1-984291EE4EE8}" type="pres">
      <dgm:prSet presAssocID="{AC2EAABA-8FA7-43A8-82DC-1C57099722E5}" presName="background2" presStyleLbl="node2" presStyleIdx="3" presStyleCnt="7"/>
      <dgm:spPr/>
    </dgm:pt>
    <dgm:pt modelId="{9619391B-35DD-47D6-B368-EEF08DADA219}" type="pres">
      <dgm:prSet presAssocID="{AC2EAABA-8FA7-43A8-82DC-1C57099722E5}" presName="text2" presStyleLbl="fgAcc2" presStyleIdx="3" presStyleCnt="7" custScaleX="114096" custScaleY="147543" custLinFactX="-11510" custLinFactNeighborX="-100000">
        <dgm:presLayoutVars>
          <dgm:chPref val="3"/>
        </dgm:presLayoutVars>
      </dgm:prSet>
      <dgm:spPr/>
    </dgm:pt>
    <dgm:pt modelId="{53B46095-BDD6-4C7F-A7AD-B0FF3C1D80ED}" type="pres">
      <dgm:prSet presAssocID="{AC2EAABA-8FA7-43A8-82DC-1C57099722E5}" presName="hierChild3" presStyleCnt="0"/>
      <dgm:spPr/>
    </dgm:pt>
    <dgm:pt modelId="{CDADC5BC-4F1D-40AB-91CD-263AA6CBCC5E}" type="pres">
      <dgm:prSet presAssocID="{507AF49A-705D-4824-B950-2A9798E9307A}" presName="hierRoot1" presStyleCnt="0"/>
      <dgm:spPr/>
    </dgm:pt>
    <dgm:pt modelId="{69C6311C-997B-40F8-AD99-9A7B78188FBA}" type="pres">
      <dgm:prSet presAssocID="{507AF49A-705D-4824-B950-2A9798E9307A}" presName="composite" presStyleCnt="0"/>
      <dgm:spPr/>
    </dgm:pt>
    <dgm:pt modelId="{A11E3825-7532-45F7-B878-7D2FDE7EE912}" type="pres">
      <dgm:prSet presAssocID="{507AF49A-705D-4824-B950-2A9798E9307A}" presName="background" presStyleLbl="node0" presStyleIdx="4" presStyleCnt="7"/>
      <dgm:spPr/>
    </dgm:pt>
    <dgm:pt modelId="{F0F9D6C4-8162-4C74-BFC4-3DEFB496186D}" type="pres">
      <dgm:prSet presAssocID="{507AF49A-705D-4824-B950-2A9798E9307A}" presName="text" presStyleLbl="fgAcc0" presStyleIdx="4" presStyleCnt="7" custLinFactX="-11510" custLinFactNeighborX="-100000">
        <dgm:presLayoutVars>
          <dgm:chPref val="3"/>
        </dgm:presLayoutVars>
      </dgm:prSet>
      <dgm:spPr/>
    </dgm:pt>
    <dgm:pt modelId="{F535342C-9E2C-4F3C-B007-2FB29A65D238}" type="pres">
      <dgm:prSet presAssocID="{507AF49A-705D-4824-B950-2A9798E9307A}" presName="hierChild2" presStyleCnt="0"/>
      <dgm:spPr/>
    </dgm:pt>
    <dgm:pt modelId="{5CF22976-0C27-4BC2-967C-37E2D4DC0C5C}" type="pres">
      <dgm:prSet presAssocID="{D48E178D-0E22-40C5-AFA1-488BF51768CD}" presName="Name10" presStyleLbl="parChTrans1D2" presStyleIdx="4" presStyleCnt="7"/>
      <dgm:spPr/>
    </dgm:pt>
    <dgm:pt modelId="{B063A7FD-9293-4674-8A08-63A3437FAC8C}" type="pres">
      <dgm:prSet presAssocID="{97266B52-0603-4FC9-BB2A-D2E2C19A8F94}" presName="hierRoot2" presStyleCnt="0"/>
      <dgm:spPr/>
    </dgm:pt>
    <dgm:pt modelId="{94634752-653F-4550-B865-D127813424E5}" type="pres">
      <dgm:prSet presAssocID="{97266B52-0603-4FC9-BB2A-D2E2C19A8F94}" presName="composite2" presStyleCnt="0"/>
      <dgm:spPr/>
    </dgm:pt>
    <dgm:pt modelId="{01F30B12-6EA3-476F-BBCC-F094EDECEFB9}" type="pres">
      <dgm:prSet presAssocID="{97266B52-0603-4FC9-BB2A-D2E2C19A8F94}" presName="background2" presStyleLbl="node2" presStyleIdx="4" presStyleCnt="7"/>
      <dgm:spPr/>
    </dgm:pt>
    <dgm:pt modelId="{480E2502-2DAD-48D6-BB57-A06CB65D7605}" type="pres">
      <dgm:prSet presAssocID="{97266B52-0603-4FC9-BB2A-D2E2C19A8F94}" presName="text2" presStyleLbl="fgAcc2" presStyleIdx="4" presStyleCnt="7" custScaleX="114159" custScaleY="150277" custLinFactX="-11510" custLinFactNeighborX="-100000">
        <dgm:presLayoutVars>
          <dgm:chPref val="3"/>
        </dgm:presLayoutVars>
      </dgm:prSet>
      <dgm:spPr/>
    </dgm:pt>
    <dgm:pt modelId="{1E3BDA2E-F888-42B8-BA0D-1D9D3249C5F8}" type="pres">
      <dgm:prSet presAssocID="{97266B52-0603-4FC9-BB2A-D2E2C19A8F94}" presName="hierChild3" presStyleCnt="0"/>
      <dgm:spPr/>
    </dgm:pt>
    <dgm:pt modelId="{A1BD8BD4-46F1-40EA-806B-E6C347AF084C}" type="pres">
      <dgm:prSet presAssocID="{84C34B51-5947-4F71-BB28-FEF784720509}" presName="hierRoot1" presStyleCnt="0"/>
      <dgm:spPr/>
    </dgm:pt>
    <dgm:pt modelId="{9827553D-60AA-447D-B6EC-7DFBA0240829}" type="pres">
      <dgm:prSet presAssocID="{84C34B51-5947-4F71-BB28-FEF784720509}" presName="composite" presStyleCnt="0"/>
      <dgm:spPr/>
    </dgm:pt>
    <dgm:pt modelId="{D23B9FF7-090B-4FC7-B603-AFD6C6A8D508}" type="pres">
      <dgm:prSet presAssocID="{84C34B51-5947-4F71-BB28-FEF784720509}" presName="background" presStyleLbl="node0" presStyleIdx="5" presStyleCnt="7"/>
      <dgm:spPr/>
    </dgm:pt>
    <dgm:pt modelId="{E249CADF-C2B7-4B3F-8D32-F48F5A27497C}" type="pres">
      <dgm:prSet presAssocID="{84C34B51-5947-4F71-BB28-FEF784720509}" presName="text" presStyleLbl="fgAcc0" presStyleIdx="5" presStyleCnt="7" custLinFactX="-11510" custLinFactNeighborX="-100000">
        <dgm:presLayoutVars>
          <dgm:chPref val="3"/>
        </dgm:presLayoutVars>
      </dgm:prSet>
      <dgm:spPr/>
    </dgm:pt>
    <dgm:pt modelId="{D639E8CF-B333-4E20-ABC0-B87F934C8BFB}" type="pres">
      <dgm:prSet presAssocID="{84C34B51-5947-4F71-BB28-FEF784720509}" presName="hierChild2" presStyleCnt="0"/>
      <dgm:spPr/>
    </dgm:pt>
    <dgm:pt modelId="{EEDEADB9-9760-46CF-8A40-E58D2AB12BAE}" type="pres">
      <dgm:prSet presAssocID="{D9165F40-0BBB-465D-AA26-AFB8DCA54D78}" presName="Name10" presStyleLbl="parChTrans1D2" presStyleIdx="5" presStyleCnt="7"/>
      <dgm:spPr/>
    </dgm:pt>
    <dgm:pt modelId="{3C6B1091-20E6-4086-871D-93348A3CD790}" type="pres">
      <dgm:prSet presAssocID="{8E2A437D-E07B-4669-8A1C-CD24E29996A3}" presName="hierRoot2" presStyleCnt="0"/>
      <dgm:spPr/>
    </dgm:pt>
    <dgm:pt modelId="{513CEE25-D4A4-4CB6-AC2E-90E583C1A934}" type="pres">
      <dgm:prSet presAssocID="{8E2A437D-E07B-4669-8A1C-CD24E29996A3}" presName="composite2" presStyleCnt="0"/>
      <dgm:spPr/>
    </dgm:pt>
    <dgm:pt modelId="{EEAA3A47-5422-4382-81CC-1557FAE95E9B}" type="pres">
      <dgm:prSet presAssocID="{8E2A437D-E07B-4669-8A1C-CD24E29996A3}" presName="background2" presStyleLbl="node2" presStyleIdx="5" presStyleCnt="7"/>
      <dgm:spPr/>
    </dgm:pt>
    <dgm:pt modelId="{8D9C847E-D8E5-435C-9216-790B4B788EA5}" type="pres">
      <dgm:prSet presAssocID="{8E2A437D-E07B-4669-8A1C-CD24E29996A3}" presName="text2" presStyleLbl="fgAcc2" presStyleIdx="5" presStyleCnt="7" custLinFactX="-11510" custLinFactNeighborX="-100000">
        <dgm:presLayoutVars>
          <dgm:chPref val="3"/>
        </dgm:presLayoutVars>
      </dgm:prSet>
      <dgm:spPr/>
    </dgm:pt>
    <dgm:pt modelId="{2DF0F46E-4F76-4519-9AB9-102DD092D2B8}" type="pres">
      <dgm:prSet presAssocID="{8E2A437D-E07B-4669-8A1C-CD24E29996A3}" presName="hierChild3" presStyleCnt="0"/>
      <dgm:spPr/>
    </dgm:pt>
    <dgm:pt modelId="{676C58A8-3FC2-440C-997D-ED1DAC710C25}" type="pres">
      <dgm:prSet presAssocID="{63D16873-1FCE-4B5E-80FF-47BC454C9AC4}" presName="hierRoot1" presStyleCnt="0"/>
      <dgm:spPr/>
    </dgm:pt>
    <dgm:pt modelId="{65982C63-070F-4111-8ABB-E3951A3FFC3A}" type="pres">
      <dgm:prSet presAssocID="{63D16873-1FCE-4B5E-80FF-47BC454C9AC4}" presName="composite" presStyleCnt="0"/>
      <dgm:spPr/>
    </dgm:pt>
    <dgm:pt modelId="{9EE17634-DF10-45D6-A2E2-E69EFEC7105F}" type="pres">
      <dgm:prSet presAssocID="{63D16873-1FCE-4B5E-80FF-47BC454C9AC4}" presName="background" presStyleLbl="node0" presStyleIdx="6" presStyleCnt="7"/>
      <dgm:spPr/>
    </dgm:pt>
    <dgm:pt modelId="{C8298472-211C-4C5F-9274-3A0B99DB645D}" type="pres">
      <dgm:prSet presAssocID="{63D16873-1FCE-4B5E-80FF-47BC454C9AC4}" presName="text" presStyleLbl="fgAcc0" presStyleIdx="6" presStyleCnt="7" custLinFactX="-11510" custLinFactNeighborX="-100000">
        <dgm:presLayoutVars>
          <dgm:chPref val="3"/>
        </dgm:presLayoutVars>
      </dgm:prSet>
      <dgm:spPr/>
    </dgm:pt>
    <dgm:pt modelId="{61976D2A-F0F5-4C47-B352-16A5265A186D}" type="pres">
      <dgm:prSet presAssocID="{63D16873-1FCE-4B5E-80FF-47BC454C9AC4}" presName="hierChild2" presStyleCnt="0"/>
      <dgm:spPr/>
    </dgm:pt>
    <dgm:pt modelId="{06A466F7-722E-4FD4-9AB2-465A0C97CA16}" type="pres">
      <dgm:prSet presAssocID="{95421BBF-CBC8-4F6F-80F2-830427B07B2D}" presName="Name10" presStyleLbl="parChTrans1D2" presStyleIdx="6" presStyleCnt="7"/>
      <dgm:spPr/>
    </dgm:pt>
    <dgm:pt modelId="{1ED7A35D-AA49-4BED-A873-7F809C2B0DC5}" type="pres">
      <dgm:prSet presAssocID="{A0F8C438-1EA8-4B8A-8E9F-75E69F859E0E}" presName="hierRoot2" presStyleCnt="0"/>
      <dgm:spPr/>
    </dgm:pt>
    <dgm:pt modelId="{415EE74C-2543-4709-B64B-CC6B2298B01B}" type="pres">
      <dgm:prSet presAssocID="{A0F8C438-1EA8-4B8A-8E9F-75E69F859E0E}" presName="composite2" presStyleCnt="0"/>
      <dgm:spPr/>
    </dgm:pt>
    <dgm:pt modelId="{FA745C27-013A-4CB6-9F4A-1D0FF81052CF}" type="pres">
      <dgm:prSet presAssocID="{A0F8C438-1EA8-4B8A-8E9F-75E69F859E0E}" presName="background2" presStyleLbl="node2" presStyleIdx="6" presStyleCnt="7"/>
      <dgm:spPr/>
    </dgm:pt>
    <dgm:pt modelId="{F1C1EEB0-5A57-4CDC-82A0-966D25A7D492}" type="pres">
      <dgm:prSet presAssocID="{A0F8C438-1EA8-4B8A-8E9F-75E69F859E0E}" presName="text2" presStyleLbl="fgAcc2" presStyleIdx="6" presStyleCnt="7" custLinFactX="-11510" custLinFactNeighborX="-100000">
        <dgm:presLayoutVars>
          <dgm:chPref val="3"/>
        </dgm:presLayoutVars>
      </dgm:prSet>
      <dgm:spPr/>
    </dgm:pt>
    <dgm:pt modelId="{DC8E1DEB-5960-4100-8C67-F387AAE688DC}" type="pres">
      <dgm:prSet presAssocID="{A0F8C438-1EA8-4B8A-8E9F-75E69F859E0E}" presName="hierChild3" presStyleCnt="0"/>
      <dgm:spPr/>
    </dgm:pt>
  </dgm:ptLst>
  <dgm:cxnLst>
    <dgm:cxn modelId="{E1F92904-EE15-4284-980D-F21AB4318F47}" type="presOf" srcId="{845593CA-7610-4A8E-9B1F-117B213B80D8}" destId="{2BB02731-735C-4876-8982-7DC8D99747BD}" srcOrd="0" destOrd="0" presId="urn:microsoft.com/office/officeart/2005/8/layout/hierarchy1"/>
    <dgm:cxn modelId="{E6E3A904-BD4B-4F02-A45C-61D08A13125A}" srcId="{AAEDD680-8892-46D8-A9BD-FD2CB03E88C1}" destId="{507AF49A-705D-4824-B950-2A9798E9307A}" srcOrd="4" destOrd="0" parTransId="{49BEB14F-6EE0-4F6E-B42D-5DE06EC1D62D}" sibTransId="{5FB831C0-8AEA-4B9D-BE7B-5D172220BB26}"/>
    <dgm:cxn modelId="{2486690F-E08A-49F9-B5CB-BCDBBC05F5C4}" srcId="{AAEDD680-8892-46D8-A9BD-FD2CB03E88C1}" destId="{92C34DD3-190C-45AD-90CF-2121289F563A}" srcOrd="1" destOrd="0" parTransId="{D4B736D2-C020-416C-9639-D65058B2C431}" sibTransId="{6E2AF70F-9826-459B-831B-E13446F1E3CE}"/>
    <dgm:cxn modelId="{AEA4D713-16CD-4D87-9930-23A5EF4FC1B7}" srcId="{AAEDD680-8892-46D8-A9BD-FD2CB03E88C1}" destId="{3E8B7559-C5F3-4E51-A535-6DC02BEFEEA8}" srcOrd="0" destOrd="0" parTransId="{91F2856E-0E44-4BA4-9D02-B045FC641890}" sibTransId="{70400944-B831-456B-A976-6B71DD641536}"/>
    <dgm:cxn modelId="{82D4421E-453A-4ED7-932D-F60BAE67FBF3}" type="presOf" srcId="{3E8B7559-C5F3-4E51-A535-6DC02BEFEEA8}" destId="{FE6CD443-20F7-4470-8BEB-F1914C5DF361}" srcOrd="0" destOrd="0" presId="urn:microsoft.com/office/officeart/2005/8/layout/hierarchy1"/>
    <dgm:cxn modelId="{FCD78B1E-9671-451A-AF1F-0AB982040228}" srcId="{430F83F7-813F-4496-AFE6-9E1B3B34A914}" destId="{B03064C6-8A58-48AF-8DEA-B3FB50CE528F}" srcOrd="2" destOrd="0" parTransId="{D52FDD7B-4794-405D-B1E6-BB933AE66625}" sibTransId="{EACACEBD-19FD-4A4C-9B15-AE859150C187}"/>
    <dgm:cxn modelId="{CE54AB23-52B6-42BF-A11C-9098AE602B6B}" type="presOf" srcId="{95421BBF-CBC8-4F6F-80F2-830427B07B2D}" destId="{06A466F7-722E-4FD4-9AB2-465A0C97CA16}" srcOrd="0" destOrd="0" presId="urn:microsoft.com/office/officeart/2005/8/layout/hierarchy1"/>
    <dgm:cxn modelId="{F884BA27-453A-449D-AE3C-BCD3DB1697CF}" type="presOf" srcId="{79CB9925-85BE-4A27-B266-D4663D0CA126}" destId="{3B5B8268-3150-45C5-9B4F-79C6A918F52E}" srcOrd="0" destOrd="0" presId="urn:microsoft.com/office/officeart/2005/8/layout/hierarchy1"/>
    <dgm:cxn modelId="{E73E072A-9D46-41FA-8A65-2699AC8DC56C}" srcId="{3E8B7559-C5F3-4E51-A535-6DC02BEFEEA8}" destId="{18D68D9E-D820-4024-A657-FD626E5299BA}" srcOrd="0" destOrd="0" parTransId="{845593CA-7610-4A8E-9B1F-117B213B80D8}" sibTransId="{BF0FA6FF-1202-41FF-8F15-ACF086BA0151}"/>
    <dgm:cxn modelId="{DBB4552E-2306-4A11-9FB2-0F917FBCC161}" srcId="{63D16873-1FCE-4B5E-80FF-47BC454C9AC4}" destId="{A0F8C438-1EA8-4B8A-8E9F-75E69F859E0E}" srcOrd="0" destOrd="0" parTransId="{95421BBF-CBC8-4F6F-80F2-830427B07B2D}" sibTransId="{F7326CBB-01F9-46B0-BF9B-80858B805417}"/>
    <dgm:cxn modelId="{59EE3831-992F-4962-9766-3A1A2FD4F67C}" type="presOf" srcId="{430F83F7-813F-4496-AFE6-9E1B3B34A914}" destId="{F75478E6-AFFF-400E-9F97-E74B830AE12C}" srcOrd="0" destOrd="0" presId="urn:microsoft.com/office/officeart/2005/8/layout/hierarchy1"/>
    <dgm:cxn modelId="{441E023F-A43A-4E52-8327-BDE9D3352AAB}" type="presOf" srcId="{032331AB-5EDC-478F-AD92-21F24B336758}" destId="{9B11B615-639E-426C-90A5-0B1117DFEF59}" srcOrd="0" destOrd="0" presId="urn:microsoft.com/office/officeart/2005/8/layout/hierarchy1"/>
    <dgm:cxn modelId="{F812713F-510B-46A1-8227-368F1247BD59}" srcId="{AAEDD680-8892-46D8-A9BD-FD2CB03E88C1}" destId="{89A2ACD7-97D4-48A6-8A06-A7D448AE6A55}" srcOrd="3" destOrd="0" parTransId="{0EBD6860-A437-408D-971D-41A593C0B941}" sibTransId="{9D22C9D7-1EB5-4222-8CDF-DD3E5D942DF3}"/>
    <dgm:cxn modelId="{E9BE4140-F831-44B7-9224-0D19BBD3A64E}" type="presOf" srcId="{D9165F40-0BBB-465D-AA26-AFB8DCA54D78}" destId="{EEDEADB9-9760-46CF-8A40-E58D2AB12BAE}" srcOrd="0" destOrd="0" presId="urn:microsoft.com/office/officeart/2005/8/layout/hierarchy1"/>
    <dgm:cxn modelId="{83D8DA63-B010-4CB9-ABC2-41947AC385CE}" srcId="{430F83F7-813F-4496-AFE6-9E1B3B34A914}" destId="{623E5F8D-C459-4A0C-B4E4-557AB9CD4872}" srcOrd="0" destOrd="0" parTransId="{79CB9925-85BE-4A27-B266-D4663D0CA126}" sibTransId="{A49F1D4D-F9A3-4DE3-9E97-1E03148B29EA}"/>
    <dgm:cxn modelId="{253FED44-A70F-41EB-BDDF-61CB5AF70EDF}" srcId="{AAEDD680-8892-46D8-A9BD-FD2CB03E88C1}" destId="{84C34B51-5947-4F71-BB28-FEF784720509}" srcOrd="5" destOrd="0" parTransId="{268B528D-9129-4C9D-B71D-F476DE45B92C}" sibTransId="{AF3FBFDF-253B-4F46-A9C4-9230ED920D2E}"/>
    <dgm:cxn modelId="{68005A49-71C8-4ACB-A8C7-416B70777769}" type="presOf" srcId="{623E5F8D-C459-4A0C-B4E4-557AB9CD4872}" destId="{12DD32D6-42EB-455C-9F33-C300F50460B3}" srcOrd="0" destOrd="0" presId="urn:microsoft.com/office/officeart/2005/8/layout/hierarchy1"/>
    <dgm:cxn modelId="{B362384C-887E-44EA-9190-C72D6218B39B}" srcId="{507AF49A-705D-4824-B950-2A9798E9307A}" destId="{97266B52-0603-4FC9-BB2A-D2E2C19A8F94}" srcOrd="0" destOrd="0" parTransId="{D48E178D-0E22-40C5-AFA1-488BF51768CD}" sibTransId="{44A035E2-A9CA-47E4-93AA-D3F118A0EFE0}"/>
    <dgm:cxn modelId="{F58F476D-4EE8-4025-9F3D-72499E04BF2F}" srcId="{AAEDD680-8892-46D8-A9BD-FD2CB03E88C1}" destId="{A79BD748-BCBE-4438-AC79-91F585D4AD3C}" srcOrd="2" destOrd="0" parTransId="{2E3185FA-5994-41A8-9FBE-3A0908232D5F}" sibTransId="{5310709A-269B-4318-BC16-67517553C198}"/>
    <dgm:cxn modelId="{3E3CD54D-AFD9-486B-BE36-4C0BA021F73F}" type="presOf" srcId="{18D68D9E-D820-4024-A657-FD626E5299BA}" destId="{8C382EDE-AF64-490D-AA16-D84B7B49D0E6}" srcOrd="0" destOrd="0" presId="urn:microsoft.com/office/officeart/2005/8/layout/hierarchy1"/>
    <dgm:cxn modelId="{11CB2E7E-863B-4C22-B1CF-8C7E0AF700F3}" type="presOf" srcId="{89A2ACD7-97D4-48A6-8A06-A7D448AE6A55}" destId="{A2057887-390F-43BF-83F3-DCDB741BDD47}" srcOrd="0" destOrd="0" presId="urn:microsoft.com/office/officeart/2005/8/layout/hierarchy1"/>
    <dgm:cxn modelId="{38733782-3412-45BA-B13A-2FB3150079AA}" type="presOf" srcId="{92C34DD3-190C-45AD-90CF-2121289F563A}" destId="{5FA490AE-BA03-429A-A68B-B92B96A06BCA}" srcOrd="0" destOrd="0" presId="urn:microsoft.com/office/officeart/2005/8/layout/hierarchy1"/>
    <dgm:cxn modelId="{657B6987-6C07-4292-BD49-483AA5497E65}" type="presOf" srcId="{97266B52-0603-4FC9-BB2A-D2E2C19A8F94}" destId="{480E2502-2DAD-48D6-BB57-A06CB65D7605}" srcOrd="0" destOrd="0" presId="urn:microsoft.com/office/officeart/2005/8/layout/hierarchy1"/>
    <dgm:cxn modelId="{9DC74A88-A0A3-4069-BB07-8542A6498246}" type="presOf" srcId="{84C34B51-5947-4F71-BB28-FEF784720509}" destId="{E249CADF-C2B7-4B3F-8D32-F48F5A27497C}" srcOrd="0" destOrd="0" presId="urn:microsoft.com/office/officeart/2005/8/layout/hierarchy1"/>
    <dgm:cxn modelId="{D6540C8A-A689-4461-AEAF-55974128AF29}" type="presOf" srcId="{10F123CD-C37F-44B6-B2B5-499E32498F48}" destId="{48299E24-9C48-4D8F-9577-4A87DD5681D0}" srcOrd="0" destOrd="0" presId="urn:microsoft.com/office/officeart/2005/8/layout/hierarchy1"/>
    <dgm:cxn modelId="{796D718D-A4D9-4649-A9C5-F7D620B6C60B}" type="presOf" srcId="{D48E178D-0E22-40C5-AFA1-488BF51768CD}" destId="{5CF22976-0C27-4BC2-967C-37E2D4DC0C5C}" srcOrd="0" destOrd="0" presId="urn:microsoft.com/office/officeart/2005/8/layout/hierarchy1"/>
    <dgm:cxn modelId="{F130BB8F-2A98-4E0D-B679-BCA35C43BBC4}" srcId="{92C34DD3-190C-45AD-90CF-2121289F563A}" destId="{430F83F7-813F-4496-AFE6-9E1B3B34A914}" srcOrd="0" destOrd="0" parTransId="{10F123CD-C37F-44B6-B2B5-499E32498F48}" sibTransId="{6D1955C6-3BAB-4525-ADC9-564D27763DD3}"/>
    <dgm:cxn modelId="{02A64D9A-C0E5-409B-A65D-68FCD85F73C6}" type="presOf" srcId="{C277C390-724E-4E1C-AE3C-4BDE2BEED96D}" destId="{6405941E-0675-4DCC-ADE1-8EA616216B82}" srcOrd="0" destOrd="0" presId="urn:microsoft.com/office/officeart/2005/8/layout/hierarchy1"/>
    <dgm:cxn modelId="{F3927C9F-A356-4EC7-958C-D9452023691A}" type="presOf" srcId="{63D16873-1FCE-4B5E-80FF-47BC454C9AC4}" destId="{C8298472-211C-4C5F-9274-3A0B99DB645D}" srcOrd="0" destOrd="0" presId="urn:microsoft.com/office/officeart/2005/8/layout/hierarchy1"/>
    <dgm:cxn modelId="{A46CB5A0-11D1-442C-A962-B5667F7461E7}" srcId="{AAEDD680-8892-46D8-A9BD-FD2CB03E88C1}" destId="{63D16873-1FCE-4B5E-80FF-47BC454C9AC4}" srcOrd="6" destOrd="0" parTransId="{5A7E02DE-5D02-4D60-B754-AB281AA4EF1A}" sibTransId="{2698E96E-F574-4395-B491-12B2D4688DB5}"/>
    <dgm:cxn modelId="{3C066BA4-FC8B-43E3-A4CA-6A4E93D5DEF5}" type="presOf" srcId="{AC2EAABA-8FA7-43A8-82DC-1C57099722E5}" destId="{9619391B-35DD-47D6-B368-EEF08DADA219}" srcOrd="0" destOrd="0" presId="urn:microsoft.com/office/officeart/2005/8/layout/hierarchy1"/>
    <dgm:cxn modelId="{6386D4AA-2DB5-4898-908B-CB82126732BE}" type="presOf" srcId="{EEB9D66D-67D5-4DD3-80DE-2F3CA8C1C00E}" destId="{81224E5B-0405-413F-92D1-B320F1417108}" srcOrd="0" destOrd="0" presId="urn:microsoft.com/office/officeart/2005/8/layout/hierarchy1"/>
    <dgm:cxn modelId="{9D48F8AE-0054-496D-BA17-71FED162A3BE}" type="presOf" srcId="{B03064C6-8A58-48AF-8DEA-B3FB50CE528F}" destId="{581D2EBC-C25A-4B9A-839A-1686EA754999}" srcOrd="0" destOrd="0" presId="urn:microsoft.com/office/officeart/2005/8/layout/hierarchy1"/>
    <dgm:cxn modelId="{77E952BD-272D-46C2-A47D-F53348074C33}" srcId="{89A2ACD7-97D4-48A6-8A06-A7D448AE6A55}" destId="{AC2EAABA-8FA7-43A8-82DC-1C57099722E5}" srcOrd="0" destOrd="0" parTransId="{C277C390-724E-4E1C-AE3C-4BDE2BEED96D}" sibTransId="{6D1C56A6-77A3-4D95-B924-D8F76379136A}"/>
    <dgm:cxn modelId="{1E8411C0-CEFF-4D0C-A045-960945603D20}" type="presOf" srcId="{AAEDD680-8892-46D8-A9BD-FD2CB03E88C1}" destId="{5CEFE0C9-7DB7-4191-8D27-D3DBE7AC06B4}" srcOrd="0" destOrd="0" presId="urn:microsoft.com/office/officeart/2005/8/layout/hierarchy1"/>
    <dgm:cxn modelId="{F1F37AC8-E8BD-4B1F-A861-8A8B7467F686}" type="presOf" srcId="{507AF49A-705D-4824-B950-2A9798E9307A}" destId="{F0F9D6C4-8162-4C74-BFC4-3DEFB496186D}" srcOrd="0" destOrd="0" presId="urn:microsoft.com/office/officeart/2005/8/layout/hierarchy1"/>
    <dgm:cxn modelId="{AA98C3CD-5CF8-48C5-9E77-CBB40B0DFD27}" srcId="{430F83F7-813F-4496-AFE6-9E1B3B34A914}" destId="{AF3AD828-07CA-4152-8B06-CDA61C124406}" srcOrd="1" destOrd="0" parTransId="{032331AB-5EDC-478F-AD92-21F24B336758}" sibTransId="{2A33D6EB-38DD-4061-9446-F1323A132A49}"/>
    <dgm:cxn modelId="{B33C04D5-8792-476A-AAD8-9ABC955700C8}" type="presOf" srcId="{64224933-444B-45B9-896A-6F0FB710B104}" destId="{B795656C-F875-45EB-890B-01EE38323D35}" srcOrd="0" destOrd="0" presId="urn:microsoft.com/office/officeart/2005/8/layout/hierarchy1"/>
    <dgm:cxn modelId="{5BDCECD5-9133-408A-B0F5-A3E2518411D5}" srcId="{A79BD748-BCBE-4438-AC79-91F585D4AD3C}" destId="{EEB9D66D-67D5-4DD3-80DE-2F3CA8C1C00E}" srcOrd="0" destOrd="0" parTransId="{64224933-444B-45B9-896A-6F0FB710B104}" sibTransId="{23AAADE4-BB75-494C-B77D-400A4B54D878}"/>
    <dgm:cxn modelId="{54FC43DE-95FF-42A2-BC5B-0C5A94DF1554}" type="presOf" srcId="{A0F8C438-1EA8-4B8A-8E9F-75E69F859E0E}" destId="{F1C1EEB0-5A57-4CDC-82A0-966D25A7D492}" srcOrd="0" destOrd="0" presId="urn:microsoft.com/office/officeart/2005/8/layout/hierarchy1"/>
    <dgm:cxn modelId="{AD4207E0-035B-441F-8DAD-1CBD2965C7A3}" type="presOf" srcId="{A79BD748-BCBE-4438-AC79-91F585D4AD3C}" destId="{168D15CC-4668-4814-A329-5CDD2C112E17}" srcOrd="0" destOrd="0" presId="urn:microsoft.com/office/officeart/2005/8/layout/hierarchy1"/>
    <dgm:cxn modelId="{24455BE5-64B1-4D38-9514-3D26F5B0D469}" type="presOf" srcId="{AF3AD828-07CA-4152-8B06-CDA61C124406}" destId="{E0672958-127A-4D5B-89D7-B2570361B526}" srcOrd="0" destOrd="0" presId="urn:microsoft.com/office/officeart/2005/8/layout/hierarchy1"/>
    <dgm:cxn modelId="{2E11AFED-1C09-4360-9D9E-FB583223D3A2}" srcId="{84C34B51-5947-4F71-BB28-FEF784720509}" destId="{8E2A437D-E07B-4669-8A1C-CD24E29996A3}" srcOrd="0" destOrd="0" parTransId="{D9165F40-0BBB-465D-AA26-AFB8DCA54D78}" sibTransId="{BAF6EF02-D252-49B6-92F9-3EEDADBC42B7}"/>
    <dgm:cxn modelId="{CB427BF2-5207-43C6-AC36-B24CC81D4552}" type="presOf" srcId="{8E2A437D-E07B-4669-8A1C-CD24E29996A3}" destId="{8D9C847E-D8E5-435C-9216-790B4B788EA5}" srcOrd="0" destOrd="0" presId="urn:microsoft.com/office/officeart/2005/8/layout/hierarchy1"/>
    <dgm:cxn modelId="{EBA79BFC-3492-471F-9EB8-546922D84311}" type="presOf" srcId="{D52FDD7B-4794-405D-B1E6-BB933AE66625}" destId="{5BCD3BBD-5035-4433-9219-6E240656E384}" srcOrd="0" destOrd="0" presId="urn:microsoft.com/office/officeart/2005/8/layout/hierarchy1"/>
    <dgm:cxn modelId="{CB1EA097-BC68-46DD-93E4-750205C716DC}" type="presParOf" srcId="{5CEFE0C9-7DB7-4191-8D27-D3DBE7AC06B4}" destId="{2B3071C4-BA18-44EF-AAA4-2921AB3BA260}" srcOrd="0" destOrd="0" presId="urn:microsoft.com/office/officeart/2005/8/layout/hierarchy1"/>
    <dgm:cxn modelId="{34D67B1C-1AA1-41C4-A0B6-6176DC97C21B}" type="presParOf" srcId="{2B3071C4-BA18-44EF-AAA4-2921AB3BA260}" destId="{220F47EF-E7CA-4123-A2CD-C8D3D44303AE}" srcOrd="0" destOrd="0" presId="urn:microsoft.com/office/officeart/2005/8/layout/hierarchy1"/>
    <dgm:cxn modelId="{7221D633-9436-4B1C-A293-D9338F459B8A}" type="presParOf" srcId="{220F47EF-E7CA-4123-A2CD-C8D3D44303AE}" destId="{6AC5E66B-3140-41D6-ACBD-DD062DB66685}" srcOrd="0" destOrd="0" presId="urn:microsoft.com/office/officeart/2005/8/layout/hierarchy1"/>
    <dgm:cxn modelId="{B8DF31C9-A1DC-4433-87A5-C4165DD2D41D}" type="presParOf" srcId="{220F47EF-E7CA-4123-A2CD-C8D3D44303AE}" destId="{FE6CD443-20F7-4470-8BEB-F1914C5DF361}" srcOrd="1" destOrd="0" presId="urn:microsoft.com/office/officeart/2005/8/layout/hierarchy1"/>
    <dgm:cxn modelId="{7BD6C4F9-DB25-4C64-A145-7004F122CCFF}" type="presParOf" srcId="{2B3071C4-BA18-44EF-AAA4-2921AB3BA260}" destId="{ED8125E9-F9E4-4272-8511-035B435A8CF3}" srcOrd="1" destOrd="0" presId="urn:microsoft.com/office/officeart/2005/8/layout/hierarchy1"/>
    <dgm:cxn modelId="{DDD405C4-C24F-4C1D-9B88-7310684EE583}" type="presParOf" srcId="{ED8125E9-F9E4-4272-8511-035B435A8CF3}" destId="{2BB02731-735C-4876-8982-7DC8D99747BD}" srcOrd="0" destOrd="0" presId="urn:microsoft.com/office/officeart/2005/8/layout/hierarchy1"/>
    <dgm:cxn modelId="{06AD56F4-C3E5-414D-9F21-FDAAF6BCC5C0}" type="presParOf" srcId="{ED8125E9-F9E4-4272-8511-035B435A8CF3}" destId="{50B2DD74-0CDF-4AE9-BAF2-3FA92B40B3F0}" srcOrd="1" destOrd="0" presId="urn:microsoft.com/office/officeart/2005/8/layout/hierarchy1"/>
    <dgm:cxn modelId="{3E9159BC-6B90-4891-9140-C95C02704B27}" type="presParOf" srcId="{50B2DD74-0CDF-4AE9-BAF2-3FA92B40B3F0}" destId="{975B8AEB-32C7-4CA5-89D3-B1E234621B6F}" srcOrd="0" destOrd="0" presId="urn:microsoft.com/office/officeart/2005/8/layout/hierarchy1"/>
    <dgm:cxn modelId="{04A9CC59-3212-4EAF-82BD-DB5A124C83DC}" type="presParOf" srcId="{975B8AEB-32C7-4CA5-89D3-B1E234621B6F}" destId="{4D124D47-DCC3-42CE-A42D-A581B4AE5A35}" srcOrd="0" destOrd="0" presId="urn:microsoft.com/office/officeart/2005/8/layout/hierarchy1"/>
    <dgm:cxn modelId="{D96E7763-0D99-4851-A2A4-0830DD6E2BD0}" type="presParOf" srcId="{975B8AEB-32C7-4CA5-89D3-B1E234621B6F}" destId="{8C382EDE-AF64-490D-AA16-D84B7B49D0E6}" srcOrd="1" destOrd="0" presId="urn:microsoft.com/office/officeart/2005/8/layout/hierarchy1"/>
    <dgm:cxn modelId="{895505F4-7E12-4DFD-8228-51CA34CD3517}" type="presParOf" srcId="{50B2DD74-0CDF-4AE9-BAF2-3FA92B40B3F0}" destId="{FA96EB98-D9F8-492F-8E3C-3181C54FC214}" srcOrd="1" destOrd="0" presId="urn:microsoft.com/office/officeart/2005/8/layout/hierarchy1"/>
    <dgm:cxn modelId="{A0AD8E2F-D3C1-4882-98F1-CDE7776E90C7}" type="presParOf" srcId="{5CEFE0C9-7DB7-4191-8D27-D3DBE7AC06B4}" destId="{9EAA45DF-075A-48FD-B4E3-BF3474A06AEE}" srcOrd="1" destOrd="0" presId="urn:microsoft.com/office/officeart/2005/8/layout/hierarchy1"/>
    <dgm:cxn modelId="{6819DA51-2372-4B89-BCEA-BFEE5BF3B8CC}" type="presParOf" srcId="{9EAA45DF-075A-48FD-B4E3-BF3474A06AEE}" destId="{A2388A86-9997-4CE5-8B09-DAFB4ECCC4C9}" srcOrd="0" destOrd="0" presId="urn:microsoft.com/office/officeart/2005/8/layout/hierarchy1"/>
    <dgm:cxn modelId="{97537F11-D142-40D3-8419-145C7CB28361}" type="presParOf" srcId="{A2388A86-9997-4CE5-8B09-DAFB4ECCC4C9}" destId="{C4349DDE-CBBD-4C1C-A804-7B96518B0A92}" srcOrd="0" destOrd="0" presId="urn:microsoft.com/office/officeart/2005/8/layout/hierarchy1"/>
    <dgm:cxn modelId="{45A4AB91-9484-4154-87D1-3A8A82484DBB}" type="presParOf" srcId="{A2388A86-9997-4CE5-8B09-DAFB4ECCC4C9}" destId="{5FA490AE-BA03-429A-A68B-B92B96A06BCA}" srcOrd="1" destOrd="0" presId="urn:microsoft.com/office/officeart/2005/8/layout/hierarchy1"/>
    <dgm:cxn modelId="{5C3385CD-91B2-432A-9656-68C4B57EB3DC}" type="presParOf" srcId="{9EAA45DF-075A-48FD-B4E3-BF3474A06AEE}" destId="{39104A84-AF88-44F1-9E63-11A13A24137F}" srcOrd="1" destOrd="0" presId="urn:microsoft.com/office/officeart/2005/8/layout/hierarchy1"/>
    <dgm:cxn modelId="{2FDF4670-DF40-40F7-837B-AE961280DC8E}" type="presParOf" srcId="{39104A84-AF88-44F1-9E63-11A13A24137F}" destId="{48299E24-9C48-4D8F-9577-4A87DD5681D0}" srcOrd="0" destOrd="0" presId="urn:microsoft.com/office/officeart/2005/8/layout/hierarchy1"/>
    <dgm:cxn modelId="{F95202CE-2AD9-44B8-88DF-634681D49F70}" type="presParOf" srcId="{39104A84-AF88-44F1-9E63-11A13A24137F}" destId="{D61F4030-CD7F-463C-A9D7-B0E5029EED2C}" srcOrd="1" destOrd="0" presId="urn:microsoft.com/office/officeart/2005/8/layout/hierarchy1"/>
    <dgm:cxn modelId="{8ADEE4AA-1584-4960-9CC0-ADC3C4F84EBF}" type="presParOf" srcId="{D61F4030-CD7F-463C-A9D7-B0E5029EED2C}" destId="{3FD63982-815A-4AE9-9432-CCE9B087E7B1}" srcOrd="0" destOrd="0" presId="urn:microsoft.com/office/officeart/2005/8/layout/hierarchy1"/>
    <dgm:cxn modelId="{EEE189F9-8FCE-4BBE-8A11-E118368863A0}" type="presParOf" srcId="{3FD63982-815A-4AE9-9432-CCE9B087E7B1}" destId="{ADBCA105-3401-41C5-9C18-E5130D779F0B}" srcOrd="0" destOrd="0" presId="urn:microsoft.com/office/officeart/2005/8/layout/hierarchy1"/>
    <dgm:cxn modelId="{18D2CE53-B5A8-42BE-A54A-646CA7A3CB0E}" type="presParOf" srcId="{3FD63982-815A-4AE9-9432-CCE9B087E7B1}" destId="{F75478E6-AFFF-400E-9F97-E74B830AE12C}" srcOrd="1" destOrd="0" presId="urn:microsoft.com/office/officeart/2005/8/layout/hierarchy1"/>
    <dgm:cxn modelId="{640E8A12-84B6-4FFB-9867-9E522A845AD3}" type="presParOf" srcId="{D61F4030-CD7F-463C-A9D7-B0E5029EED2C}" destId="{F494D0E0-B2E9-4758-8548-DD5F78EC8C10}" srcOrd="1" destOrd="0" presId="urn:microsoft.com/office/officeart/2005/8/layout/hierarchy1"/>
    <dgm:cxn modelId="{A02CE09E-E185-449C-8532-E34B1C4BE762}" type="presParOf" srcId="{F494D0E0-B2E9-4758-8548-DD5F78EC8C10}" destId="{3B5B8268-3150-45C5-9B4F-79C6A918F52E}" srcOrd="0" destOrd="0" presId="urn:microsoft.com/office/officeart/2005/8/layout/hierarchy1"/>
    <dgm:cxn modelId="{1A26D300-37A7-4F6D-9D3C-726FB034DB9F}" type="presParOf" srcId="{F494D0E0-B2E9-4758-8548-DD5F78EC8C10}" destId="{367B3FD1-5FAA-465F-872D-5F68410CEDF7}" srcOrd="1" destOrd="0" presId="urn:microsoft.com/office/officeart/2005/8/layout/hierarchy1"/>
    <dgm:cxn modelId="{E0D63E5B-AF96-49DD-8549-ADEA9E0FD49D}" type="presParOf" srcId="{367B3FD1-5FAA-465F-872D-5F68410CEDF7}" destId="{F143CD8B-7C68-4ED3-863D-D538E3F46D7F}" srcOrd="0" destOrd="0" presId="urn:microsoft.com/office/officeart/2005/8/layout/hierarchy1"/>
    <dgm:cxn modelId="{C1E416FA-D047-4C00-B6C1-C3276ECC7E8C}" type="presParOf" srcId="{F143CD8B-7C68-4ED3-863D-D538E3F46D7F}" destId="{0A99F9FD-8BC8-4806-B80A-31C79EAE7E94}" srcOrd="0" destOrd="0" presId="urn:microsoft.com/office/officeart/2005/8/layout/hierarchy1"/>
    <dgm:cxn modelId="{E86024BF-F6B1-4FA2-98A1-2ACD211A873B}" type="presParOf" srcId="{F143CD8B-7C68-4ED3-863D-D538E3F46D7F}" destId="{12DD32D6-42EB-455C-9F33-C300F50460B3}" srcOrd="1" destOrd="0" presId="urn:microsoft.com/office/officeart/2005/8/layout/hierarchy1"/>
    <dgm:cxn modelId="{638B46BA-BB49-4EED-BBF5-44CD3E88D3D5}" type="presParOf" srcId="{367B3FD1-5FAA-465F-872D-5F68410CEDF7}" destId="{49BD90AE-D4A5-4B78-AA0C-AF9435931A0F}" srcOrd="1" destOrd="0" presId="urn:microsoft.com/office/officeart/2005/8/layout/hierarchy1"/>
    <dgm:cxn modelId="{13081D88-7774-4FF5-B6D9-E3B343F9EFE7}" type="presParOf" srcId="{F494D0E0-B2E9-4758-8548-DD5F78EC8C10}" destId="{9B11B615-639E-426C-90A5-0B1117DFEF59}" srcOrd="2" destOrd="0" presId="urn:microsoft.com/office/officeart/2005/8/layout/hierarchy1"/>
    <dgm:cxn modelId="{8463B3B9-16AC-4613-BF8E-BF6F121CD298}" type="presParOf" srcId="{F494D0E0-B2E9-4758-8548-DD5F78EC8C10}" destId="{B16D117F-66F1-4A1F-984B-F8E1CE89D921}" srcOrd="3" destOrd="0" presId="urn:microsoft.com/office/officeart/2005/8/layout/hierarchy1"/>
    <dgm:cxn modelId="{D4C72946-D4A0-41E4-92E8-6B80705A1590}" type="presParOf" srcId="{B16D117F-66F1-4A1F-984B-F8E1CE89D921}" destId="{A57A89C7-871D-43B5-A9B2-7584C047A7F3}" srcOrd="0" destOrd="0" presId="urn:microsoft.com/office/officeart/2005/8/layout/hierarchy1"/>
    <dgm:cxn modelId="{1A6571F3-AA35-449A-A086-026007D1E011}" type="presParOf" srcId="{A57A89C7-871D-43B5-A9B2-7584C047A7F3}" destId="{2B21FA8A-C03E-4190-8E62-65B138A375CD}" srcOrd="0" destOrd="0" presId="urn:microsoft.com/office/officeart/2005/8/layout/hierarchy1"/>
    <dgm:cxn modelId="{A07CA234-7004-4DD6-8686-21ACFD477030}" type="presParOf" srcId="{A57A89C7-871D-43B5-A9B2-7584C047A7F3}" destId="{E0672958-127A-4D5B-89D7-B2570361B526}" srcOrd="1" destOrd="0" presId="urn:microsoft.com/office/officeart/2005/8/layout/hierarchy1"/>
    <dgm:cxn modelId="{020A2DE9-DC60-4DE0-9E9E-4E506F314BA6}" type="presParOf" srcId="{B16D117F-66F1-4A1F-984B-F8E1CE89D921}" destId="{BAB6BCD8-6BD1-4727-9853-F271CAC41D12}" srcOrd="1" destOrd="0" presId="urn:microsoft.com/office/officeart/2005/8/layout/hierarchy1"/>
    <dgm:cxn modelId="{1DC7E0B0-B668-4587-B5B8-C0FF5C063092}" type="presParOf" srcId="{F494D0E0-B2E9-4758-8548-DD5F78EC8C10}" destId="{5BCD3BBD-5035-4433-9219-6E240656E384}" srcOrd="4" destOrd="0" presId="urn:microsoft.com/office/officeart/2005/8/layout/hierarchy1"/>
    <dgm:cxn modelId="{7FB3B462-0157-4070-8540-67B2B911108C}" type="presParOf" srcId="{F494D0E0-B2E9-4758-8548-DD5F78EC8C10}" destId="{607E1EDC-C186-48C5-B7D0-4C80B6416D17}" srcOrd="5" destOrd="0" presId="urn:microsoft.com/office/officeart/2005/8/layout/hierarchy1"/>
    <dgm:cxn modelId="{43CC6761-C608-40A6-9D66-B8AF4783F123}" type="presParOf" srcId="{607E1EDC-C186-48C5-B7D0-4C80B6416D17}" destId="{9180C9F5-9641-43A7-A420-54E4AAB033E9}" srcOrd="0" destOrd="0" presId="urn:microsoft.com/office/officeart/2005/8/layout/hierarchy1"/>
    <dgm:cxn modelId="{92F0EF13-742C-4201-98EB-3C7B8FDD4451}" type="presParOf" srcId="{9180C9F5-9641-43A7-A420-54E4AAB033E9}" destId="{44A0188C-5C5F-4993-82BB-FE13FCF2329E}" srcOrd="0" destOrd="0" presId="urn:microsoft.com/office/officeart/2005/8/layout/hierarchy1"/>
    <dgm:cxn modelId="{8C2B91F3-7D89-49C9-B75E-A8139AC73B23}" type="presParOf" srcId="{9180C9F5-9641-43A7-A420-54E4AAB033E9}" destId="{581D2EBC-C25A-4B9A-839A-1686EA754999}" srcOrd="1" destOrd="0" presId="urn:microsoft.com/office/officeart/2005/8/layout/hierarchy1"/>
    <dgm:cxn modelId="{CE53AE97-0A99-440D-ABF4-EF53AD0AA56A}" type="presParOf" srcId="{607E1EDC-C186-48C5-B7D0-4C80B6416D17}" destId="{91563F64-44F5-4169-9FF8-4BD4056F91C5}" srcOrd="1" destOrd="0" presId="urn:microsoft.com/office/officeart/2005/8/layout/hierarchy1"/>
    <dgm:cxn modelId="{5F7DBD53-E623-4FFC-ACFF-0DFFC0F57D44}" type="presParOf" srcId="{5CEFE0C9-7DB7-4191-8D27-D3DBE7AC06B4}" destId="{7B3D332D-284F-455D-B586-3E35A6151644}" srcOrd="2" destOrd="0" presId="urn:microsoft.com/office/officeart/2005/8/layout/hierarchy1"/>
    <dgm:cxn modelId="{26FE02F2-3DEC-4167-BE97-B4FAB534BA62}" type="presParOf" srcId="{7B3D332D-284F-455D-B586-3E35A6151644}" destId="{B54781A3-AF9C-4A03-8996-CE14A0C5C356}" srcOrd="0" destOrd="0" presId="urn:microsoft.com/office/officeart/2005/8/layout/hierarchy1"/>
    <dgm:cxn modelId="{AA8315D2-7DA5-46EB-8311-F2AECF1D1418}" type="presParOf" srcId="{B54781A3-AF9C-4A03-8996-CE14A0C5C356}" destId="{B996CDEB-D4CD-4866-B68B-F8B9418A36E5}" srcOrd="0" destOrd="0" presId="urn:microsoft.com/office/officeart/2005/8/layout/hierarchy1"/>
    <dgm:cxn modelId="{A6BBA53B-BFE9-4A11-9FB0-D5478D423D15}" type="presParOf" srcId="{B54781A3-AF9C-4A03-8996-CE14A0C5C356}" destId="{168D15CC-4668-4814-A329-5CDD2C112E17}" srcOrd="1" destOrd="0" presId="urn:microsoft.com/office/officeart/2005/8/layout/hierarchy1"/>
    <dgm:cxn modelId="{A8A25D97-0936-4AEC-94C4-3DB2235DE3C7}" type="presParOf" srcId="{7B3D332D-284F-455D-B586-3E35A6151644}" destId="{2C8D9ECE-3962-4485-BDCB-645333FBE3D0}" srcOrd="1" destOrd="0" presId="urn:microsoft.com/office/officeart/2005/8/layout/hierarchy1"/>
    <dgm:cxn modelId="{DBB900A4-E21B-4B2E-AE24-A70F25F80921}" type="presParOf" srcId="{2C8D9ECE-3962-4485-BDCB-645333FBE3D0}" destId="{B795656C-F875-45EB-890B-01EE38323D35}" srcOrd="0" destOrd="0" presId="urn:microsoft.com/office/officeart/2005/8/layout/hierarchy1"/>
    <dgm:cxn modelId="{F9B08AF9-B1EA-4645-BD0F-9873C6E784E3}" type="presParOf" srcId="{2C8D9ECE-3962-4485-BDCB-645333FBE3D0}" destId="{E714B3BF-17D2-43B8-A380-937986F1E83F}" srcOrd="1" destOrd="0" presId="urn:microsoft.com/office/officeart/2005/8/layout/hierarchy1"/>
    <dgm:cxn modelId="{2B5229F2-72C8-47B2-BB13-38EE7B664A15}" type="presParOf" srcId="{E714B3BF-17D2-43B8-A380-937986F1E83F}" destId="{B6DA12F7-C444-45F1-81A6-E883FBE2977A}" srcOrd="0" destOrd="0" presId="urn:microsoft.com/office/officeart/2005/8/layout/hierarchy1"/>
    <dgm:cxn modelId="{3E9C5A3A-D2A0-4A23-A0B8-2242FC3C7C37}" type="presParOf" srcId="{B6DA12F7-C444-45F1-81A6-E883FBE2977A}" destId="{C50FD7FA-2A93-4558-B38F-2514A51B6D75}" srcOrd="0" destOrd="0" presId="urn:microsoft.com/office/officeart/2005/8/layout/hierarchy1"/>
    <dgm:cxn modelId="{E324B541-E28B-4983-83DB-98CFF1F3808C}" type="presParOf" srcId="{B6DA12F7-C444-45F1-81A6-E883FBE2977A}" destId="{81224E5B-0405-413F-92D1-B320F1417108}" srcOrd="1" destOrd="0" presId="urn:microsoft.com/office/officeart/2005/8/layout/hierarchy1"/>
    <dgm:cxn modelId="{57796CE2-47AB-4724-A60A-5C51319D3DAF}" type="presParOf" srcId="{E714B3BF-17D2-43B8-A380-937986F1E83F}" destId="{0F5E4E09-B6EB-4CEE-A9F3-824E2852BCAC}" srcOrd="1" destOrd="0" presId="urn:microsoft.com/office/officeart/2005/8/layout/hierarchy1"/>
    <dgm:cxn modelId="{E162671A-40A9-4AF6-A6BC-0DFDC864A8CC}" type="presParOf" srcId="{5CEFE0C9-7DB7-4191-8D27-D3DBE7AC06B4}" destId="{0137A878-5F4B-4A4D-9F83-EF3B5E274CC2}" srcOrd="3" destOrd="0" presId="urn:microsoft.com/office/officeart/2005/8/layout/hierarchy1"/>
    <dgm:cxn modelId="{379BC065-2212-4B1F-8ECD-843F32B84643}" type="presParOf" srcId="{0137A878-5F4B-4A4D-9F83-EF3B5E274CC2}" destId="{23B4CECD-0645-4B36-98E1-F12CB3BA3EB7}" srcOrd="0" destOrd="0" presId="urn:microsoft.com/office/officeart/2005/8/layout/hierarchy1"/>
    <dgm:cxn modelId="{A9E6EF0D-423D-49F7-8D97-EFA2EE74C8ED}" type="presParOf" srcId="{23B4CECD-0645-4B36-98E1-F12CB3BA3EB7}" destId="{631D0CD2-E13F-4CBF-9018-A259EDA3194D}" srcOrd="0" destOrd="0" presId="urn:microsoft.com/office/officeart/2005/8/layout/hierarchy1"/>
    <dgm:cxn modelId="{4D583B89-BBF9-462B-932A-B7ED9E43BE43}" type="presParOf" srcId="{23B4CECD-0645-4B36-98E1-F12CB3BA3EB7}" destId="{A2057887-390F-43BF-83F3-DCDB741BDD47}" srcOrd="1" destOrd="0" presId="urn:microsoft.com/office/officeart/2005/8/layout/hierarchy1"/>
    <dgm:cxn modelId="{7B0B1E6B-5405-430F-9439-8195265F3A31}" type="presParOf" srcId="{0137A878-5F4B-4A4D-9F83-EF3B5E274CC2}" destId="{1D6F4777-586E-41F8-9BE7-A3D42D9A4234}" srcOrd="1" destOrd="0" presId="urn:microsoft.com/office/officeart/2005/8/layout/hierarchy1"/>
    <dgm:cxn modelId="{0591E7D7-8D2B-4438-91DC-7B6BA3810EAE}" type="presParOf" srcId="{1D6F4777-586E-41F8-9BE7-A3D42D9A4234}" destId="{6405941E-0675-4DCC-ADE1-8EA616216B82}" srcOrd="0" destOrd="0" presId="urn:microsoft.com/office/officeart/2005/8/layout/hierarchy1"/>
    <dgm:cxn modelId="{6B0B0728-B9B4-4259-B6C4-04D2C5BB3248}" type="presParOf" srcId="{1D6F4777-586E-41F8-9BE7-A3D42D9A4234}" destId="{B8AF306A-4325-4FAB-8343-83BB50D4A1EA}" srcOrd="1" destOrd="0" presId="urn:microsoft.com/office/officeart/2005/8/layout/hierarchy1"/>
    <dgm:cxn modelId="{66536617-B071-4BF5-9A86-4C41EF6269CA}" type="presParOf" srcId="{B8AF306A-4325-4FAB-8343-83BB50D4A1EA}" destId="{518B1C67-8FE2-430E-97C7-0D5CD5B9C9FB}" srcOrd="0" destOrd="0" presId="urn:microsoft.com/office/officeart/2005/8/layout/hierarchy1"/>
    <dgm:cxn modelId="{12486FA9-D177-45B2-8408-A2FE705C3C24}" type="presParOf" srcId="{518B1C67-8FE2-430E-97C7-0D5CD5B9C9FB}" destId="{A5008D57-7FAE-4927-B6A1-984291EE4EE8}" srcOrd="0" destOrd="0" presId="urn:microsoft.com/office/officeart/2005/8/layout/hierarchy1"/>
    <dgm:cxn modelId="{94AC50E0-4FF7-4A27-B41E-1D29B6DDE87B}" type="presParOf" srcId="{518B1C67-8FE2-430E-97C7-0D5CD5B9C9FB}" destId="{9619391B-35DD-47D6-B368-EEF08DADA219}" srcOrd="1" destOrd="0" presId="urn:microsoft.com/office/officeart/2005/8/layout/hierarchy1"/>
    <dgm:cxn modelId="{57C214A8-C2CC-488E-9DAF-4D552F12C54B}" type="presParOf" srcId="{B8AF306A-4325-4FAB-8343-83BB50D4A1EA}" destId="{53B46095-BDD6-4C7F-A7AD-B0FF3C1D80ED}" srcOrd="1" destOrd="0" presId="urn:microsoft.com/office/officeart/2005/8/layout/hierarchy1"/>
    <dgm:cxn modelId="{5E4A0325-B23F-4481-8A41-E776768A8BDF}" type="presParOf" srcId="{5CEFE0C9-7DB7-4191-8D27-D3DBE7AC06B4}" destId="{CDADC5BC-4F1D-40AB-91CD-263AA6CBCC5E}" srcOrd="4" destOrd="0" presId="urn:microsoft.com/office/officeart/2005/8/layout/hierarchy1"/>
    <dgm:cxn modelId="{1CC6F05C-DD68-411E-B329-BCD442D2151B}" type="presParOf" srcId="{CDADC5BC-4F1D-40AB-91CD-263AA6CBCC5E}" destId="{69C6311C-997B-40F8-AD99-9A7B78188FBA}" srcOrd="0" destOrd="0" presId="urn:microsoft.com/office/officeart/2005/8/layout/hierarchy1"/>
    <dgm:cxn modelId="{7597F15D-F135-4656-B6C8-67F8C579C6F9}" type="presParOf" srcId="{69C6311C-997B-40F8-AD99-9A7B78188FBA}" destId="{A11E3825-7532-45F7-B878-7D2FDE7EE912}" srcOrd="0" destOrd="0" presId="urn:microsoft.com/office/officeart/2005/8/layout/hierarchy1"/>
    <dgm:cxn modelId="{69CA5361-B3A0-4870-B222-4488C0B8A446}" type="presParOf" srcId="{69C6311C-997B-40F8-AD99-9A7B78188FBA}" destId="{F0F9D6C4-8162-4C74-BFC4-3DEFB496186D}" srcOrd="1" destOrd="0" presId="urn:microsoft.com/office/officeart/2005/8/layout/hierarchy1"/>
    <dgm:cxn modelId="{D887F739-147E-48DE-918E-C66F7986363F}" type="presParOf" srcId="{CDADC5BC-4F1D-40AB-91CD-263AA6CBCC5E}" destId="{F535342C-9E2C-4F3C-B007-2FB29A65D238}" srcOrd="1" destOrd="0" presId="urn:microsoft.com/office/officeart/2005/8/layout/hierarchy1"/>
    <dgm:cxn modelId="{C41DA16A-0FB0-423F-AEF7-1CEE69DEB174}" type="presParOf" srcId="{F535342C-9E2C-4F3C-B007-2FB29A65D238}" destId="{5CF22976-0C27-4BC2-967C-37E2D4DC0C5C}" srcOrd="0" destOrd="0" presId="urn:microsoft.com/office/officeart/2005/8/layout/hierarchy1"/>
    <dgm:cxn modelId="{CB0E4AAA-37C0-460F-8419-08C6B2E6C252}" type="presParOf" srcId="{F535342C-9E2C-4F3C-B007-2FB29A65D238}" destId="{B063A7FD-9293-4674-8A08-63A3437FAC8C}" srcOrd="1" destOrd="0" presId="urn:microsoft.com/office/officeart/2005/8/layout/hierarchy1"/>
    <dgm:cxn modelId="{39CDEC72-8461-4262-BCCD-70E62643BB82}" type="presParOf" srcId="{B063A7FD-9293-4674-8A08-63A3437FAC8C}" destId="{94634752-653F-4550-B865-D127813424E5}" srcOrd="0" destOrd="0" presId="urn:microsoft.com/office/officeart/2005/8/layout/hierarchy1"/>
    <dgm:cxn modelId="{9C3F5140-3564-46D0-B879-FEF3BAEE1082}" type="presParOf" srcId="{94634752-653F-4550-B865-D127813424E5}" destId="{01F30B12-6EA3-476F-BBCC-F094EDECEFB9}" srcOrd="0" destOrd="0" presId="urn:microsoft.com/office/officeart/2005/8/layout/hierarchy1"/>
    <dgm:cxn modelId="{CFD32788-1673-4BF5-92B3-82E0C33B97AF}" type="presParOf" srcId="{94634752-653F-4550-B865-D127813424E5}" destId="{480E2502-2DAD-48D6-BB57-A06CB65D7605}" srcOrd="1" destOrd="0" presId="urn:microsoft.com/office/officeart/2005/8/layout/hierarchy1"/>
    <dgm:cxn modelId="{E99924D4-1E8C-4926-BEAE-C0C6A41FC76F}" type="presParOf" srcId="{B063A7FD-9293-4674-8A08-63A3437FAC8C}" destId="{1E3BDA2E-F888-42B8-BA0D-1D9D3249C5F8}" srcOrd="1" destOrd="0" presId="urn:microsoft.com/office/officeart/2005/8/layout/hierarchy1"/>
    <dgm:cxn modelId="{BFAB6E8C-4EC1-4452-A7BF-86E65102874B}" type="presParOf" srcId="{5CEFE0C9-7DB7-4191-8D27-D3DBE7AC06B4}" destId="{A1BD8BD4-46F1-40EA-806B-E6C347AF084C}" srcOrd="5" destOrd="0" presId="urn:microsoft.com/office/officeart/2005/8/layout/hierarchy1"/>
    <dgm:cxn modelId="{CAB3ED43-6AE1-405E-94DD-9129F9CC0D8A}" type="presParOf" srcId="{A1BD8BD4-46F1-40EA-806B-E6C347AF084C}" destId="{9827553D-60AA-447D-B6EC-7DFBA0240829}" srcOrd="0" destOrd="0" presId="urn:microsoft.com/office/officeart/2005/8/layout/hierarchy1"/>
    <dgm:cxn modelId="{DEF11CDA-F255-4C3F-A29E-86637164F921}" type="presParOf" srcId="{9827553D-60AA-447D-B6EC-7DFBA0240829}" destId="{D23B9FF7-090B-4FC7-B603-AFD6C6A8D508}" srcOrd="0" destOrd="0" presId="urn:microsoft.com/office/officeart/2005/8/layout/hierarchy1"/>
    <dgm:cxn modelId="{4971938D-91A9-430A-AE51-FDA6B18C17B0}" type="presParOf" srcId="{9827553D-60AA-447D-B6EC-7DFBA0240829}" destId="{E249CADF-C2B7-4B3F-8D32-F48F5A27497C}" srcOrd="1" destOrd="0" presId="urn:microsoft.com/office/officeart/2005/8/layout/hierarchy1"/>
    <dgm:cxn modelId="{C028EA3B-6302-4B9A-BDFB-CDFD45D6B405}" type="presParOf" srcId="{A1BD8BD4-46F1-40EA-806B-E6C347AF084C}" destId="{D639E8CF-B333-4E20-ABC0-B87F934C8BFB}" srcOrd="1" destOrd="0" presId="urn:microsoft.com/office/officeart/2005/8/layout/hierarchy1"/>
    <dgm:cxn modelId="{8BB59AFB-D928-4CAD-BCC8-F64564828791}" type="presParOf" srcId="{D639E8CF-B333-4E20-ABC0-B87F934C8BFB}" destId="{EEDEADB9-9760-46CF-8A40-E58D2AB12BAE}" srcOrd="0" destOrd="0" presId="urn:microsoft.com/office/officeart/2005/8/layout/hierarchy1"/>
    <dgm:cxn modelId="{35EC49B4-8CAE-47FD-B7D1-A4D049915ED8}" type="presParOf" srcId="{D639E8CF-B333-4E20-ABC0-B87F934C8BFB}" destId="{3C6B1091-20E6-4086-871D-93348A3CD790}" srcOrd="1" destOrd="0" presId="urn:microsoft.com/office/officeart/2005/8/layout/hierarchy1"/>
    <dgm:cxn modelId="{A27474E1-430A-4012-9234-34200977280B}" type="presParOf" srcId="{3C6B1091-20E6-4086-871D-93348A3CD790}" destId="{513CEE25-D4A4-4CB6-AC2E-90E583C1A934}" srcOrd="0" destOrd="0" presId="urn:microsoft.com/office/officeart/2005/8/layout/hierarchy1"/>
    <dgm:cxn modelId="{EB41251A-8F7B-42BC-A71E-BA25AAF43D85}" type="presParOf" srcId="{513CEE25-D4A4-4CB6-AC2E-90E583C1A934}" destId="{EEAA3A47-5422-4382-81CC-1557FAE95E9B}" srcOrd="0" destOrd="0" presId="urn:microsoft.com/office/officeart/2005/8/layout/hierarchy1"/>
    <dgm:cxn modelId="{54E94D4D-BCA8-4EA8-B77E-B16918AB3E4D}" type="presParOf" srcId="{513CEE25-D4A4-4CB6-AC2E-90E583C1A934}" destId="{8D9C847E-D8E5-435C-9216-790B4B788EA5}" srcOrd="1" destOrd="0" presId="urn:microsoft.com/office/officeart/2005/8/layout/hierarchy1"/>
    <dgm:cxn modelId="{73DE791C-9683-4E3E-8B37-4A8D4110AD0E}" type="presParOf" srcId="{3C6B1091-20E6-4086-871D-93348A3CD790}" destId="{2DF0F46E-4F76-4519-9AB9-102DD092D2B8}" srcOrd="1" destOrd="0" presId="urn:microsoft.com/office/officeart/2005/8/layout/hierarchy1"/>
    <dgm:cxn modelId="{BF7B6BE7-6696-4AB5-BA6E-447018C26C95}" type="presParOf" srcId="{5CEFE0C9-7DB7-4191-8D27-D3DBE7AC06B4}" destId="{676C58A8-3FC2-440C-997D-ED1DAC710C25}" srcOrd="6" destOrd="0" presId="urn:microsoft.com/office/officeart/2005/8/layout/hierarchy1"/>
    <dgm:cxn modelId="{D22FA0FA-B879-43D6-B291-243441D81590}" type="presParOf" srcId="{676C58A8-3FC2-440C-997D-ED1DAC710C25}" destId="{65982C63-070F-4111-8ABB-E3951A3FFC3A}" srcOrd="0" destOrd="0" presId="urn:microsoft.com/office/officeart/2005/8/layout/hierarchy1"/>
    <dgm:cxn modelId="{C27E0F17-4056-49B7-9A13-D99BA57C8757}" type="presParOf" srcId="{65982C63-070F-4111-8ABB-E3951A3FFC3A}" destId="{9EE17634-DF10-45D6-A2E2-E69EFEC7105F}" srcOrd="0" destOrd="0" presId="urn:microsoft.com/office/officeart/2005/8/layout/hierarchy1"/>
    <dgm:cxn modelId="{0A002E3D-6221-4D76-823B-9B3C0FBECB3C}" type="presParOf" srcId="{65982C63-070F-4111-8ABB-E3951A3FFC3A}" destId="{C8298472-211C-4C5F-9274-3A0B99DB645D}" srcOrd="1" destOrd="0" presId="urn:microsoft.com/office/officeart/2005/8/layout/hierarchy1"/>
    <dgm:cxn modelId="{48BDBB32-5649-4637-A1F5-CBE57E882524}" type="presParOf" srcId="{676C58A8-3FC2-440C-997D-ED1DAC710C25}" destId="{61976D2A-F0F5-4C47-B352-16A5265A186D}" srcOrd="1" destOrd="0" presId="urn:microsoft.com/office/officeart/2005/8/layout/hierarchy1"/>
    <dgm:cxn modelId="{019BB581-4F6C-4FB1-9A86-F24E745DA165}" type="presParOf" srcId="{61976D2A-F0F5-4C47-B352-16A5265A186D}" destId="{06A466F7-722E-4FD4-9AB2-465A0C97CA16}" srcOrd="0" destOrd="0" presId="urn:microsoft.com/office/officeart/2005/8/layout/hierarchy1"/>
    <dgm:cxn modelId="{08374C8D-78DD-4F60-8409-C6BE54E53451}" type="presParOf" srcId="{61976D2A-F0F5-4C47-B352-16A5265A186D}" destId="{1ED7A35D-AA49-4BED-A873-7F809C2B0DC5}" srcOrd="1" destOrd="0" presId="urn:microsoft.com/office/officeart/2005/8/layout/hierarchy1"/>
    <dgm:cxn modelId="{DAFC755E-9DF6-4BB6-850E-B9C2362493C6}" type="presParOf" srcId="{1ED7A35D-AA49-4BED-A873-7F809C2B0DC5}" destId="{415EE74C-2543-4709-B64B-CC6B2298B01B}" srcOrd="0" destOrd="0" presId="urn:microsoft.com/office/officeart/2005/8/layout/hierarchy1"/>
    <dgm:cxn modelId="{A9D71B2C-5241-4DB7-82D5-E75AA556B02D}" type="presParOf" srcId="{415EE74C-2543-4709-B64B-CC6B2298B01B}" destId="{FA745C27-013A-4CB6-9F4A-1D0FF81052CF}" srcOrd="0" destOrd="0" presId="urn:microsoft.com/office/officeart/2005/8/layout/hierarchy1"/>
    <dgm:cxn modelId="{0EBEBC16-40CF-41C6-AF31-DAF5F23C9E44}" type="presParOf" srcId="{415EE74C-2543-4709-B64B-CC6B2298B01B}" destId="{F1C1EEB0-5A57-4CDC-82A0-966D25A7D492}" srcOrd="1" destOrd="0" presId="urn:microsoft.com/office/officeart/2005/8/layout/hierarchy1"/>
    <dgm:cxn modelId="{E6E476E6-FB9E-4EAA-8B74-A9ACDF0167C1}" type="presParOf" srcId="{1ED7A35D-AA49-4BED-A873-7F809C2B0DC5}" destId="{DC8E1DEB-5960-4100-8C67-F387AAE688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F670CD-470B-4D96-A8EB-2DAB7A9EB6A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271A872-4350-4A96-B9AE-98253657D376}">
      <dgm:prSet custT="1"/>
      <dgm:spPr/>
      <dgm:t>
        <a:bodyPr/>
        <a:lstStyle/>
        <a:p>
          <a:r>
            <a:rPr lang="nl-BE" sz="2400" dirty="0"/>
            <a:t>Suïcidepreventie bij de hele bevolking</a:t>
          </a:r>
          <a:endParaRPr lang="en-US" sz="2400" dirty="0"/>
        </a:p>
      </dgm:t>
    </dgm:pt>
    <dgm:pt modelId="{009A79CC-8E18-434E-8477-EDB216F5BAA5}" type="sibTrans" cxnId="{B9370ADA-97FC-45AC-819F-D2B472E7522D}">
      <dgm:prSet/>
      <dgm:spPr/>
      <dgm:t>
        <a:bodyPr/>
        <a:lstStyle/>
        <a:p>
          <a:endParaRPr lang="en-US" sz="2400"/>
        </a:p>
      </dgm:t>
    </dgm:pt>
    <dgm:pt modelId="{C5661BE4-FAA5-4D9F-A4D2-C79E75F21B42}" type="parTrans" cxnId="{B9370ADA-97FC-45AC-819F-D2B472E7522D}">
      <dgm:prSet/>
      <dgm:spPr/>
      <dgm:t>
        <a:bodyPr/>
        <a:lstStyle/>
        <a:p>
          <a:endParaRPr lang="en-US" sz="2400"/>
        </a:p>
      </dgm:t>
    </dgm:pt>
    <dgm:pt modelId="{F186E9A6-DF74-4FAA-B6AC-9CDAD6C75833}">
      <dgm:prSet custT="1"/>
      <dgm:spPr/>
      <dgm:t>
        <a:bodyPr/>
        <a:lstStyle/>
        <a:p>
          <a:r>
            <a:rPr lang="nl-BE" sz="2400" dirty="0" err="1"/>
            <a:t>Deskundigheids-bevordering</a:t>
          </a:r>
          <a:r>
            <a:rPr lang="nl-BE" sz="2400" dirty="0"/>
            <a:t> bij professionelen en sleutelfiguren</a:t>
          </a:r>
          <a:endParaRPr lang="en-US" sz="2400" dirty="0"/>
        </a:p>
      </dgm:t>
    </dgm:pt>
    <dgm:pt modelId="{26821D0C-C1F6-445D-8C3A-3009217FEAB2}" type="parTrans" cxnId="{711C9534-1CC1-4478-B2D9-E94C9189367A}">
      <dgm:prSet/>
      <dgm:spPr/>
      <dgm:t>
        <a:bodyPr/>
        <a:lstStyle/>
        <a:p>
          <a:endParaRPr lang="en-US" sz="2400"/>
        </a:p>
      </dgm:t>
    </dgm:pt>
    <dgm:pt modelId="{72EB0515-004A-49FF-9A39-F5C83B2319A0}" type="sibTrans" cxnId="{711C9534-1CC1-4478-B2D9-E94C9189367A}">
      <dgm:prSet/>
      <dgm:spPr/>
      <dgm:t>
        <a:bodyPr/>
        <a:lstStyle/>
        <a:p>
          <a:endParaRPr lang="en-US" sz="2400"/>
        </a:p>
      </dgm:t>
    </dgm:pt>
    <dgm:pt modelId="{98928F29-F58D-4E36-BC89-1A7AE4E0E646}">
      <dgm:prSet custT="1"/>
      <dgm:spPr/>
      <dgm:t>
        <a:bodyPr/>
        <a:lstStyle/>
        <a:p>
          <a:r>
            <a:rPr lang="nl-BE" sz="2400"/>
            <a:t>Suïcidepreventie bij kwetsbare groepen</a:t>
          </a:r>
          <a:endParaRPr lang="en-US" sz="2400"/>
        </a:p>
      </dgm:t>
    </dgm:pt>
    <dgm:pt modelId="{DFAD0486-5DE1-42A1-840E-A24A813FB5FE}" type="parTrans" cxnId="{6F9DDB4C-AD99-439C-AD54-1E9299CBD476}">
      <dgm:prSet/>
      <dgm:spPr/>
      <dgm:t>
        <a:bodyPr/>
        <a:lstStyle/>
        <a:p>
          <a:endParaRPr lang="en-US" sz="2400"/>
        </a:p>
      </dgm:t>
    </dgm:pt>
    <dgm:pt modelId="{E843B6C1-A60C-4DA4-A65B-375E03F2BF93}" type="sibTrans" cxnId="{6F9DDB4C-AD99-439C-AD54-1E9299CBD476}">
      <dgm:prSet/>
      <dgm:spPr/>
      <dgm:t>
        <a:bodyPr/>
        <a:lstStyle/>
        <a:p>
          <a:endParaRPr lang="en-US" sz="2400"/>
        </a:p>
      </dgm:t>
    </dgm:pt>
    <dgm:pt modelId="{B96E7D59-1E0D-49C5-BC70-8B0FBE786D20}">
      <dgm:prSet custT="1"/>
      <dgm:spPr/>
      <dgm:t>
        <a:bodyPr/>
        <a:lstStyle/>
        <a:p>
          <a:r>
            <a:rPr lang="nl-BE" sz="2400"/>
            <a:t>Preventie bij suïcidale personen en ondersteuning naasten</a:t>
          </a:r>
          <a:endParaRPr lang="en-US" sz="2400"/>
        </a:p>
      </dgm:t>
    </dgm:pt>
    <dgm:pt modelId="{2DD58870-04F3-4E8A-806F-F1336078A6F4}" type="parTrans" cxnId="{6216F560-9F22-4993-976F-65B3E784F259}">
      <dgm:prSet/>
      <dgm:spPr/>
      <dgm:t>
        <a:bodyPr/>
        <a:lstStyle/>
        <a:p>
          <a:endParaRPr lang="en-US" sz="2400"/>
        </a:p>
      </dgm:t>
    </dgm:pt>
    <dgm:pt modelId="{D7D20ADF-6416-47C2-B89D-504A9E5A5602}" type="sibTrans" cxnId="{6216F560-9F22-4993-976F-65B3E784F259}">
      <dgm:prSet/>
      <dgm:spPr/>
      <dgm:t>
        <a:bodyPr/>
        <a:lstStyle/>
        <a:p>
          <a:endParaRPr lang="en-US" sz="2400"/>
        </a:p>
      </dgm:t>
    </dgm:pt>
    <dgm:pt modelId="{2650E8F7-E7C5-4537-B5E9-A4FE4DA3CF18}">
      <dgm:prSet custT="1"/>
      <dgm:spPr/>
      <dgm:t>
        <a:bodyPr/>
        <a:lstStyle/>
        <a:p>
          <a:r>
            <a:rPr lang="nl-BE" sz="2400"/>
            <a:t>Postventie na suïcide en ondersteuning nabestaanden</a:t>
          </a:r>
          <a:endParaRPr lang="en-US" sz="2400"/>
        </a:p>
      </dgm:t>
    </dgm:pt>
    <dgm:pt modelId="{179EB859-314A-4510-8C16-7473FA0F89A9}" type="parTrans" cxnId="{5E06BF55-FC76-446E-8BA5-FD499C4E837E}">
      <dgm:prSet/>
      <dgm:spPr/>
      <dgm:t>
        <a:bodyPr/>
        <a:lstStyle/>
        <a:p>
          <a:endParaRPr lang="en-US" sz="2400"/>
        </a:p>
      </dgm:t>
    </dgm:pt>
    <dgm:pt modelId="{82FD6A5C-A338-49C8-86FD-7986BEA3ADA3}" type="sibTrans" cxnId="{5E06BF55-FC76-446E-8BA5-FD499C4E837E}">
      <dgm:prSet/>
      <dgm:spPr/>
      <dgm:t>
        <a:bodyPr/>
        <a:lstStyle/>
        <a:p>
          <a:endParaRPr lang="en-US" sz="2400"/>
        </a:p>
      </dgm:t>
    </dgm:pt>
    <dgm:pt modelId="{AFB7B670-3F4A-438F-97D0-9CF4BB51E912}">
      <dgm:prSet custT="1"/>
      <dgm:spPr/>
      <dgm:t>
        <a:bodyPr/>
        <a:lstStyle/>
        <a:p>
          <a:r>
            <a:rPr lang="nl-BE" sz="2400"/>
            <a:t>Onderzoek, monitoring cijfers en evaluatie actieplan</a:t>
          </a:r>
          <a:endParaRPr lang="en-US" sz="2400"/>
        </a:p>
      </dgm:t>
    </dgm:pt>
    <dgm:pt modelId="{A5559432-2222-4144-9165-24FDDE19A6B0}" type="parTrans" cxnId="{CEB46EE7-2C7E-4AA0-A74B-8A9739C358A5}">
      <dgm:prSet/>
      <dgm:spPr/>
      <dgm:t>
        <a:bodyPr/>
        <a:lstStyle/>
        <a:p>
          <a:endParaRPr lang="en-US" sz="2400"/>
        </a:p>
      </dgm:t>
    </dgm:pt>
    <dgm:pt modelId="{478DCF4E-0837-4BB5-A7EB-1DA6160124DA}" type="sibTrans" cxnId="{CEB46EE7-2C7E-4AA0-A74B-8A9739C358A5}">
      <dgm:prSet/>
      <dgm:spPr/>
      <dgm:t>
        <a:bodyPr/>
        <a:lstStyle/>
        <a:p>
          <a:endParaRPr lang="en-US" sz="2400"/>
        </a:p>
      </dgm:t>
    </dgm:pt>
    <dgm:pt modelId="{0E64C65F-CC57-4D0A-A2E0-D936347DED23}" type="pres">
      <dgm:prSet presAssocID="{ACF670CD-470B-4D96-A8EB-2DAB7A9EB6AB}" presName="root" presStyleCnt="0">
        <dgm:presLayoutVars>
          <dgm:dir/>
          <dgm:resizeHandles val="exact"/>
        </dgm:presLayoutVars>
      </dgm:prSet>
      <dgm:spPr/>
    </dgm:pt>
    <dgm:pt modelId="{5752C08B-F5EB-449E-A2DF-88A7D00E8C86}" type="pres">
      <dgm:prSet presAssocID="{ACF670CD-470B-4D96-A8EB-2DAB7A9EB6AB}" presName="container" presStyleCnt="0">
        <dgm:presLayoutVars>
          <dgm:dir/>
          <dgm:resizeHandles val="exact"/>
        </dgm:presLayoutVars>
      </dgm:prSet>
      <dgm:spPr/>
    </dgm:pt>
    <dgm:pt modelId="{A6DB2A4E-90E8-4EF5-B3C1-8913FF4546AD}" type="pres">
      <dgm:prSet presAssocID="{C271A872-4350-4A96-B9AE-98253657D376}" presName="compNode" presStyleCnt="0"/>
      <dgm:spPr/>
    </dgm:pt>
    <dgm:pt modelId="{E8EC7EC8-C3B9-47B9-BBEC-30DDD8E2DC8A}" type="pres">
      <dgm:prSet presAssocID="{C271A872-4350-4A96-B9AE-98253657D376}" presName="iconBgRect" presStyleLbl="bgShp" presStyleIdx="0" presStyleCnt="6"/>
      <dgm:spPr/>
    </dgm:pt>
    <dgm:pt modelId="{C756B765-6AC0-4ECB-96A1-D2DBCDCC4CF4}" type="pres">
      <dgm:prSet presAssocID="{C271A872-4350-4A96-B9AE-98253657D376}" presName="iconRect" presStyleLbl="node1" presStyleIdx="0" presStyleCnt="6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49197445-A002-4A82-93BC-5C2C9B900813}" type="pres">
      <dgm:prSet presAssocID="{C271A872-4350-4A96-B9AE-98253657D376}" presName="spaceRect" presStyleCnt="0"/>
      <dgm:spPr/>
    </dgm:pt>
    <dgm:pt modelId="{809B3989-DDE4-4547-B5AF-059131152296}" type="pres">
      <dgm:prSet presAssocID="{C271A872-4350-4A96-B9AE-98253657D376}" presName="textRect" presStyleLbl="revTx" presStyleIdx="0" presStyleCnt="6">
        <dgm:presLayoutVars>
          <dgm:chMax val="1"/>
          <dgm:chPref val="1"/>
        </dgm:presLayoutVars>
      </dgm:prSet>
      <dgm:spPr/>
    </dgm:pt>
    <dgm:pt modelId="{666B101E-ED6C-48CC-8706-EAE9F1B3F341}" type="pres">
      <dgm:prSet presAssocID="{009A79CC-8E18-434E-8477-EDB216F5BAA5}" presName="sibTrans" presStyleLbl="sibTrans2D1" presStyleIdx="0" presStyleCnt="0"/>
      <dgm:spPr/>
    </dgm:pt>
    <dgm:pt modelId="{F13B5CA9-E95D-4109-AB11-6F0937E45DFB}" type="pres">
      <dgm:prSet presAssocID="{F186E9A6-DF74-4FAA-B6AC-9CDAD6C75833}" presName="compNode" presStyleCnt="0"/>
      <dgm:spPr/>
    </dgm:pt>
    <dgm:pt modelId="{71DD93A9-3565-4ED0-9A56-690A33062C6B}" type="pres">
      <dgm:prSet presAssocID="{F186E9A6-DF74-4FAA-B6AC-9CDAD6C75833}" presName="iconBgRect" presStyleLbl="bgShp" presStyleIdx="1" presStyleCnt="6"/>
      <dgm:spPr/>
    </dgm:pt>
    <dgm:pt modelId="{C5561406-990B-444C-AC54-1C5A010F68A1}" type="pres">
      <dgm:prSet presAssocID="{F186E9A6-DF74-4FAA-B6AC-9CDAD6C75833}" presName="iconRect" presStyleLbl="node1" presStyleIdx="1" presStyleCnt="6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3C9F6B40-3CF1-4546-8D21-3FC2448767F0}" type="pres">
      <dgm:prSet presAssocID="{F186E9A6-DF74-4FAA-B6AC-9CDAD6C75833}" presName="spaceRect" presStyleCnt="0"/>
      <dgm:spPr/>
    </dgm:pt>
    <dgm:pt modelId="{57295BD9-5179-4478-A33F-5548137A9ADF}" type="pres">
      <dgm:prSet presAssocID="{F186E9A6-DF74-4FAA-B6AC-9CDAD6C75833}" presName="textRect" presStyleLbl="revTx" presStyleIdx="1" presStyleCnt="6">
        <dgm:presLayoutVars>
          <dgm:chMax val="1"/>
          <dgm:chPref val="1"/>
        </dgm:presLayoutVars>
      </dgm:prSet>
      <dgm:spPr/>
    </dgm:pt>
    <dgm:pt modelId="{BF61B23C-3D1D-4660-82E5-5A20F8FEEC6D}" type="pres">
      <dgm:prSet presAssocID="{72EB0515-004A-49FF-9A39-F5C83B2319A0}" presName="sibTrans" presStyleLbl="sibTrans2D1" presStyleIdx="0" presStyleCnt="0"/>
      <dgm:spPr/>
    </dgm:pt>
    <dgm:pt modelId="{78F95323-B88B-4EDA-A39E-707D046E01E3}" type="pres">
      <dgm:prSet presAssocID="{98928F29-F58D-4E36-BC89-1A7AE4E0E646}" presName="compNode" presStyleCnt="0"/>
      <dgm:spPr/>
    </dgm:pt>
    <dgm:pt modelId="{3F0F0EC8-9780-4B93-933D-76BFF0AE9F66}" type="pres">
      <dgm:prSet presAssocID="{98928F29-F58D-4E36-BC89-1A7AE4E0E646}" presName="iconBgRect" presStyleLbl="bgShp" presStyleIdx="2" presStyleCnt="6"/>
      <dgm:spPr/>
    </dgm:pt>
    <dgm:pt modelId="{51B6DEE8-DED4-40F1-BDC7-076B98F7DAE1}" type="pres">
      <dgm:prSet presAssocID="{98928F29-F58D-4E36-BC89-1A7AE4E0E646}" presName="iconRect" presStyleLbl="node1" presStyleIdx="2" presStyleCnt="6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</dgm:pt>
    <dgm:pt modelId="{0E8A09E4-8C4A-4F5D-A42F-180E72F6426E}" type="pres">
      <dgm:prSet presAssocID="{98928F29-F58D-4E36-BC89-1A7AE4E0E646}" presName="spaceRect" presStyleCnt="0"/>
      <dgm:spPr/>
    </dgm:pt>
    <dgm:pt modelId="{FD9B21AF-59F6-4840-8ACB-1192986BD56B}" type="pres">
      <dgm:prSet presAssocID="{98928F29-F58D-4E36-BC89-1A7AE4E0E646}" presName="textRect" presStyleLbl="revTx" presStyleIdx="2" presStyleCnt="6">
        <dgm:presLayoutVars>
          <dgm:chMax val="1"/>
          <dgm:chPref val="1"/>
        </dgm:presLayoutVars>
      </dgm:prSet>
      <dgm:spPr/>
    </dgm:pt>
    <dgm:pt modelId="{A9142301-FEEE-4963-8574-81BAD4298DC0}" type="pres">
      <dgm:prSet presAssocID="{E843B6C1-A60C-4DA4-A65B-375E03F2BF93}" presName="sibTrans" presStyleLbl="sibTrans2D1" presStyleIdx="0" presStyleCnt="0"/>
      <dgm:spPr/>
    </dgm:pt>
    <dgm:pt modelId="{387CB9A1-D8F9-49F6-AC7B-72E610F888ED}" type="pres">
      <dgm:prSet presAssocID="{B96E7D59-1E0D-49C5-BC70-8B0FBE786D20}" presName="compNode" presStyleCnt="0"/>
      <dgm:spPr/>
    </dgm:pt>
    <dgm:pt modelId="{5BB207D6-0A25-4693-90E1-7BCDF7337C06}" type="pres">
      <dgm:prSet presAssocID="{B96E7D59-1E0D-49C5-BC70-8B0FBE786D20}" presName="iconBgRect" presStyleLbl="bgShp" presStyleIdx="3" presStyleCnt="6"/>
      <dgm:spPr/>
    </dgm:pt>
    <dgm:pt modelId="{35FC5B09-55F3-4C93-AABC-DCBEDF115B40}" type="pres">
      <dgm:prSet presAssocID="{B96E7D59-1E0D-49C5-BC70-8B0FBE786D20}" presName="iconRect" presStyleLbl="node1" presStyleIdx="3" presStyleCnt="6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</dgm:pt>
    <dgm:pt modelId="{6C020C38-FFED-45AC-96D9-3A90241BB79A}" type="pres">
      <dgm:prSet presAssocID="{B96E7D59-1E0D-49C5-BC70-8B0FBE786D20}" presName="spaceRect" presStyleCnt="0"/>
      <dgm:spPr/>
    </dgm:pt>
    <dgm:pt modelId="{17C4FD82-4021-4566-9506-0745D9110BD3}" type="pres">
      <dgm:prSet presAssocID="{B96E7D59-1E0D-49C5-BC70-8B0FBE786D20}" presName="textRect" presStyleLbl="revTx" presStyleIdx="3" presStyleCnt="6">
        <dgm:presLayoutVars>
          <dgm:chMax val="1"/>
          <dgm:chPref val="1"/>
        </dgm:presLayoutVars>
      </dgm:prSet>
      <dgm:spPr/>
    </dgm:pt>
    <dgm:pt modelId="{1EB93449-97C1-4FE6-B9DF-CE0EC1BF45CE}" type="pres">
      <dgm:prSet presAssocID="{D7D20ADF-6416-47C2-B89D-504A9E5A5602}" presName="sibTrans" presStyleLbl="sibTrans2D1" presStyleIdx="0" presStyleCnt="0"/>
      <dgm:spPr/>
    </dgm:pt>
    <dgm:pt modelId="{1FA4B4C3-B705-4EA9-AA58-31B9DBCE5373}" type="pres">
      <dgm:prSet presAssocID="{2650E8F7-E7C5-4537-B5E9-A4FE4DA3CF18}" presName="compNode" presStyleCnt="0"/>
      <dgm:spPr/>
    </dgm:pt>
    <dgm:pt modelId="{49C9CC17-DCCE-44D5-8C62-D0551E8BBEDC}" type="pres">
      <dgm:prSet presAssocID="{2650E8F7-E7C5-4537-B5E9-A4FE4DA3CF18}" presName="iconBgRect" presStyleLbl="bgShp" presStyleIdx="4" presStyleCnt="6"/>
      <dgm:spPr/>
    </dgm:pt>
    <dgm:pt modelId="{FDAFC73F-A879-40D8-869A-C06EE7254C12}" type="pres">
      <dgm:prSet presAssocID="{2650E8F7-E7C5-4537-B5E9-A4FE4DA3CF18}" presName="iconRect" presStyleLbl="node1" presStyleIdx="4" presStyleCnt="6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>
          <a:noFill/>
        </a:ln>
      </dgm:spPr>
    </dgm:pt>
    <dgm:pt modelId="{F1017FF4-FDA0-4064-9A00-C7E6E0A5AFE4}" type="pres">
      <dgm:prSet presAssocID="{2650E8F7-E7C5-4537-B5E9-A4FE4DA3CF18}" presName="spaceRect" presStyleCnt="0"/>
      <dgm:spPr/>
    </dgm:pt>
    <dgm:pt modelId="{849CECAD-6740-45D0-82FD-68DE3DF79FFA}" type="pres">
      <dgm:prSet presAssocID="{2650E8F7-E7C5-4537-B5E9-A4FE4DA3CF18}" presName="textRect" presStyleLbl="revTx" presStyleIdx="4" presStyleCnt="6">
        <dgm:presLayoutVars>
          <dgm:chMax val="1"/>
          <dgm:chPref val="1"/>
        </dgm:presLayoutVars>
      </dgm:prSet>
      <dgm:spPr/>
    </dgm:pt>
    <dgm:pt modelId="{8AD0826A-8D9E-4145-989D-5277497BD47C}" type="pres">
      <dgm:prSet presAssocID="{82FD6A5C-A338-49C8-86FD-7986BEA3ADA3}" presName="sibTrans" presStyleLbl="sibTrans2D1" presStyleIdx="0" presStyleCnt="0"/>
      <dgm:spPr/>
    </dgm:pt>
    <dgm:pt modelId="{DDC08136-DA24-4839-863F-21A9CDF6E143}" type="pres">
      <dgm:prSet presAssocID="{AFB7B670-3F4A-438F-97D0-9CF4BB51E912}" presName="compNode" presStyleCnt="0"/>
      <dgm:spPr/>
    </dgm:pt>
    <dgm:pt modelId="{EA9E7F04-345D-4283-82B7-872B63D400B5}" type="pres">
      <dgm:prSet presAssocID="{AFB7B670-3F4A-438F-97D0-9CF4BB51E912}" presName="iconBgRect" presStyleLbl="bgShp" presStyleIdx="5" presStyleCnt="6"/>
      <dgm:spPr/>
    </dgm:pt>
    <dgm:pt modelId="{1C5EDD0F-3BE8-4F7A-A7FA-ABBB47F98388}" type="pres">
      <dgm:prSet presAssocID="{AFB7B670-3F4A-438F-97D0-9CF4BB51E912}" presName="iconRect" presStyleLbl="node1" presStyleIdx="5" presStyleCnt="6"/>
      <dgm:spPr>
        <a:blipFill rotWithShape="1">
          <a:blip xmlns:r="http://schemas.openxmlformats.org/officeDocument/2006/relationships" r:embed="rId6"/>
          <a:srcRect/>
          <a:stretch>
            <a:fillRect/>
          </a:stretch>
        </a:blipFill>
        <a:ln>
          <a:noFill/>
        </a:ln>
      </dgm:spPr>
    </dgm:pt>
    <dgm:pt modelId="{8B582B9A-E3FC-424C-A1FC-6A8C228AD269}" type="pres">
      <dgm:prSet presAssocID="{AFB7B670-3F4A-438F-97D0-9CF4BB51E912}" presName="spaceRect" presStyleCnt="0"/>
      <dgm:spPr/>
    </dgm:pt>
    <dgm:pt modelId="{28824F9F-DC45-4363-90F9-E442FE29D526}" type="pres">
      <dgm:prSet presAssocID="{AFB7B670-3F4A-438F-97D0-9CF4BB51E91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8697A204-E716-46FE-872B-028A63373683}" type="presOf" srcId="{B96E7D59-1E0D-49C5-BC70-8B0FBE786D20}" destId="{17C4FD82-4021-4566-9506-0745D9110BD3}" srcOrd="0" destOrd="0" presId="urn:microsoft.com/office/officeart/2018/2/layout/IconCircleList"/>
    <dgm:cxn modelId="{5CF44820-7D17-42AF-940A-DB2628C4FC3E}" type="presOf" srcId="{F186E9A6-DF74-4FAA-B6AC-9CDAD6C75833}" destId="{57295BD9-5179-4478-A33F-5548137A9ADF}" srcOrd="0" destOrd="0" presId="urn:microsoft.com/office/officeart/2018/2/layout/IconCircleList"/>
    <dgm:cxn modelId="{711C9534-1CC1-4478-B2D9-E94C9189367A}" srcId="{ACF670CD-470B-4D96-A8EB-2DAB7A9EB6AB}" destId="{F186E9A6-DF74-4FAA-B6AC-9CDAD6C75833}" srcOrd="1" destOrd="0" parTransId="{26821D0C-C1F6-445D-8C3A-3009217FEAB2}" sibTransId="{72EB0515-004A-49FF-9A39-F5C83B2319A0}"/>
    <dgm:cxn modelId="{6216F560-9F22-4993-976F-65B3E784F259}" srcId="{ACF670CD-470B-4D96-A8EB-2DAB7A9EB6AB}" destId="{B96E7D59-1E0D-49C5-BC70-8B0FBE786D20}" srcOrd="3" destOrd="0" parTransId="{2DD58870-04F3-4E8A-806F-F1336078A6F4}" sibTransId="{D7D20ADF-6416-47C2-B89D-504A9E5A5602}"/>
    <dgm:cxn modelId="{6F9DDB4C-AD99-439C-AD54-1E9299CBD476}" srcId="{ACF670CD-470B-4D96-A8EB-2DAB7A9EB6AB}" destId="{98928F29-F58D-4E36-BC89-1A7AE4E0E646}" srcOrd="2" destOrd="0" parTransId="{DFAD0486-5DE1-42A1-840E-A24A813FB5FE}" sibTransId="{E843B6C1-A60C-4DA4-A65B-375E03F2BF93}"/>
    <dgm:cxn modelId="{66F76353-05FF-40E5-8AC4-4F6DF6077504}" type="presOf" srcId="{72EB0515-004A-49FF-9A39-F5C83B2319A0}" destId="{BF61B23C-3D1D-4660-82E5-5A20F8FEEC6D}" srcOrd="0" destOrd="0" presId="urn:microsoft.com/office/officeart/2018/2/layout/IconCircleList"/>
    <dgm:cxn modelId="{5E06BF55-FC76-446E-8BA5-FD499C4E837E}" srcId="{ACF670CD-470B-4D96-A8EB-2DAB7A9EB6AB}" destId="{2650E8F7-E7C5-4537-B5E9-A4FE4DA3CF18}" srcOrd="4" destOrd="0" parTransId="{179EB859-314A-4510-8C16-7473FA0F89A9}" sibTransId="{82FD6A5C-A338-49C8-86FD-7986BEA3ADA3}"/>
    <dgm:cxn modelId="{4C93AE56-7D05-4809-9A93-C58C9B34D2D9}" type="presOf" srcId="{009A79CC-8E18-434E-8477-EDB216F5BAA5}" destId="{666B101E-ED6C-48CC-8706-EAE9F1B3F341}" srcOrd="0" destOrd="0" presId="urn:microsoft.com/office/officeart/2018/2/layout/IconCircleList"/>
    <dgm:cxn modelId="{49B20957-19B0-4A64-A222-70C582C3E303}" type="presOf" srcId="{D7D20ADF-6416-47C2-B89D-504A9E5A5602}" destId="{1EB93449-97C1-4FE6-B9DF-CE0EC1BF45CE}" srcOrd="0" destOrd="0" presId="urn:microsoft.com/office/officeart/2018/2/layout/IconCircleList"/>
    <dgm:cxn modelId="{DA20CA88-1348-44FB-B072-B7C0CD72CE79}" type="presOf" srcId="{2650E8F7-E7C5-4537-B5E9-A4FE4DA3CF18}" destId="{849CECAD-6740-45D0-82FD-68DE3DF79FFA}" srcOrd="0" destOrd="0" presId="urn:microsoft.com/office/officeart/2018/2/layout/IconCircleList"/>
    <dgm:cxn modelId="{4731B09C-2121-4971-B721-D3524D461ED2}" type="presOf" srcId="{ACF670CD-470B-4D96-A8EB-2DAB7A9EB6AB}" destId="{0E64C65F-CC57-4D0A-A2E0-D936347DED23}" srcOrd="0" destOrd="0" presId="urn:microsoft.com/office/officeart/2018/2/layout/IconCircleList"/>
    <dgm:cxn modelId="{95CD0FA4-8035-4A79-BEFF-3C03982C2058}" type="presOf" srcId="{AFB7B670-3F4A-438F-97D0-9CF4BB51E912}" destId="{28824F9F-DC45-4363-90F9-E442FE29D526}" srcOrd="0" destOrd="0" presId="urn:microsoft.com/office/officeart/2018/2/layout/IconCircleList"/>
    <dgm:cxn modelId="{173170CD-BBE0-46B8-A5C4-83CC72C2CBC1}" type="presOf" srcId="{C271A872-4350-4A96-B9AE-98253657D376}" destId="{809B3989-DDE4-4547-B5AF-059131152296}" srcOrd="0" destOrd="0" presId="urn:microsoft.com/office/officeart/2018/2/layout/IconCircleList"/>
    <dgm:cxn modelId="{B9370ADA-97FC-45AC-819F-D2B472E7522D}" srcId="{ACF670CD-470B-4D96-A8EB-2DAB7A9EB6AB}" destId="{C271A872-4350-4A96-B9AE-98253657D376}" srcOrd="0" destOrd="0" parTransId="{C5661BE4-FAA5-4D9F-A4D2-C79E75F21B42}" sibTransId="{009A79CC-8E18-434E-8477-EDB216F5BAA5}"/>
    <dgm:cxn modelId="{CEB46EE7-2C7E-4AA0-A74B-8A9739C358A5}" srcId="{ACF670CD-470B-4D96-A8EB-2DAB7A9EB6AB}" destId="{AFB7B670-3F4A-438F-97D0-9CF4BB51E912}" srcOrd="5" destOrd="0" parTransId="{A5559432-2222-4144-9165-24FDDE19A6B0}" sibTransId="{478DCF4E-0837-4BB5-A7EB-1DA6160124DA}"/>
    <dgm:cxn modelId="{D434B9F9-687E-4312-8EB4-4C7214EF57CD}" type="presOf" srcId="{82FD6A5C-A338-49C8-86FD-7986BEA3ADA3}" destId="{8AD0826A-8D9E-4145-989D-5277497BD47C}" srcOrd="0" destOrd="0" presId="urn:microsoft.com/office/officeart/2018/2/layout/IconCircleList"/>
    <dgm:cxn modelId="{57E8C7FA-28FF-4116-8EA0-096D924C0FEC}" type="presOf" srcId="{E843B6C1-A60C-4DA4-A65B-375E03F2BF93}" destId="{A9142301-FEEE-4963-8574-81BAD4298DC0}" srcOrd="0" destOrd="0" presId="urn:microsoft.com/office/officeart/2018/2/layout/IconCircleList"/>
    <dgm:cxn modelId="{05AC87FE-20EB-4223-8601-E04931272F38}" type="presOf" srcId="{98928F29-F58D-4E36-BC89-1A7AE4E0E646}" destId="{FD9B21AF-59F6-4840-8ACB-1192986BD56B}" srcOrd="0" destOrd="0" presId="urn:microsoft.com/office/officeart/2018/2/layout/IconCircleList"/>
    <dgm:cxn modelId="{D13A07A5-48D5-443C-BD1A-402C2A62039A}" type="presParOf" srcId="{0E64C65F-CC57-4D0A-A2E0-D936347DED23}" destId="{5752C08B-F5EB-449E-A2DF-88A7D00E8C86}" srcOrd="0" destOrd="0" presId="urn:microsoft.com/office/officeart/2018/2/layout/IconCircleList"/>
    <dgm:cxn modelId="{D76049B7-A9C5-4F78-B29F-511023484079}" type="presParOf" srcId="{5752C08B-F5EB-449E-A2DF-88A7D00E8C86}" destId="{A6DB2A4E-90E8-4EF5-B3C1-8913FF4546AD}" srcOrd="0" destOrd="0" presId="urn:microsoft.com/office/officeart/2018/2/layout/IconCircleList"/>
    <dgm:cxn modelId="{D3603501-8830-4296-AB64-7A85C124AF3F}" type="presParOf" srcId="{A6DB2A4E-90E8-4EF5-B3C1-8913FF4546AD}" destId="{E8EC7EC8-C3B9-47B9-BBEC-30DDD8E2DC8A}" srcOrd="0" destOrd="0" presId="urn:microsoft.com/office/officeart/2018/2/layout/IconCircleList"/>
    <dgm:cxn modelId="{079E5A4E-AC2E-4EFA-BC16-35636F2F4F2E}" type="presParOf" srcId="{A6DB2A4E-90E8-4EF5-B3C1-8913FF4546AD}" destId="{C756B765-6AC0-4ECB-96A1-D2DBCDCC4CF4}" srcOrd="1" destOrd="0" presId="urn:microsoft.com/office/officeart/2018/2/layout/IconCircleList"/>
    <dgm:cxn modelId="{CD11A204-4B9D-45D1-A5D9-DE360E192F7F}" type="presParOf" srcId="{A6DB2A4E-90E8-4EF5-B3C1-8913FF4546AD}" destId="{49197445-A002-4A82-93BC-5C2C9B900813}" srcOrd="2" destOrd="0" presId="urn:microsoft.com/office/officeart/2018/2/layout/IconCircleList"/>
    <dgm:cxn modelId="{8FC2D603-B685-4C5D-BF8D-58B0A3DF8EC6}" type="presParOf" srcId="{A6DB2A4E-90E8-4EF5-B3C1-8913FF4546AD}" destId="{809B3989-DDE4-4547-B5AF-059131152296}" srcOrd="3" destOrd="0" presId="urn:microsoft.com/office/officeart/2018/2/layout/IconCircleList"/>
    <dgm:cxn modelId="{EF00572D-9873-4EE6-88FB-36A8FB3C05C7}" type="presParOf" srcId="{5752C08B-F5EB-449E-A2DF-88A7D00E8C86}" destId="{666B101E-ED6C-48CC-8706-EAE9F1B3F341}" srcOrd="1" destOrd="0" presId="urn:microsoft.com/office/officeart/2018/2/layout/IconCircleList"/>
    <dgm:cxn modelId="{85766C2A-8A59-4672-B3A3-B6B14C2F35EB}" type="presParOf" srcId="{5752C08B-F5EB-449E-A2DF-88A7D00E8C86}" destId="{F13B5CA9-E95D-4109-AB11-6F0937E45DFB}" srcOrd="2" destOrd="0" presId="urn:microsoft.com/office/officeart/2018/2/layout/IconCircleList"/>
    <dgm:cxn modelId="{B41343D3-D012-4506-BA72-52F9FBF5093A}" type="presParOf" srcId="{F13B5CA9-E95D-4109-AB11-6F0937E45DFB}" destId="{71DD93A9-3565-4ED0-9A56-690A33062C6B}" srcOrd="0" destOrd="0" presId="urn:microsoft.com/office/officeart/2018/2/layout/IconCircleList"/>
    <dgm:cxn modelId="{1CFEE3BA-737B-49AC-BC2A-4A055CEA793E}" type="presParOf" srcId="{F13B5CA9-E95D-4109-AB11-6F0937E45DFB}" destId="{C5561406-990B-444C-AC54-1C5A010F68A1}" srcOrd="1" destOrd="0" presId="urn:microsoft.com/office/officeart/2018/2/layout/IconCircleList"/>
    <dgm:cxn modelId="{DF2A545E-75E7-4D41-9762-1EADEC5952FE}" type="presParOf" srcId="{F13B5CA9-E95D-4109-AB11-6F0937E45DFB}" destId="{3C9F6B40-3CF1-4546-8D21-3FC2448767F0}" srcOrd="2" destOrd="0" presId="urn:microsoft.com/office/officeart/2018/2/layout/IconCircleList"/>
    <dgm:cxn modelId="{5ED4C53A-3681-4F75-A477-B817A61E3965}" type="presParOf" srcId="{F13B5CA9-E95D-4109-AB11-6F0937E45DFB}" destId="{57295BD9-5179-4478-A33F-5548137A9ADF}" srcOrd="3" destOrd="0" presId="urn:microsoft.com/office/officeart/2018/2/layout/IconCircleList"/>
    <dgm:cxn modelId="{0BA27453-17C9-4C0B-8D4D-05B40247C3FF}" type="presParOf" srcId="{5752C08B-F5EB-449E-A2DF-88A7D00E8C86}" destId="{BF61B23C-3D1D-4660-82E5-5A20F8FEEC6D}" srcOrd="3" destOrd="0" presId="urn:microsoft.com/office/officeart/2018/2/layout/IconCircleList"/>
    <dgm:cxn modelId="{8C049B99-639B-4EE9-97E9-C391365AC094}" type="presParOf" srcId="{5752C08B-F5EB-449E-A2DF-88A7D00E8C86}" destId="{78F95323-B88B-4EDA-A39E-707D046E01E3}" srcOrd="4" destOrd="0" presId="urn:microsoft.com/office/officeart/2018/2/layout/IconCircleList"/>
    <dgm:cxn modelId="{5D9C1A9B-3BD2-4AB3-8A2A-D1933EA33612}" type="presParOf" srcId="{78F95323-B88B-4EDA-A39E-707D046E01E3}" destId="{3F0F0EC8-9780-4B93-933D-76BFF0AE9F66}" srcOrd="0" destOrd="0" presId="urn:microsoft.com/office/officeart/2018/2/layout/IconCircleList"/>
    <dgm:cxn modelId="{F72CF1BC-CC09-4575-93BD-DC59C1F36FF4}" type="presParOf" srcId="{78F95323-B88B-4EDA-A39E-707D046E01E3}" destId="{51B6DEE8-DED4-40F1-BDC7-076B98F7DAE1}" srcOrd="1" destOrd="0" presId="urn:microsoft.com/office/officeart/2018/2/layout/IconCircleList"/>
    <dgm:cxn modelId="{9EFCA08F-3EA5-415B-B37E-7E6AA265A7D0}" type="presParOf" srcId="{78F95323-B88B-4EDA-A39E-707D046E01E3}" destId="{0E8A09E4-8C4A-4F5D-A42F-180E72F6426E}" srcOrd="2" destOrd="0" presId="urn:microsoft.com/office/officeart/2018/2/layout/IconCircleList"/>
    <dgm:cxn modelId="{418347B7-2D5F-4286-B21F-676A6C05D74F}" type="presParOf" srcId="{78F95323-B88B-4EDA-A39E-707D046E01E3}" destId="{FD9B21AF-59F6-4840-8ACB-1192986BD56B}" srcOrd="3" destOrd="0" presId="urn:microsoft.com/office/officeart/2018/2/layout/IconCircleList"/>
    <dgm:cxn modelId="{F62870A6-5F0E-4AE0-80EC-8AB9B4FC0668}" type="presParOf" srcId="{5752C08B-F5EB-449E-A2DF-88A7D00E8C86}" destId="{A9142301-FEEE-4963-8574-81BAD4298DC0}" srcOrd="5" destOrd="0" presId="urn:microsoft.com/office/officeart/2018/2/layout/IconCircleList"/>
    <dgm:cxn modelId="{0112A556-E599-4CF3-9E7A-258A361BFCE2}" type="presParOf" srcId="{5752C08B-F5EB-449E-A2DF-88A7D00E8C86}" destId="{387CB9A1-D8F9-49F6-AC7B-72E610F888ED}" srcOrd="6" destOrd="0" presId="urn:microsoft.com/office/officeart/2018/2/layout/IconCircleList"/>
    <dgm:cxn modelId="{B9E13B9A-E6F0-4A4A-89A9-43A236F9D15A}" type="presParOf" srcId="{387CB9A1-D8F9-49F6-AC7B-72E610F888ED}" destId="{5BB207D6-0A25-4693-90E1-7BCDF7337C06}" srcOrd="0" destOrd="0" presId="urn:microsoft.com/office/officeart/2018/2/layout/IconCircleList"/>
    <dgm:cxn modelId="{E8BD4E48-4359-4DDF-839E-F49EF0EF773D}" type="presParOf" srcId="{387CB9A1-D8F9-49F6-AC7B-72E610F888ED}" destId="{35FC5B09-55F3-4C93-AABC-DCBEDF115B40}" srcOrd="1" destOrd="0" presId="urn:microsoft.com/office/officeart/2018/2/layout/IconCircleList"/>
    <dgm:cxn modelId="{E00CC8B1-D856-4142-96D6-0CCBF55EF83E}" type="presParOf" srcId="{387CB9A1-D8F9-49F6-AC7B-72E610F888ED}" destId="{6C020C38-FFED-45AC-96D9-3A90241BB79A}" srcOrd="2" destOrd="0" presId="urn:microsoft.com/office/officeart/2018/2/layout/IconCircleList"/>
    <dgm:cxn modelId="{740DE1EE-D3FD-4CA2-8322-C12DC2F804F2}" type="presParOf" srcId="{387CB9A1-D8F9-49F6-AC7B-72E610F888ED}" destId="{17C4FD82-4021-4566-9506-0745D9110BD3}" srcOrd="3" destOrd="0" presId="urn:microsoft.com/office/officeart/2018/2/layout/IconCircleList"/>
    <dgm:cxn modelId="{6A5AF4C8-9D81-476E-A7A1-B80E0FB51B28}" type="presParOf" srcId="{5752C08B-F5EB-449E-A2DF-88A7D00E8C86}" destId="{1EB93449-97C1-4FE6-B9DF-CE0EC1BF45CE}" srcOrd="7" destOrd="0" presId="urn:microsoft.com/office/officeart/2018/2/layout/IconCircleList"/>
    <dgm:cxn modelId="{138017EA-BD0E-4B83-9747-4D4F7A6BA722}" type="presParOf" srcId="{5752C08B-F5EB-449E-A2DF-88A7D00E8C86}" destId="{1FA4B4C3-B705-4EA9-AA58-31B9DBCE5373}" srcOrd="8" destOrd="0" presId="urn:microsoft.com/office/officeart/2018/2/layout/IconCircleList"/>
    <dgm:cxn modelId="{74F6D67D-3E61-4093-8E99-BE4BE395964E}" type="presParOf" srcId="{1FA4B4C3-B705-4EA9-AA58-31B9DBCE5373}" destId="{49C9CC17-DCCE-44D5-8C62-D0551E8BBEDC}" srcOrd="0" destOrd="0" presId="urn:microsoft.com/office/officeart/2018/2/layout/IconCircleList"/>
    <dgm:cxn modelId="{F10940E2-7B2C-414C-9937-62DF04A5583D}" type="presParOf" srcId="{1FA4B4C3-B705-4EA9-AA58-31B9DBCE5373}" destId="{FDAFC73F-A879-40D8-869A-C06EE7254C12}" srcOrd="1" destOrd="0" presId="urn:microsoft.com/office/officeart/2018/2/layout/IconCircleList"/>
    <dgm:cxn modelId="{9C0DCEF8-744F-415C-BF45-23C8136E3DE6}" type="presParOf" srcId="{1FA4B4C3-B705-4EA9-AA58-31B9DBCE5373}" destId="{F1017FF4-FDA0-4064-9A00-C7E6E0A5AFE4}" srcOrd="2" destOrd="0" presId="urn:microsoft.com/office/officeart/2018/2/layout/IconCircleList"/>
    <dgm:cxn modelId="{AB94537C-5291-4B26-94DD-6DA14FD97793}" type="presParOf" srcId="{1FA4B4C3-B705-4EA9-AA58-31B9DBCE5373}" destId="{849CECAD-6740-45D0-82FD-68DE3DF79FFA}" srcOrd="3" destOrd="0" presId="urn:microsoft.com/office/officeart/2018/2/layout/IconCircleList"/>
    <dgm:cxn modelId="{3EFD3E28-7807-4F7B-96FF-DB0E9E4A2227}" type="presParOf" srcId="{5752C08B-F5EB-449E-A2DF-88A7D00E8C86}" destId="{8AD0826A-8D9E-4145-989D-5277497BD47C}" srcOrd="9" destOrd="0" presId="urn:microsoft.com/office/officeart/2018/2/layout/IconCircleList"/>
    <dgm:cxn modelId="{A766EB73-3F4C-4F2A-A742-13743E16089E}" type="presParOf" srcId="{5752C08B-F5EB-449E-A2DF-88A7D00E8C86}" destId="{DDC08136-DA24-4839-863F-21A9CDF6E143}" srcOrd="10" destOrd="0" presId="urn:microsoft.com/office/officeart/2018/2/layout/IconCircleList"/>
    <dgm:cxn modelId="{CDE21A75-06DF-4381-BF25-D59768604D92}" type="presParOf" srcId="{DDC08136-DA24-4839-863F-21A9CDF6E143}" destId="{EA9E7F04-345D-4283-82B7-872B63D400B5}" srcOrd="0" destOrd="0" presId="urn:microsoft.com/office/officeart/2018/2/layout/IconCircleList"/>
    <dgm:cxn modelId="{A74B190B-8412-4BB4-A462-DC2F5CF94486}" type="presParOf" srcId="{DDC08136-DA24-4839-863F-21A9CDF6E143}" destId="{1C5EDD0F-3BE8-4F7A-A7FA-ABBB47F98388}" srcOrd="1" destOrd="0" presId="urn:microsoft.com/office/officeart/2018/2/layout/IconCircleList"/>
    <dgm:cxn modelId="{F6DD8CB4-C4B7-43E5-AFB8-F049771DED68}" type="presParOf" srcId="{DDC08136-DA24-4839-863F-21A9CDF6E143}" destId="{8B582B9A-E3FC-424C-A1FC-6A8C228AD269}" srcOrd="2" destOrd="0" presId="urn:microsoft.com/office/officeart/2018/2/layout/IconCircleList"/>
    <dgm:cxn modelId="{09C70DA8-243A-4475-8461-A31E14701485}" type="presParOf" srcId="{DDC08136-DA24-4839-863F-21A9CDF6E143}" destId="{28824F9F-DC45-4363-90F9-E442FE29D52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461951-F22B-49A3-88C5-453FD05B09BD}" type="doc">
      <dgm:prSet loTypeId="urn:microsoft.com/office/officeart/2008/layout/Squa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C40F612-7B6B-4197-945A-DB5791705D89}">
      <dgm:prSet phldrT="[Tekst]" custT="1"/>
      <dgm:spPr/>
      <dgm:t>
        <a:bodyPr/>
        <a:lstStyle/>
        <a:p>
          <a:r>
            <a:rPr lang="nl-BE" sz="2800" dirty="0"/>
            <a:t>Continuerende acties</a:t>
          </a:r>
          <a:endParaRPr lang="en-US" sz="2800" dirty="0"/>
        </a:p>
      </dgm:t>
    </dgm:pt>
    <dgm:pt modelId="{F2BA695F-097D-4167-A65C-001DD45E1CCB}" type="parTrans" cxnId="{681527FE-C53C-4B99-86D6-A935EB01A2EF}">
      <dgm:prSet/>
      <dgm:spPr/>
      <dgm:t>
        <a:bodyPr/>
        <a:lstStyle/>
        <a:p>
          <a:endParaRPr lang="en-US" sz="2800"/>
        </a:p>
      </dgm:t>
    </dgm:pt>
    <dgm:pt modelId="{6A74FD42-05D2-4AEF-A3C9-D44E9EF906BD}" type="sibTrans" cxnId="{681527FE-C53C-4B99-86D6-A935EB01A2EF}">
      <dgm:prSet/>
      <dgm:spPr/>
      <dgm:t>
        <a:bodyPr/>
        <a:lstStyle/>
        <a:p>
          <a:endParaRPr lang="en-US" sz="2800"/>
        </a:p>
      </dgm:t>
    </dgm:pt>
    <dgm:pt modelId="{CCF03A4B-06AC-4133-BA9D-F25EB1C4DB1C}">
      <dgm:prSet phldrT="[Tekst]" custT="1"/>
      <dgm:spPr/>
      <dgm:t>
        <a:bodyPr/>
        <a:lstStyle/>
        <a:p>
          <a:r>
            <a:rPr lang="nl-BE" sz="1800" dirty="0"/>
            <a:t>NokNok.be</a:t>
          </a:r>
          <a:endParaRPr lang="en-US" sz="1800" dirty="0"/>
        </a:p>
      </dgm:t>
    </dgm:pt>
    <dgm:pt modelId="{B942F5B5-612E-4A77-8BED-5944944C2D01}" type="parTrans" cxnId="{BCC40986-8858-4D69-BB93-40A6321DE647}">
      <dgm:prSet/>
      <dgm:spPr/>
      <dgm:t>
        <a:bodyPr/>
        <a:lstStyle/>
        <a:p>
          <a:endParaRPr lang="en-US" sz="2800"/>
        </a:p>
      </dgm:t>
    </dgm:pt>
    <dgm:pt modelId="{E2CF1DCE-6EF6-4C9F-86F2-583D66E4D89D}" type="sibTrans" cxnId="{BCC40986-8858-4D69-BB93-40A6321DE647}">
      <dgm:prSet/>
      <dgm:spPr/>
      <dgm:t>
        <a:bodyPr/>
        <a:lstStyle/>
        <a:p>
          <a:endParaRPr lang="en-US" sz="2800"/>
        </a:p>
      </dgm:t>
    </dgm:pt>
    <dgm:pt modelId="{929DD03D-1219-477F-9B8B-538A2F063D30}">
      <dgm:prSet phldrT="[Tekst]" custT="1"/>
      <dgm:spPr/>
      <dgm:t>
        <a:bodyPr/>
        <a:lstStyle/>
        <a:p>
          <a:r>
            <a:rPr lang="nl-BE" sz="1800" dirty="0"/>
            <a:t>Warme William</a:t>
          </a:r>
          <a:endParaRPr lang="en-US" sz="1800" dirty="0"/>
        </a:p>
      </dgm:t>
    </dgm:pt>
    <dgm:pt modelId="{1B84B020-19A7-4D3E-95D7-E5B6037D7038}" type="parTrans" cxnId="{2676C9A5-5975-4BA1-8543-43A31F56A78F}">
      <dgm:prSet/>
      <dgm:spPr/>
      <dgm:t>
        <a:bodyPr/>
        <a:lstStyle/>
        <a:p>
          <a:endParaRPr lang="en-US" sz="2800"/>
        </a:p>
      </dgm:t>
    </dgm:pt>
    <dgm:pt modelId="{B4B873ED-76B7-4A13-90A5-BA16541FFF38}" type="sibTrans" cxnId="{2676C9A5-5975-4BA1-8543-43A31F56A78F}">
      <dgm:prSet/>
      <dgm:spPr/>
      <dgm:t>
        <a:bodyPr/>
        <a:lstStyle/>
        <a:p>
          <a:endParaRPr lang="en-US" sz="2800"/>
        </a:p>
      </dgm:t>
    </dgm:pt>
    <dgm:pt modelId="{989E7CF7-5E9E-4003-BAA4-A924A849B96C}">
      <dgm:prSet phldrT="[Tekst]" custT="1"/>
      <dgm:spPr/>
      <dgm:t>
        <a:bodyPr/>
        <a:lstStyle/>
        <a:p>
          <a:r>
            <a:rPr lang="nl-BE" sz="2800" dirty="0"/>
            <a:t>Nieuwe acties</a:t>
          </a:r>
          <a:endParaRPr lang="en-US" sz="2800" dirty="0"/>
        </a:p>
      </dgm:t>
    </dgm:pt>
    <dgm:pt modelId="{4C5E7596-AEA3-4EDA-AE83-F11A3F3B8BC8}" type="parTrans" cxnId="{69E6A877-6CCD-4B84-91AC-F539346EC522}">
      <dgm:prSet/>
      <dgm:spPr/>
      <dgm:t>
        <a:bodyPr/>
        <a:lstStyle/>
        <a:p>
          <a:endParaRPr lang="en-US" sz="2800"/>
        </a:p>
      </dgm:t>
    </dgm:pt>
    <dgm:pt modelId="{8B7752FF-B92A-4093-8833-0958E01327FE}" type="sibTrans" cxnId="{69E6A877-6CCD-4B84-91AC-F539346EC522}">
      <dgm:prSet/>
      <dgm:spPr/>
      <dgm:t>
        <a:bodyPr/>
        <a:lstStyle/>
        <a:p>
          <a:endParaRPr lang="en-US" sz="2800"/>
        </a:p>
      </dgm:t>
    </dgm:pt>
    <dgm:pt modelId="{9998BF5B-F164-4465-866D-F2BBE7E86009}">
      <dgm:prSet phldrT="[Tekst]" custT="1"/>
      <dgm:spPr/>
      <dgm:t>
        <a:bodyPr/>
        <a:lstStyle/>
        <a:p>
          <a:r>
            <a:rPr lang="nl-BE" sz="1800" dirty="0"/>
            <a:t>Mentaal welbevinden in basis, secundair- en hoger onderwijs</a:t>
          </a:r>
        </a:p>
      </dgm:t>
    </dgm:pt>
    <dgm:pt modelId="{F3D3FAB2-FFC7-4D9A-B9DD-A160323E83FB}" type="parTrans" cxnId="{E1FA576A-6245-4E4C-A072-0747D4AE9391}">
      <dgm:prSet/>
      <dgm:spPr/>
      <dgm:t>
        <a:bodyPr/>
        <a:lstStyle/>
        <a:p>
          <a:endParaRPr lang="en-US" sz="2800"/>
        </a:p>
      </dgm:t>
    </dgm:pt>
    <dgm:pt modelId="{E5C5AEF9-E11C-496B-AC4E-B1E6FF0FDDE9}" type="sibTrans" cxnId="{E1FA576A-6245-4E4C-A072-0747D4AE9391}">
      <dgm:prSet/>
      <dgm:spPr/>
      <dgm:t>
        <a:bodyPr/>
        <a:lstStyle/>
        <a:p>
          <a:endParaRPr lang="en-US" sz="2800"/>
        </a:p>
      </dgm:t>
    </dgm:pt>
    <dgm:pt modelId="{0C4248C9-1A1B-46E4-881D-A0605BE43F99}">
      <dgm:prSet phldrT="[Tekst]" custT="1"/>
      <dgm:spPr/>
      <dgm:t>
        <a:bodyPr/>
        <a:lstStyle/>
        <a:p>
          <a:r>
            <a:rPr lang="nl-BE" sz="1800" dirty="0"/>
            <a:t>Warme Scholen</a:t>
          </a:r>
          <a:endParaRPr lang="en-US" sz="1800" dirty="0"/>
        </a:p>
      </dgm:t>
    </dgm:pt>
    <dgm:pt modelId="{EEED9A5D-1089-432B-A67B-863E0A8891EF}" type="parTrans" cxnId="{B6CA222F-F2F4-4844-88C2-AAAF7193CC69}">
      <dgm:prSet/>
      <dgm:spPr/>
      <dgm:t>
        <a:bodyPr/>
        <a:lstStyle/>
        <a:p>
          <a:endParaRPr lang="en-US" sz="2800"/>
        </a:p>
      </dgm:t>
    </dgm:pt>
    <dgm:pt modelId="{22A0A76A-2BCB-4D45-B59B-59870681F568}" type="sibTrans" cxnId="{B6CA222F-F2F4-4844-88C2-AAAF7193CC69}">
      <dgm:prSet/>
      <dgm:spPr/>
      <dgm:t>
        <a:bodyPr/>
        <a:lstStyle/>
        <a:p>
          <a:endParaRPr lang="en-US" sz="2800"/>
        </a:p>
      </dgm:t>
    </dgm:pt>
    <dgm:pt modelId="{D1088DAA-CB7B-44A5-A81C-B9B175BA8EC2}">
      <dgm:prSet phldrT="[Tekst]" custT="1"/>
      <dgm:spPr/>
      <dgm:t>
        <a:bodyPr/>
        <a:lstStyle/>
        <a:p>
          <a:r>
            <a:rPr lang="nl-BE" sz="1800" dirty="0"/>
            <a:t>Warme steden en gemeenten</a:t>
          </a:r>
          <a:endParaRPr lang="en-US" sz="1800" dirty="0"/>
        </a:p>
      </dgm:t>
    </dgm:pt>
    <dgm:pt modelId="{E19F0EF5-3FFC-4DF9-956D-07D550B7E09B}" type="parTrans" cxnId="{3CB9784B-139B-4C59-A194-317052EDC26F}">
      <dgm:prSet/>
      <dgm:spPr/>
      <dgm:t>
        <a:bodyPr/>
        <a:lstStyle/>
        <a:p>
          <a:endParaRPr lang="en-US" sz="2800"/>
        </a:p>
      </dgm:t>
    </dgm:pt>
    <dgm:pt modelId="{8D6A8794-1629-43AD-BEA1-D2E9276E2121}" type="sibTrans" cxnId="{3CB9784B-139B-4C59-A194-317052EDC26F}">
      <dgm:prSet/>
      <dgm:spPr/>
      <dgm:t>
        <a:bodyPr/>
        <a:lstStyle/>
        <a:p>
          <a:endParaRPr lang="en-US" sz="2800"/>
        </a:p>
      </dgm:t>
    </dgm:pt>
    <dgm:pt modelId="{798B2834-0E9C-4D8C-A008-F456171E13D3}">
      <dgm:prSet phldrT="[Tekst]" custT="1"/>
      <dgm:spPr/>
      <dgm:t>
        <a:bodyPr/>
        <a:lstStyle/>
        <a:p>
          <a:r>
            <a:rPr lang="nl-BE" sz="1800" dirty="0"/>
            <a:t>4voor12</a:t>
          </a:r>
          <a:endParaRPr lang="en-US" sz="1800" dirty="0"/>
        </a:p>
      </dgm:t>
    </dgm:pt>
    <dgm:pt modelId="{442BF649-9890-427F-BE09-C01378FCBAD8}" type="parTrans" cxnId="{B631E03F-ACD8-499E-B11E-22C2EA3DB7B2}">
      <dgm:prSet/>
      <dgm:spPr/>
      <dgm:t>
        <a:bodyPr/>
        <a:lstStyle/>
        <a:p>
          <a:endParaRPr lang="en-US" sz="2800"/>
        </a:p>
      </dgm:t>
    </dgm:pt>
    <dgm:pt modelId="{967F4C3A-9D5E-4B14-BC2C-D7239E5D72AC}" type="sibTrans" cxnId="{B631E03F-ACD8-499E-B11E-22C2EA3DB7B2}">
      <dgm:prSet/>
      <dgm:spPr/>
      <dgm:t>
        <a:bodyPr/>
        <a:lstStyle/>
        <a:p>
          <a:endParaRPr lang="en-US" sz="2800"/>
        </a:p>
      </dgm:t>
    </dgm:pt>
    <dgm:pt modelId="{E41E3B37-437F-44EC-8379-C418AEAEDAB1}">
      <dgm:prSet phldrT="[Tekst]" custT="1"/>
      <dgm:spPr/>
      <dgm:t>
        <a:bodyPr/>
        <a:lstStyle/>
        <a:p>
          <a:r>
            <a:rPr lang="nl-BE" sz="1800" dirty="0"/>
            <a:t>EHBP</a:t>
          </a:r>
          <a:endParaRPr lang="en-US" sz="1800" dirty="0"/>
        </a:p>
      </dgm:t>
    </dgm:pt>
    <dgm:pt modelId="{8834D70B-FE3A-4C2C-BEFA-05BCB34972B2}" type="parTrans" cxnId="{D2D826CD-6EB0-4A24-93AC-EB044282B360}">
      <dgm:prSet/>
      <dgm:spPr/>
      <dgm:t>
        <a:bodyPr/>
        <a:lstStyle/>
        <a:p>
          <a:endParaRPr lang="en-US" sz="2800"/>
        </a:p>
      </dgm:t>
    </dgm:pt>
    <dgm:pt modelId="{E00035E5-315F-4406-BEF9-4D9199BE53B4}" type="sibTrans" cxnId="{D2D826CD-6EB0-4A24-93AC-EB044282B360}">
      <dgm:prSet/>
      <dgm:spPr/>
      <dgm:t>
        <a:bodyPr/>
        <a:lstStyle/>
        <a:p>
          <a:endParaRPr lang="en-US" sz="2800"/>
        </a:p>
      </dgm:t>
    </dgm:pt>
    <dgm:pt modelId="{3BA9638E-4D50-4711-B714-080B0BB98CBD}">
      <dgm:prSet phldrT="[Tekst]" custT="1"/>
      <dgm:spPr/>
      <dgm:t>
        <a:bodyPr/>
        <a:lstStyle/>
        <a:p>
          <a:r>
            <a:rPr lang="nl-BE" sz="1800" dirty="0"/>
            <a:t>Mediawerking VLESP</a:t>
          </a:r>
          <a:endParaRPr lang="en-US" sz="1800" dirty="0"/>
        </a:p>
      </dgm:t>
    </dgm:pt>
    <dgm:pt modelId="{E5637511-D33E-4DAF-9789-4ABB770B426C}" type="parTrans" cxnId="{9BE330A2-406E-4AD7-8775-4EB871A10DD5}">
      <dgm:prSet/>
      <dgm:spPr/>
      <dgm:t>
        <a:bodyPr/>
        <a:lstStyle/>
        <a:p>
          <a:endParaRPr lang="en-US" sz="2800"/>
        </a:p>
      </dgm:t>
    </dgm:pt>
    <dgm:pt modelId="{E58538BD-C78C-457D-8A2E-EDFF41445CF9}" type="sibTrans" cxnId="{9BE330A2-406E-4AD7-8775-4EB871A10DD5}">
      <dgm:prSet/>
      <dgm:spPr/>
      <dgm:t>
        <a:bodyPr/>
        <a:lstStyle/>
        <a:p>
          <a:endParaRPr lang="en-US" sz="2800"/>
        </a:p>
      </dgm:t>
    </dgm:pt>
    <dgm:pt modelId="{E5CD0F3A-1E2A-47E9-9D46-C3F654B2407F}">
      <dgm:prSet phldrT="[Tekst]" custT="1"/>
      <dgm:spPr/>
      <dgm:t>
        <a:bodyPr/>
        <a:lstStyle/>
        <a:p>
          <a:r>
            <a:rPr lang="nl-BE" sz="1800" dirty="0"/>
            <a:t>WSPD</a:t>
          </a:r>
          <a:endParaRPr lang="en-US" sz="1800" dirty="0"/>
        </a:p>
      </dgm:t>
    </dgm:pt>
    <dgm:pt modelId="{21ED3946-2002-4E93-B082-4C80BB84B517}" type="parTrans" cxnId="{8B6C8385-1DAB-4214-AA52-7C9455AE83A6}">
      <dgm:prSet/>
      <dgm:spPr/>
      <dgm:t>
        <a:bodyPr/>
        <a:lstStyle/>
        <a:p>
          <a:endParaRPr lang="en-US" sz="2800"/>
        </a:p>
      </dgm:t>
    </dgm:pt>
    <dgm:pt modelId="{38E8C980-B6F3-425C-ADF0-189346E361E3}" type="sibTrans" cxnId="{8B6C8385-1DAB-4214-AA52-7C9455AE83A6}">
      <dgm:prSet/>
      <dgm:spPr/>
      <dgm:t>
        <a:bodyPr/>
        <a:lstStyle/>
        <a:p>
          <a:endParaRPr lang="en-US" sz="2800"/>
        </a:p>
      </dgm:t>
    </dgm:pt>
    <dgm:pt modelId="{D837B951-633B-4D7E-AD2A-7FF093AD17B5}">
      <dgm:prSet phldrT="[Tekst]" custT="1"/>
      <dgm:spPr/>
      <dgm:t>
        <a:bodyPr/>
        <a:lstStyle/>
        <a:p>
          <a:r>
            <a:rPr lang="nl-BE" sz="1800" dirty="0"/>
            <a:t>Lezingen algemeen publiek</a:t>
          </a:r>
        </a:p>
      </dgm:t>
    </dgm:pt>
    <dgm:pt modelId="{BFC77CAB-D5AE-4D53-83B6-371F2D5CFB50}" type="parTrans" cxnId="{C792C868-AFE0-40A5-8633-5DC24B3F8A14}">
      <dgm:prSet/>
      <dgm:spPr/>
      <dgm:t>
        <a:bodyPr/>
        <a:lstStyle/>
        <a:p>
          <a:endParaRPr lang="en-US" sz="2800"/>
        </a:p>
      </dgm:t>
    </dgm:pt>
    <dgm:pt modelId="{B57A9B65-8DA6-4588-9C49-6406A12978FA}" type="sibTrans" cxnId="{C792C868-AFE0-40A5-8633-5DC24B3F8A14}">
      <dgm:prSet/>
      <dgm:spPr/>
      <dgm:t>
        <a:bodyPr/>
        <a:lstStyle/>
        <a:p>
          <a:endParaRPr lang="en-US" sz="2800"/>
        </a:p>
      </dgm:t>
    </dgm:pt>
    <dgm:pt modelId="{34D8C544-F339-4CCE-9F7E-FAB41014793E}">
      <dgm:prSet phldrT="[Tekst]" custT="1"/>
      <dgm:spPr/>
      <dgm:t>
        <a:bodyPr/>
        <a:lstStyle/>
        <a:p>
          <a:r>
            <a:rPr lang="nl-BE" sz="1800" dirty="0"/>
            <a:t>Geluksdriehoek</a:t>
          </a:r>
          <a:endParaRPr lang="en-US" sz="1800" dirty="0"/>
        </a:p>
      </dgm:t>
    </dgm:pt>
    <dgm:pt modelId="{65166333-11AA-4519-B4D2-71F2C7F37497}" type="parTrans" cxnId="{EEB22897-B48B-43F1-8635-3E7288B77DEC}">
      <dgm:prSet/>
      <dgm:spPr/>
      <dgm:t>
        <a:bodyPr/>
        <a:lstStyle/>
        <a:p>
          <a:endParaRPr lang="en-US" sz="2800"/>
        </a:p>
      </dgm:t>
    </dgm:pt>
    <dgm:pt modelId="{5E8A9F24-F776-4FA3-92F3-E46A44DF8F38}" type="sibTrans" cxnId="{EEB22897-B48B-43F1-8635-3E7288B77DEC}">
      <dgm:prSet/>
      <dgm:spPr/>
      <dgm:t>
        <a:bodyPr/>
        <a:lstStyle/>
        <a:p>
          <a:endParaRPr lang="en-US" sz="2800"/>
        </a:p>
      </dgm:t>
    </dgm:pt>
    <dgm:pt modelId="{CD37D0C9-6D73-48FD-8493-FE6D86B13D08}">
      <dgm:prSet phldrT="[Tekst]" custT="1"/>
      <dgm:spPr/>
      <dgm:t>
        <a:bodyPr/>
        <a:lstStyle/>
        <a:p>
          <a:r>
            <a:rPr lang="nl-BE" sz="1800" dirty="0"/>
            <a:t>Mentaalmaatje</a:t>
          </a:r>
          <a:endParaRPr lang="en-US" sz="1800" dirty="0"/>
        </a:p>
      </dgm:t>
    </dgm:pt>
    <dgm:pt modelId="{29BF2EFA-F4F2-4D90-B002-DBAC84346983}" type="parTrans" cxnId="{15632F3F-D030-40CD-8140-08AB390E8B94}">
      <dgm:prSet/>
      <dgm:spPr/>
      <dgm:t>
        <a:bodyPr/>
        <a:lstStyle/>
        <a:p>
          <a:endParaRPr lang="en-US" sz="2800"/>
        </a:p>
      </dgm:t>
    </dgm:pt>
    <dgm:pt modelId="{E16E114D-0BC5-4FE5-B867-D530D5FB8126}" type="sibTrans" cxnId="{15632F3F-D030-40CD-8140-08AB390E8B94}">
      <dgm:prSet/>
      <dgm:spPr/>
      <dgm:t>
        <a:bodyPr/>
        <a:lstStyle/>
        <a:p>
          <a:endParaRPr lang="en-US" sz="2800"/>
        </a:p>
      </dgm:t>
    </dgm:pt>
    <dgm:pt modelId="{981368E9-BE05-4457-B57B-4F56A0FF0263}">
      <dgm:prSet phldrT="[Tekst]" custT="1"/>
      <dgm:spPr/>
      <dgm:t>
        <a:bodyPr/>
        <a:lstStyle/>
        <a:p>
          <a:r>
            <a:rPr lang="nl-BE" sz="1800" dirty="0"/>
            <a:t>Deskundigheidsbevordering apothekers</a:t>
          </a:r>
          <a:endParaRPr lang="en-US" sz="1800" dirty="0"/>
        </a:p>
      </dgm:t>
    </dgm:pt>
    <dgm:pt modelId="{14883927-7915-4C1A-99F4-D7C0B322230A}" type="parTrans" cxnId="{DC601BE7-FF2D-4F56-ACCA-EF50F533A419}">
      <dgm:prSet/>
      <dgm:spPr/>
      <dgm:t>
        <a:bodyPr/>
        <a:lstStyle/>
        <a:p>
          <a:endParaRPr lang="en-US" sz="2800"/>
        </a:p>
      </dgm:t>
    </dgm:pt>
    <dgm:pt modelId="{FF318177-3E48-4D86-A110-676952C90EAC}" type="sibTrans" cxnId="{DC601BE7-FF2D-4F56-ACCA-EF50F533A419}">
      <dgm:prSet/>
      <dgm:spPr/>
      <dgm:t>
        <a:bodyPr/>
        <a:lstStyle/>
        <a:p>
          <a:endParaRPr lang="en-US" sz="2800"/>
        </a:p>
      </dgm:t>
    </dgm:pt>
    <dgm:pt modelId="{EBAD7516-F615-46C1-8A69-1635189F7188}">
      <dgm:prSet phldrT="[Tekst]" custT="1"/>
      <dgm:spPr/>
      <dgm:t>
        <a:bodyPr/>
        <a:lstStyle/>
        <a:p>
          <a:r>
            <a:rPr lang="nl-BE" sz="1800" dirty="0"/>
            <a:t>Richtlijnen </a:t>
          </a:r>
          <a:r>
            <a:rPr lang="nl-BE" sz="1800" dirty="0" err="1"/>
            <a:t>mbt</a:t>
          </a:r>
          <a:r>
            <a:rPr lang="nl-BE" sz="1800" dirty="0"/>
            <a:t> beperken van toegang tot methodes</a:t>
          </a:r>
          <a:endParaRPr lang="en-US" sz="1800" dirty="0"/>
        </a:p>
      </dgm:t>
    </dgm:pt>
    <dgm:pt modelId="{81A80333-2F28-4AEF-A8AE-7746294227C5}" type="parTrans" cxnId="{E7632751-0D81-4913-8AD5-0A988AF55359}">
      <dgm:prSet/>
      <dgm:spPr/>
      <dgm:t>
        <a:bodyPr/>
        <a:lstStyle/>
        <a:p>
          <a:endParaRPr lang="en-US" sz="2800"/>
        </a:p>
      </dgm:t>
    </dgm:pt>
    <dgm:pt modelId="{3193A27A-277D-499A-9BF4-8A09357F11CC}" type="sibTrans" cxnId="{E7632751-0D81-4913-8AD5-0A988AF55359}">
      <dgm:prSet/>
      <dgm:spPr/>
      <dgm:t>
        <a:bodyPr/>
        <a:lstStyle/>
        <a:p>
          <a:endParaRPr lang="en-US" sz="2800"/>
        </a:p>
      </dgm:t>
    </dgm:pt>
    <dgm:pt modelId="{6523048C-E5C8-43CD-9265-5D52618674B6}">
      <dgm:prSet phldrT="[Tekst]" custT="1"/>
      <dgm:spPr/>
      <dgm:t>
        <a:bodyPr/>
        <a:lstStyle/>
        <a:p>
          <a:r>
            <a:rPr lang="nl-BE" sz="1800" dirty="0"/>
            <a:t>Samenwerking Infrabel</a:t>
          </a:r>
        </a:p>
      </dgm:t>
    </dgm:pt>
    <dgm:pt modelId="{3744A4D4-9124-4CB9-AD8D-6A3E55C1D845}" type="parTrans" cxnId="{8BB36E0E-F68A-47AB-8408-2CF3177E6919}">
      <dgm:prSet/>
      <dgm:spPr/>
      <dgm:t>
        <a:bodyPr/>
        <a:lstStyle/>
        <a:p>
          <a:endParaRPr lang="en-US"/>
        </a:p>
      </dgm:t>
    </dgm:pt>
    <dgm:pt modelId="{ED2AA685-E703-40A4-80DB-C662C82C5E20}" type="sibTrans" cxnId="{8BB36E0E-F68A-47AB-8408-2CF3177E6919}">
      <dgm:prSet/>
      <dgm:spPr/>
      <dgm:t>
        <a:bodyPr/>
        <a:lstStyle/>
        <a:p>
          <a:endParaRPr lang="en-US"/>
        </a:p>
      </dgm:t>
    </dgm:pt>
    <dgm:pt modelId="{280E7F84-8FEE-4D20-9A06-10ADE6E24769}">
      <dgm:prSet phldrT="[Tekst]" custT="1"/>
      <dgm:spPr/>
      <dgm:t>
        <a:bodyPr/>
        <a:lstStyle/>
        <a:p>
          <a:r>
            <a:rPr lang="nl-BE" sz="1800" dirty="0"/>
            <a:t>Adviezen voor zorginstellingen</a:t>
          </a:r>
        </a:p>
      </dgm:t>
    </dgm:pt>
    <dgm:pt modelId="{2C4A4DF8-FC4B-4804-8D7C-4B82D12119B1}" type="parTrans" cxnId="{3D26877A-1546-4A12-9242-29898BFAEF86}">
      <dgm:prSet/>
      <dgm:spPr/>
      <dgm:t>
        <a:bodyPr/>
        <a:lstStyle/>
        <a:p>
          <a:endParaRPr lang="en-US"/>
        </a:p>
      </dgm:t>
    </dgm:pt>
    <dgm:pt modelId="{C764713F-C336-4B76-8494-22F22C50E2B8}" type="sibTrans" cxnId="{3D26877A-1546-4A12-9242-29898BFAEF86}">
      <dgm:prSet/>
      <dgm:spPr/>
      <dgm:t>
        <a:bodyPr/>
        <a:lstStyle/>
        <a:p>
          <a:endParaRPr lang="en-US"/>
        </a:p>
      </dgm:t>
    </dgm:pt>
    <dgm:pt modelId="{74A0B4E2-315F-46A3-9B2B-A176E138BCB1}" type="pres">
      <dgm:prSet presAssocID="{86461951-F22B-49A3-88C5-453FD05B09BD}" presName="layout" presStyleCnt="0">
        <dgm:presLayoutVars>
          <dgm:chMax/>
          <dgm:chPref/>
          <dgm:dir/>
          <dgm:resizeHandles/>
        </dgm:presLayoutVars>
      </dgm:prSet>
      <dgm:spPr/>
    </dgm:pt>
    <dgm:pt modelId="{718D619D-3FB0-434A-A0D7-CC95D57574C6}" type="pres">
      <dgm:prSet presAssocID="{1C40F612-7B6B-4197-945A-DB5791705D89}" presName="root" presStyleCnt="0">
        <dgm:presLayoutVars>
          <dgm:chMax/>
          <dgm:chPref/>
        </dgm:presLayoutVars>
      </dgm:prSet>
      <dgm:spPr/>
    </dgm:pt>
    <dgm:pt modelId="{370B0A0F-8F5F-4CA3-B023-4D7B65E08721}" type="pres">
      <dgm:prSet presAssocID="{1C40F612-7B6B-4197-945A-DB5791705D89}" presName="rootComposite" presStyleCnt="0">
        <dgm:presLayoutVars/>
      </dgm:prSet>
      <dgm:spPr/>
    </dgm:pt>
    <dgm:pt modelId="{1962A80B-A8DE-47FE-AF99-41D1489CA733}" type="pres">
      <dgm:prSet presAssocID="{1C40F612-7B6B-4197-945A-DB5791705D89}" presName="ParentAccent" presStyleLbl="alignNode1" presStyleIdx="0" presStyleCnt="2"/>
      <dgm:spPr/>
    </dgm:pt>
    <dgm:pt modelId="{25F7F90D-43F9-4BAF-90E5-3CAEC3CC8C87}" type="pres">
      <dgm:prSet presAssocID="{1C40F612-7B6B-4197-945A-DB5791705D89}" presName="ParentSmallAccent" presStyleLbl="fgAcc1" presStyleIdx="0" presStyleCnt="2"/>
      <dgm:spPr/>
    </dgm:pt>
    <dgm:pt modelId="{CB449073-B233-4E4A-A9FE-A14D37F157F2}" type="pres">
      <dgm:prSet presAssocID="{1C40F612-7B6B-4197-945A-DB5791705D89}" presName="Parent" presStyleLbl="revTx" presStyleIdx="0" presStyleCnt="18" custScaleX="115961">
        <dgm:presLayoutVars>
          <dgm:chMax/>
          <dgm:chPref val="4"/>
          <dgm:bulletEnabled val="1"/>
        </dgm:presLayoutVars>
      </dgm:prSet>
      <dgm:spPr/>
    </dgm:pt>
    <dgm:pt modelId="{EE6414C3-EA7B-4A1B-A78D-1A0C688A5DE3}" type="pres">
      <dgm:prSet presAssocID="{1C40F612-7B6B-4197-945A-DB5791705D89}" presName="childShape" presStyleCnt="0">
        <dgm:presLayoutVars>
          <dgm:chMax val="0"/>
          <dgm:chPref val="0"/>
        </dgm:presLayoutVars>
      </dgm:prSet>
      <dgm:spPr/>
    </dgm:pt>
    <dgm:pt modelId="{3648B187-016D-4569-A46F-63CA70FD4A93}" type="pres">
      <dgm:prSet presAssocID="{CCF03A4B-06AC-4133-BA9D-F25EB1C4DB1C}" presName="childComposite" presStyleCnt="0">
        <dgm:presLayoutVars>
          <dgm:chMax val="0"/>
          <dgm:chPref val="0"/>
        </dgm:presLayoutVars>
      </dgm:prSet>
      <dgm:spPr/>
    </dgm:pt>
    <dgm:pt modelId="{54CF7503-2979-4135-A955-82D862B202AE}" type="pres">
      <dgm:prSet presAssocID="{CCF03A4B-06AC-4133-BA9D-F25EB1C4DB1C}" presName="ChildAccent" presStyleLbl="solidFgAcc1" presStyleIdx="0" presStyleCnt="16"/>
      <dgm:spPr/>
    </dgm:pt>
    <dgm:pt modelId="{A842D312-E4E4-427B-AB32-623F4FA24A64}" type="pres">
      <dgm:prSet presAssocID="{CCF03A4B-06AC-4133-BA9D-F25EB1C4DB1C}" presName="Child" presStyleLbl="revTx" presStyleIdx="1" presStyleCnt="18">
        <dgm:presLayoutVars>
          <dgm:chMax val="0"/>
          <dgm:chPref val="0"/>
          <dgm:bulletEnabled val="1"/>
        </dgm:presLayoutVars>
      </dgm:prSet>
      <dgm:spPr/>
    </dgm:pt>
    <dgm:pt modelId="{2777BA3B-FE19-4A15-9A53-1AF1525BFD04}" type="pres">
      <dgm:prSet presAssocID="{D1088DAA-CB7B-44A5-A81C-B9B175BA8EC2}" presName="childComposite" presStyleCnt="0">
        <dgm:presLayoutVars>
          <dgm:chMax val="0"/>
          <dgm:chPref val="0"/>
        </dgm:presLayoutVars>
      </dgm:prSet>
      <dgm:spPr/>
    </dgm:pt>
    <dgm:pt modelId="{55A621B2-1715-4786-A9DB-4990EE2D0350}" type="pres">
      <dgm:prSet presAssocID="{D1088DAA-CB7B-44A5-A81C-B9B175BA8EC2}" presName="ChildAccent" presStyleLbl="solidFgAcc1" presStyleIdx="1" presStyleCnt="16"/>
      <dgm:spPr/>
    </dgm:pt>
    <dgm:pt modelId="{D376AD4B-092B-495B-8634-A6DC5994E2A6}" type="pres">
      <dgm:prSet presAssocID="{D1088DAA-CB7B-44A5-A81C-B9B175BA8EC2}" presName="Child" presStyleLbl="revTx" presStyleIdx="2" presStyleCnt="18">
        <dgm:presLayoutVars>
          <dgm:chMax val="0"/>
          <dgm:chPref val="0"/>
          <dgm:bulletEnabled val="1"/>
        </dgm:presLayoutVars>
      </dgm:prSet>
      <dgm:spPr/>
    </dgm:pt>
    <dgm:pt modelId="{F931AE03-8DCB-42A3-BDDF-3D11A273639C}" type="pres">
      <dgm:prSet presAssocID="{798B2834-0E9C-4D8C-A008-F456171E13D3}" presName="childComposite" presStyleCnt="0">
        <dgm:presLayoutVars>
          <dgm:chMax val="0"/>
          <dgm:chPref val="0"/>
        </dgm:presLayoutVars>
      </dgm:prSet>
      <dgm:spPr/>
    </dgm:pt>
    <dgm:pt modelId="{FF843255-1AFA-4CE9-92F4-8CDAB21AAE93}" type="pres">
      <dgm:prSet presAssocID="{798B2834-0E9C-4D8C-A008-F456171E13D3}" presName="ChildAccent" presStyleLbl="solidFgAcc1" presStyleIdx="2" presStyleCnt="16"/>
      <dgm:spPr>
        <a:solidFill>
          <a:srgbClr val="92D050"/>
        </a:solidFill>
      </dgm:spPr>
    </dgm:pt>
    <dgm:pt modelId="{957700B6-271E-4EAC-94A0-12A1A2FD253B}" type="pres">
      <dgm:prSet presAssocID="{798B2834-0E9C-4D8C-A008-F456171E13D3}" presName="Child" presStyleLbl="revTx" presStyleIdx="3" presStyleCnt="18">
        <dgm:presLayoutVars>
          <dgm:chMax val="0"/>
          <dgm:chPref val="0"/>
          <dgm:bulletEnabled val="1"/>
        </dgm:presLayoutVars>
      </dgm:prSet>
      <dgm:spPr/>
    </dgm:pt>
    <dgm:pt modelId="{02E30413-D496-45EA-AD47-8AA99940FC74}" type="pres">
      <dgm:prSet presAssocID="{929DD03D-1219-477F-9B8B-538A2F063D30}" presName="childComposite" presStyleCnt="0">
        <dgm:presLayoutVars>
          <dgm:chMax val="0"/>
          <dgm:chPref val="0"/>
        </dgm:presLayoutVars>
      </dgm:prSet>
      <dgm:spPr/>
    </dgm:pt>
    <dgm:pt modelId="{BC95BA5B-469F-468C-B092-EEF9BDF04578}" type="pres">
      <dgm:prSet presAssocID="{929DD03D-1219-477F-9B8B-538A2F063D30}" presName="ChildAccent" presStyleLbl="solidFgAcc1" presStyleIdx="3" presStyleCnt="16"/>
      <dgm:spPr>
        <a:solidFill>
          <a:srgbClr val="92D050"/>
        </a:solidFill>
      </dgm:spPr>
    </dgm:pt>
    <dgm:pt modelId="{32794FAE-9F3C-4176-879A-50FA4B641306}" type="pres">
      <dgm:prSet presAssocID="{929DD03D-1219-477F-9B8B-538A2F063D30}" presName="Child" presStyleLbl="revTx" presStyleIdx="4" presStyleCnt="18">
        <dgm:presLayoutVars>
          <dgm:chMax val="0"/>
          <dgm:chPref val="0"/>
          <dgm:bulletEnabled val="1"/>
        </dgm:presLayoutVars>
      </dgm:prSet>
      <dgm:spPr/>
    </dgm:pt>
    <dgm:pt modelId="{2A7088FD-6450-4AFE-98EB-550E74DD01C5}" type="pres">
      <dgm:prSet presAssocID="{E41E3B37-437F-44EC-8379-C418AEAEDAB1}" presName="childComposite" presStyleCnt="0">
        <dgm:presLayoutVars>
          <dgm:chMax val="0"/>
          <dgm:chPref val="0"/>
        </dgm:presLayoutVars>
      </dgm:prSet>
      <dgm:spPr/>
    </dgm:pt>
    <dgm:pt modelId="{12242E76-6661-42F4-B4C8-B040C6C8EA5C}" type="pres">
      <dgm:prSet presAssocID="{E41E3B37-437F-44EC-8379-C418AEAEDAB1}" presName="ChildAccent" presStyleLbl="solidFgAcc1" presStyleIdx="4" presStyleCnt="16"/>
      <dgm:spPr>
        <a:solidFill>
          <a:srgbClr val="92D050"/>
        </a:solidFill>
      </dgm:spPr>
    </dgm:pt>
    <dgm:pt modelId="{1747BF6A-96A9-4A1B-9719-08263740D48D}" type="pres">
      <dgm:prSet presAssocID="{E41E3B37-437F-44EC-8379-C418AEAEDAB1}" presName="Child" presStyleLbl="revTx" presStyleIdx="5" presStyleCnt="18">
        <dgm:presLayoutVars>
          <dgm:chMax val="0"/>
          <dgm:chPref val="0"/>
          <dgm:bulletEnabled val="1"/>
        </dgm:presLayoutVars>
      </dgm:prSet>
      <dgm:spPr/>
    </dgm:pt>
    <dgm:pt modelId="{56B3B52B-81F5-45F7-86E2-B6FD57E59322}" type="pres">
      <dgm:prSet presAssocID="{3BA9638E-4D50-4711-B714-080B0BB98CBD}" presName="childComposite" presStyleCnt="0">
        <dgm:presLayoutVars>
          <dgm:chMax val="0"/>
          <dgm:chPref val="0"/>
        </dgm:presLayoutVars>
      </dgm:prSet>
      <dgm:spPr/>
    </dgm:pt>
    <dgm:pt modelId="{0A0DE5C5-87C5-42C1-BC73-0D82E563D864}" type="pres">
      <dgm:prSet presAssocID="{3BA9638E-4D50-4711-B714-080B0BB98CBD}" presName="ChildAccent" presStyleLbl="solidFgAcc1" presStyleIdx="5" presStyleCnt="16"/>
      <dgm:spPr/>
    </dgm:pt>
    <dgm:pt modelId="{5F4E6487-8E0B-41B4-94ED-25EAB8F9E582}" type="pres">
      <dgm:prSet presAssocID="{3BA9638E-4D50-4711-B714-080B0BB98CBD}" presName="Child" presStyleLbl="revTx" presStyleIdx="6" presStyleCnt="18">
        <dgm:presLayoutVars>
          <dgm:chMax val="0"/>
          <dgm:chPref val="0"/>
          <dgm:bulletEnabled val="1"/>
        </dgm:presLayoutVars>
      </dgm:prSet>
      <dgm:spPr/>
    </dgm:pt>
    <dgm:pt modelId="{E6DE9551-9107-4ECA-9FCD-B3736C63C941}" type="pres">
      <dgm:prSet presAssocID="{E5CD0F3A-1E2A-47E9-9D46-C3F654B2407F}" presName="childComposite" presStyleCnt="0">
        <dgm:presLayoutVars>
          <dgm:chMax val="0"/>
          <dgm:chPref val="0"/>
        </dgm:presLayoutVars>
      </dgm:prSet>
      <dgm:spPr/>
    </dgm:pt>
    <dgm:pt modelId="{42559D38-115D-4164-A2BD-94BB473E5575}" type="pres">
      <dgm:prSet presAssocID="{E5CD0F3A-1E2A-47E9-9D46-C3F654B2407F}" presName="ChildAccent" presStyleLbl="solidFgAcc1" presStyleIdx="6" presStyleCnt="16"/>
      <dgm:spPr/>
    </dgm:pt>
    <dgm:pt modelId="{D7CA1B29-9D00-4266-9438-F2F6EE5EF8B0}" type="pres">
      <dgm:prSet presAssocID="{E5CD0F3A-1E2A-47E9-9D46-C3F654B2407F}" presName="Child" presStyleLbl="revTx" presStyleIdx="7" presStyleCnt="18">
        <dgm:presLayoutVars>
          <dgm:chMax val="0"/>
          <dgm:chPref val="0"/>
          <dgm:bulletEnabled val="1"/>
        </dgm:presLayoutVars>
      </dgm:prSet>
      <dgm:spPr/>
    </dgm:pt>
    <dgm:pt modelId="{AD1C5E8B-0956-4EEA-A192-8065F06170FD}" type="pres">
      <dgm:prSet presAssocID="{D837B951-633B-4D7E-AD2A-7FF093AD17B5}" presName="childComposite" presStyleCnt="0">
        <dgm:presLayoutVars>
          <dgm:chMax val="0"/>
          <dgm:chPref val="0"/>
        </dgm:presLayoutVars>
      </dgm:prSet>
      <dgm:spPr/>
    </dgm:pt>
    <dgm:pt modelId="{71470361-3FC5-4D6A-8CA0-3A3306D5DC43}" type="pres">
      <dgm:prSet presAssocID="{D837B951-633B-4D7E-AD2A-7FF093AD17B5}" presName="ChildAccent" presStyleLbl="solidFgAcc1" presStyleIdx="7" presStyleCnt="16"/>
      <dgm:spPr>
        <a:solidFill>
          <a:srgbClr val="92D050"/>
        </a:solidFill>
      </dgm:spPr>
    </dgm:pt>
    <dgm:pt modelId="{3C21BD83-1118-4B82-B39C-4827B04FE30E}" type="pres">
      <dgm:prSet presAssocID="{D837B951-633B-4D7E-AD2A-7FF093AD17B5}" presName="Child" presStyleLbl="revTx" presStyleIdx="8" presStyleCnt="18">
        <dgm:presLayoutVars>
          <dgm:chMax val="0"/>
          <dgm:chPref val="0"/>
          <dgm:bulletEnabled val="1"/>
        </dgm:presLayoutVars>
      </dgm:prSet>
      <dgm:spPr/>
    </dgm:pt>
    <dgm:pt modelId="{8DC936A8-9B50-4050-9CC3-6BE2C0DCAEBA}" type="pres">
      <dgm:prSet presAssocID="{6523048C-E5C8-43CD-9265-5D52618674B6}" presName="childComposite" presStyleCnt="0">
        <dgm:presLayoutVars>
          <dgm:chMax val="0"/>
          <dgm:chPref val="0"/>
        </dgm:presLayoutVars>
      </dgm:prSet>
      <dgm:spPr/>
    </dgm:pt>
    <dgm:pt modelId="{6DB16488-67DB-4514-8852-4FDBF343520E}" type="pres">
      <dgm:prSet presAssocID="{6523048C-E5C8-43CD-9265-5D52618674B6}" presName="ChildAccent" presStyleLbl="solidFgAcc1" presStyleIdx="8" presStyleCnt="16"/>
      <dgm:spPr/>
    </dgm:pt>
    <dgm:pt modelId="{FF69AAE7-E0AC-43E5-8580-F82696264256}" type="pres">
      <dgm:prSet presAssocID="{6523048C-E5C8-43CD-9265-5D52618674B6}" presName="Child" presStyleLbl="revTx" presStyleIdx="9" presStyleCnt="18">
        <dgm:presLayoutVars>
          <dgm:chMax val="0"/>
          <dgm:chPref val="0"/>
          <dgm:bulletEnabled val="1"/>
        </dgm:presLayoutVars>
      </dgm:prSet>
      <dgm:spPr/>
    </dgm:pt>
    <dgm:pt modelId="{1C278A7F-8C0A-413B-923F-3EFE58144323}" type="pres">
      <dgm:prSet presAssocID="{280E7F84-8FEE-4D20-9A06-10ADE6E24769}" presName="childComposite" presStyleCnt="0">
        <dgm:presLayoutVars>
          <dgm:chMax val="0"/>
          <dgm:chPref val="0"/>
        </dgm:presLayoutVars>
      </dgm:prSet>
      <dgm:spPr/>
    </dgm:pt>
    <dgm:pt modelId="{E02F967F-E64E-4B7B-B260-825E943EED6A}" type="pres">
      <dgm:prSet presAssocID="{280E7F84-8FEE-4D20-9A06-10ADE6E24769}" presName="ChildAccent" presStyleLbl="solidFgAcc1" presStyleIdx="9" presStyleCnt="16"/>
      <dgm:spPr/>
    </dgm:pt>
    <dgm:pt modelId="{A9EC715C-7C88-4C53-8578-685B49DA178E}" type="pres">
      <dgm:prSet presAssocID="{280E7F84-8FEE-4D20-9A06-10ADE6E24769}" presName="Child" presStyleLbl="revTx" presStyleIdx="10" presStyleCnt="18">
        <dgm:presLayoutVars>
          <dgm:chMax val="0"/>
          <dgm:chPref val="0"/>
          <dgm:bulletEnabled val="1"/>
        </dgm:presLayoutVars>
      </dgm:prSet>
      <dgm:spPr/>
    </dgm:pt>
    <dgm:pt modelId="{45D53FA7-CD69-4321-B906-96F95B7F80BB}" type="pres">
      <dgm:prSet presAssocID="{989E7CF7-5E9E-4003-BAA4-A924A849B96C}" presName="root" presStyleCnt="0">
        <dgm:presLayoutVars>
          <dgm:chMax/>
          <dgm:chPref/>
        </dgm:presLayoutVars>
      </dgm:prSet>
      <dgm:spPr/>
    </dgm:pt>
    <dgm:pt modelId="{61036F1A-65A2-4CE3-A015-D01A920AFF14}" type="pres">
      <dgm:prSet presAssocID="{989E7CF7-5E9E-4003-BAA4-A924A849B96C}" presName="rootComposite" presStyleCnt="0">
        <dgm:presLayoutVars/>
      </dgm:prSet>
      <dgm:spPr/>
    </dgm:pt>
    <dgm:pt modelId="{7461A5D5-3252-4995-B37E-FD7BDC15CAD0}" type="pres">
      <dgm:prSet presAssocID="{989E7CF7-5E9E-4003-BAA4-A924A849B96C}" presName="ParentAccent" presStyleLbl="alignNode1" presStyleIdx="1" presStyleCnt="2"/>
      <dgm:spPr/>
    </dgm:pt>
    <dgm:pt modelId="{6B6ECFE1-F9FC-4645-842E-28AF7FF3112C}" type="pres">
      <dgm:prSet presAssocID="{989E7CF7-5E9E-4003-BAA4-A924A849B96C}" presName="ParentSmallAccent" presStyleLbl="fgAcc1" presStyleIdx="1" presStyleCnt="2"/>
      <dgm:spPr/>
    </dgm:pt>
    <dgm:pt modelId="{F3F57D65-F9A7-4B11-A815-39C6EC3EA73E}" type="pres">
      <dgm:prSet presAssocID="{989E7CF7-5E9E-4003-BAA4-A924A849B96C}" presName="Parent" presStyleLbl="revTx" presStyleIdx="11" presStyleCnt="18" custScaleX="115918">
        <dgm:presLayoutVars>
          <dgm:chMax/>
          <dgm:chPref val="4"/>
          <dgm:bulletEnabled val="1"/>
        </dgm:presLayoutVars>
      </dgm:prSet>
      <dgm:spPr/>
    </dgm:pt>
    <dgm:pt modelId="{0B9494E4-F9CE-40FD-98C5-A976FAA99ADB}" type="pres">
      <dgm:prSet presAssocID="{989E7CF7-5E9E-4003-BAA4-A924A849B96C}" presName="childShape" presStyleCnt="0">
        <dgm:presLayoutVars>
          <dgm:chMax val="0"/>
          <dgm:chPref val="0"/>
        </dgm:presLayoutVars>
      </dgm:prSet>
      <dgm:spPr/>
    </dgm:pt>
    <dgm:pt modelId="{25FCDE0D-E834-43A0-A21A-5EA26FC400F8}" type="pres">
      <dgm:prSet presAssocID="{9998BF5B-F164-4465-866D-F2BBE7E86009}" presName="childComposite" presStyleCnt="0">
        <dgm:presLayoutVars>
          <dgm:chMax val="0"/>
          <dgm:chPref val="0"/>
        </dgm:presLayoutVars>
      </dgm:prSet>
      <dgm:spPr/>
    </dgm:pt>
    <dgm:pt modelId="{CD5FC718-87CC-4DC5-B56D-FE4F501EC87E}" type="pres">
      <dgm:prSet presAssocID="{9998BF5B-F164-4465-866D-F2BBE7E86009}" presName="ChildAccent" presStyleLbl="solidFgAcc1" presStyleIdx="10" presStyleCnt="16"/>
      <dgm:spPr>
        <a:solidFill>
          <a:schemeClr val="bg1"/>
        </a:solidFill>
      </dgm:spPr>
    </dgm:pt>
    <dgm:pt modelId="{2C4FEDEA-4F96-4C98-9864-164762864B9A}" type="pres">
      <dgm:prSet presAssocID="{9998BF5B-F164-4465-866D-F2BBE7E86009}" presName="Child" presStyleLbl="revTx" presStyleIdx="12" presStyleCnt="18">
        <dgm:presLayoutVars>
          <dgm:chMax val="0"/>
          <dgm:chPref val="0"/>
          <dgm:bulletEnabled val="1"/>
        </dgm:presLayoutVars>
      </dgm:prSet>
      <dgm:spPr/>
    </dgm:pt>
    <dgm:pt modelId="{C046633E-1132-4FED-A329-B96A44B1FCD7}" type="pres">
      <dgm:prSet presAssocID="{0C4248C9-1A1B-46E4-881D-A0605BE43F99}" presName="childComposite" presStyleCnt="0">
        <dgm:presLayoutVars>
          <dgm:chMax val="0"/>
          <dgm:chPref val="0"/>
        </dgm:presLayoutVars>
      </dgm:prSet>
      <dgm:spPr/>
    </dgm:pt>
    <dgm:pt modelId="{44D507C4-0C1B-4EFD-90A2-1412E1AE6119}" type="pres">
      <dgm:prSet presAssocID="{0C4248C9-1A1B-46E4-881D-A0605BE43F99}" presName="ChildAccent" presStyleLbl="solidFgAcc1" presStyleIdx="11" presStyleCnt="16"/>
      <dgm:spPr>
        <a:noFill/>
      </dgm:spPr>
    </dgm:pt>
    <dgm:pt modelId="{10D62612-37FD-4A33-95D5-C8C0A77C109A}" type="pres">
      <dgm:prSet presAssocID="{0C4248C9-1A1B-46E4-881D-A0605BE43F99}" presName="Child" presStyleLbl="revTx" presStyleIdx="13" presStyleCnt="18">
        <dgm:presLayoutVars>
          <dgm:chMax val="0"/>
          <dgm:chPref val="0"/>
          <dgm:bulletEnabled val="1"/>
        </dgm:presLayoutVars>
      </dgm:prSet>
      <dgm:spPr/>
    </dgm:pt>
    <dgm:pt modelId="{A4B608A6-D8D2-4A4B-B085-490A946DD8B0}" type="pres">
      <dgm:prSet presAssocID="{34D8C544-F339-4CCE-9F7E-FAB41014793E}" presName="childComposite" presStyleCnt="0">
        <dgm:presLayoutVars>
          <dgm:chMax val="0"/>
          <dgm:chPref val="0"/>
        </dgm:presLayoutVars>
      </dgm:prSet>
      <dgm:spPr/>
    </dgm:pt>
    <dgm:pt modelId="{F48261DE-194A-45A6-8F41-28559478D201}" type="pres">
      <dgm:prSet presAssocID="{34D8C544-F339-4CCE-9F7E-FAB41014793E}" presName="ChildAccent" presStyleLbl="solidFgAcc1" presStyleIdx="12" presStyleCnt="16"/>
      <dgm:spPr>
        <a:noFill/>
      </dgm:spPr>
    </dgm:pt>
    <dgm:pt modelId="{BB1D5176-F05B-4723-92BB-3C2473FFE73B}" type="pres">
      <dgm:prSet presAssocID="{34D8C544-F339-4CCE-9F7E-FAB41014793E}" presName="Child" presStyleLbl="revTx" presStyleIdx="14" presStyleCnt="18">
        <dgm:presLayoutVars>
          <dgm:chMax val="0"/>
          <dgm:chPref val="0"/>
          <dgm:bulletEnabled val="1"/>
        </dgm:presLayoutVars>
      </dgm:prSet>
      <dgm:spPr/>
    </dgm:pt>
    <dgm:pt modelId="{4F4DF419-B0EA-4B55-A704-B59F77D595EA}" type="pres">
      <dgm:prSet presAssocID="{CD37D0C9-6D73-48FD-8493-FE6D86B13D08}" presName="childComposite" presStyleCnt="0">
        <dgm:presLayoutVars>
          <dgm:chMax val="0"/>
          <dgm:chPref val="0"/>
        </dgm:presLayoutVars>
      </dgm:prSet>
      <dgm:spPr/>
    </dgm:pt>
    <dgm:pt modelId="{55D7F779-6AEF-4538-83C6-A73B06B1862E}" type="pres">
      <dgm:prSet presAssocID="{CD37D0C9-6D73-48FD-8493-FE6D86B13D08}" presName="ChildAccent" presStyleLbl="solidFgAcc1" presStyleIdx="13" presStyleCnt="16"/>
      <dgm:spPr>
        <a:solidFill>
          <a:srgbClr val="92D050"/>
        </a:solidFill>
      </dgm:spPr>
    </dgm:pt>
    <dgm:pt modelId="{AD688822-F0EE-4882-BA4C-1B4DABE3543C}" type="pres">
      <dgm:prSet presAssocID="{CD37D0C9-6D73-48FD-8493-FE6D86B13D08}" presName="Child" presStyleLbl="revTx" presStyleIdx="15" presStyleCnt="18">
        <dgm:presLayoutVars>
          <dgm:chMax val="0"/>
          <dgm:chPref val="0"/>
          <dgm:bulletEnabled val="1"/>
        </dgm:presLayoutVars>
      </dgm:prSet>
      <dgm:spPr/>
    </dgm:pt>
    <dgm:pt modelId="{499C47BF-BA8D-4015-8DB1-86B05F91295E}" type="pres">
      <dgm:prSet presAssocID="{981368E9-BE05-4457-B57B-4F56A0FF0263}" presName="childComposite" presStyleCnt="0">
        <dgm:presLayoutVars>
          <dgm:chMax val="0"/>
          <dgm:chPref val="0"/>
        </dgm:presLayoutVars>
      </dgm:prSet>
      <dgm:spPr/>
    </dgm:pt>
    <dgm:pt modelId="{DCF0C70D-BC3A-44DC-A916-88026E2B6D44}" type="pres">
      <dgm:prSet presAssocID="{981368E9-BE05-4457-B57B-4F56A0FF0263}" presName="ChildAccent" presStyleLbl="solidFgAcc1" presStyleIdx="14" presStyleCnt="16"/>
      <dgm:spPr>
        <a:noFill/>
      </dgm:spPr>
    </dgm:pt>
    <dgm:pt modelId="{FB2FAD3C-0EDE-46F6-91D2-E9C40EAE3677}" type="pres">
      <dgm:prSet presAssocID="{981368E9-BE05-4457-B57B-4F56A0FF0263}" presName="Child" presStyleLbl="revTx" presStyleIdx="16" presStyleCnt="18">
        <dgm:presLayoutVars>
          <dgm:chMax val="0"/>
          <dgm:chPref val="0"/>
          <dgm:bulletEnabled val="1"/>
        </dgm:presLayoutVars>
      </dgm:prSet>
      <dgm:spPr/>
    </dgm:pt>
    <dgm:pt modelId="{5E9B3C57-5C48-4DFC-A096-07186F4ED600}" type="pres">
      <dgm:prSet presAssocID="{EBAD7516-F615-46C1-8A69-1635189F7188}" presName="childComposite" presStyleCnt="0">
        <dgm:presLayoutVars>
          <dgm:chMax val="0"/>
          <dgm:chPref val="0"/>
        </dgm:presLayoutVars>
      </dgm:prSet>
      <dgm:spPr/>
    </dgm:pt>
    <dgm:pt modelId="{22B4AA5D-C6FE-44F1-8822-B294087C32E9}" type="pres">
      <dgm:prSet presAssocID="{EBAD7516-F615-46C1-8A69-1635189F7188}" presName="ChildAccent" presStyleLbl="solidFgAcc1" presStyleIdx="15" presStyleCnt="16"/>
      <dgm:spPr/>
    </dgm:pt>
    <dgm:pt modelId="{732B381A-6F86-41A6-BD00-616604A99904}" type="pres">
      <dgm:prSet presAssocID="{EBAD7516-F615-46C1-8A69-1635189F7188}" presName="Child" presStyleLbl="revTx" presStyleIdx="17" presStyleCnt="18">
        <dgm:presLayoutVars>
          <dgm:chMax val="0"/>
          <dgm:chPref val="0"/>
          <dgm:bulletEnabled val="1"/>
        </dgm:presLayoutVars>
      </dgm:prSet>
      <dgm:spPr/>
    </dgm:pt>
  </dgm:ptLst>
  <dgm:cxnLst>
    <dgm:cxn modelId="{F0C2A80A-0136-4458-8D33-78F12A98A254}" type="presOf" srcId="{6523048C-E5C8-43CD-9265-5D52618674B6}" destId="{FF69AAE7-E0AC-43E5-8580-F82696264256}" srcOrd="0" destOrd="0" presId="urn:microsoft.com/office/officeart/2008/layout/SquareAccentList"/>
    <dgm:cxn modelId="{41841F0E-2D63-497F-B34F-442A3F8F428A}" type="presOf" srcId="{0C4248C9-1A1B-46E4-881D-A0605BE43F99}" destId="{10D62612-37FD-4A33-95D5-C8C0A77C109A}" srcOrd="0" destOrd="0" presId="urn:microsoft.com/office/officeart/2008/layout/SquareAccentList"/>
    <dgm:cxn modelId="{8BB36E0E-F68A-47AB-8408-2CF3177E6919}" srcId="{1C40F612-7B6B-4197-945A-DB5791705D89}" destId="{6523048C-E5C8-43CD-9265-5D52618674B6}" srcOrd="8" destOrd="0" parTransId="{3744A4D4-9124-4CB9-AD8D-6A3E55C1D845}" sibTransId="{ED2AA685-E703-40A4-80DB-C662C82C5E20}"/>
    <dgm:cxn modelId="{370DBF18-A15F-4BE4-9C78-625722D54E76}" type="presOf" srcId="{3BA9638E-4D50-4711-B714-080B0BB98CBD}" destId="{5F4E6487-8E0B-41B4-94ED-25EAB8F9E582}" srcOrd="0" destOrd="0" presId="urn:microsoft.com/office/officeart/2008/layout/SquareAccentList"/>
    <dgm:cxn modelId="{B4A2D622-3E94-4CD8-AA35-CF1AF0ADF4FB}" type="presOf" srcId="{929DD03D-1219-477F-9B8B-538A2F063D30}" destId="{32794FAE-9F3C-4176-879A-50FA4B641306}" srcOrd="0" destOrd="0" presId="urn:microsoft.com/office/officeart/2008/layout/SquareAccentList"/>
    <dgm:cxn modelId="{E9407E2E-1FC1-45F4-A5D9-FC0632A82705}" type="presOf" srcId="{1C40F612-7B6B-4197-945A-DB5791705D89}" destId="{CB449073-B233-4E4A-A9FE-A14D37F157F2}" srcOrd="0" destOrd="0" presId="urn:microsoft.com/office/officeart/2008/layout/SquareAccentList"/>
    <dgm:cxn modelId="{B6CA222F-F2F4-4844-88C2-AAAF7193CC69}" srcId="{989E7CF7-5E9E-4003-BAA4-A924A849B96C}" destId="{0C4248C9-1A1B-46E4-881D-A0605BE43F99}" srcOrd="1" destOrd="0" parTransId="{EEED9A5D-1089-432B-A67B-863E0A8891EF}" sibTransId="{22A0A76A-2BCB-4D45-B59B-59870681F568}"/>
    <dgm:cxn modelId="{0CE57831-682D-4480-8C08-2494FB7916CD}" type="presOf" srcId="{9998BF5B-F164-4465-866D-F2BBE7E86009}" destId="{2C4FEDEA-4F96-4C98-9864-164762864B9A}" srcOrd="0" destOrd="0" presId="urn:microsoft.com/office/officeart/2008/layout/SquareAccentList"/>
    <dgm:cxn modelId="{620F4132-66C0-429F-A37B-A77A3409479D}" type="presOf" srcId="{D1088DAA-CB7B-44A5-A81C-B9B175BA8EC2}" destId="{D376AD4B-092B-495B-8634-A6DC5994E2A6}" srcOrd="0" destOrd="0" presId="urn:microsoft.com/office/officeart/2008/layout/SquareAccentList"/>
    <dgm:cxn modelId="{A5CDE83A-E209-4739-A925-A36BC506B0D7}" type="presOf" srcId="{280E7F84-8FEE-4D20-9A06-10ADE6E24769}" destId="{A9EC715C-7C88-4C53-8578-685B49DA178E}" srcOrd="0" destOrd="0" presId="urn:microsoft.com/office/officeart/2008/layout/SquareAccentList"/>
    <dgm:cxn modelId="{15632F3F-D030-40CD-8140-08AB390E8B94}" srcId="{989E7CF7-5E9E-4003-BAA4-A924A849B96C}" destId="{CD37D0C9-6D73-48FD-8493-FE6D86B13D08}" srcOrd="3" destOrd="0" parTransId="{29BF2EFA-F4F2-4D90-B002-DBAC84346983}" sibTransId="{E16E114D-0BC5-4FE5-B867-D530D5FB8126}"/>
    <dgm:cxn modelId="{B631E03F-ACD8-499E-B11E-22C2EA3DB7B2}" srcId="{1C40F612-7B6B-4197-945A-DB5791705D89}" destId="{798B2834-0E9C-4D8C-A008-F456171E13D3}" srcOrd="2" destOrd="0" parTransId="{442BF649-9890-427F-BE09-C01378FCBAD8}" sibTransId="{967F4C3A-9D5E-4B14-BC2C-D7239E5D72AC}"/>
    <dgm:cxn modelId="{C792C868-AFE0-40A5-8633-5DC24B3F8A14}" srcId="{1C40F612-7B6B-4197-945A-DB5791705D89}" destId="{D837B951-633B-4D7E-AD2A-7FF093AD17B5}" srcOrd="7" destOrd="0" parTransId="{BFC77CAB-D5AE-4D53-83B6-371F2D5CFB50}" sibTransId="{B57A9B65-8DA6-4588-9C49-6406A12978FA}"/>
    <dgm:cxn modelId="{F1C39E69-1C16-4BD0-B563-5936BA4329E1}" type="presOf" srcId="{E41E3B37-437F-44EC-8379-C418AEAEDAB1}" destId="{1747BF6A-96A9-4A1B-9719-08263740D48D}" srcOrd="0" destOrd="0" presId="urn:microsoft.com/office/officeart/2008/layout/SquareAccentList"/>
    <dgm:cxn modelId="{E1FA576A-6245-4E4C-A072-0747D4AE9391}" srcId="{989E7CF7-5E9E-4003-BAA4-A924A849B96C}" destId="{9998BF5B-F164-4465-866D-F2BBE7E86009}" srcOrd="0" destOrd="0" parTransId="{F3D3FAB2-FFC7-4D9A-B9DD-A160323E83FB}" sibTransId="{E5C5AEF9-E11C-496B-AC4E-B1E6FF0FDDE9}"/>
    <dgm:cxn modelId="{3D897E4A-C345-4075-9A68-647B1B9A1F1C}" type="presOf" srcId="{CD37D0C9-6D73-48FD-8493-FE6D86B13D08}" destId="{AD688822-F0EE-4882-BA4C-1B4DABE3543C}" srcOrd="0" destOrd="0" presId="urn:microsoft.com/office/officeart/2008/layout/SquareAccentList"/>
    <dgm:cxn modelId="{3CB9784B-139B-4C59-A194-317052EDC26F}" srcId="{1C40F612-7B6B-4197-945A-DB5791705D89}" destId="{D1088DAA-CB7B-44A5-A81C-B9B175BA8EC2}" srcOrd="1" destOrd="0" parTransId="{E19F0EF5-3FFC-4DF9-956D-07D550B7E09B}" sibTransId="{8D6A8794-1629-43AD-BEA1-D2E9276E2121}"/>
    <dgm:cxn modelId="{7712086D-F88E-4C0D-A4B5-046C352B014C}" type="presOf" srcId="{E5CD0F3A-1E2A-47E9-9D46-C3F654B2407F}" destId="{D7CA1B29-9D00-4266-9438-F2F6EE5EF8B0}" srcOrd="0" destOrd="0" presId="urn:microsoft.com/office/officeart/2008/layout/SquareAccentList"/>
    <dgm:cxn modelId="{E7632751-0D81-4913-8AD5-0A988AF55359}" srcId="{989E7CF7-5E9E-4003-BAA4-A924A849B96C}" destId="{EBAD7516-F615-46C1-8A69-1635189F7188}" srcOrd="5" destOrd="0" parTransId="{81A80333-2F28-4AEF-A8AE-7746294227C5}" sibTransId="{3193A27A-277D-499A-9BF4-8A09357F11CC}"/>
    <dgm:cxn modelId="{69E6A877-6CCD-4B84-91AC-F539346EC522}" srcId="{86461951-F22B-49A3-88C5-453FD05B09BD}" destId="{989E7CF7-5E9E-4003-BAA4-A924A849B96C}" srcOrd="1" destOrd="0" parTransId="{4C5E7596-AEA3-4EDA-AE83-F11A3F3B8BC8}" sibTransId="{8B7752FF-B92A-4093-8833-0958E01327FE}"/>
    <dgm:cxn modelId="{3D26877A-1546-4A12-9242-29898BFAEF86}" srcId="{1C40F612-7B6B-4197-945A-DB5791705D89}" destId="{280E7F84-8FEE-4D20-9A06-10ADE6E24769}" srcOrd="9" destOrd="0" parTransId="{2C4A4DF8-FC4B-4804-8D7C-4B82D12119B1}" sibTransId="{C764713F-C336-4B76-8494-22F22C50E2B8}"/>
    <dgm:cxn modelId="{8B6C8385-1DAB-4214-AA52-7C9455AE83A6}" srcId="{1C40F612-7B6B-4197-945A-DB5791705D89}" destId="{E5CD0F3A-1E2A-47E9-9D46-C3F654B2407F}" srcOrd="6" destOrd="0" parTransId="{21ED3946-2002-4E93-B082-4C80BB84B517}" sibTransId="{38E8C980-B6F3-425C-ADF0-189346E361E3}"/>
    <dgm:cxn modelId="{BCC40986-8858-4D69-BB93-40A6321DE647}" srcId="{1C40F612-7B6B-4197-945A-DB5791705D89}" destId="{CCF03A4B-06AC-4133-BA9D-F25EB1C4DB1C}" srcOrd="0" destOrd="0" parTransId="{B942F5B5-612E-4A77-8BED-5944944C2D01}" sibTransId="{E2CF1DCE-6EF6-4C9F-86F2-583D66E4D89D}"/>
    <dgm:cxn modelId="{E6D61089-72B0-4C38-8195-4766259671CA}" type="presOf" srcId="{989E7CF7-5E9E-4003-BAA4-A924A849B96C}" destId="{F3F57D65-F9A7-4B11-A815-39C6EC3EA73E}" srcOrd="0" destOrd="0" presId="urn:microsoft.com/office/officeart/2008/layout/SquareAccentList"/>
    <dgm:cxn modelId="{28840594-3718-417E-8825-2340CF8F1089}" type="presOf" srcId="{34D8C544-F339-4CCE-9F7E-FAB41014793E}" destId="{BB1D5176-F05B-4723-92BB-3C2473FFE73B}" srcOrd="0" destOrd="0" presId="urn:microsoft.com/office/officeart/2008/layout/SquareAccentList"/>
    <dgm:cxn modelId="{EEB22897-B48B-43F1-8635-3E7288B77DEC}" srcId="{989E7CF7-5E9E-4003-BAA4-A924A849B96C}" destId="{34D8C544-F339-4CCE-9F7E-FAB41014793E}" srcOrd="2" destOrd="0" parTransId="{65166333-11AA-4519-B4D2-71F2C7F37497}" sibTransId="{5E8A9F24-F776-4FA3-92F3-E46A44DF8F38}"/>
    <dgm:cxn modelId="{9BE330A2-406E-4AD7-8775-4EB871A10DD5}" srcId="{1C40F612-7B6B-4197-945A-DB5791705D89}" destId="{3BA9638E-4D50-4711-B714-080B0BB98CBD}" srcOrd="5" destOrd="0" parTransId="{E5637511-D33E-4DAF-9789-4ABB770B426C}" sibTransId="{E58538BD-C78C-457D-8A2E-EDFF41445CF9}"/>
    <dgm:cxn modelId="{2676C9A5-5975-4BA1-8543-43A31F56A78F}" srcId="{1C40F612-7B6B-4197-945A-DB5791705D89}" destId="{929DD03D-1219-477F-9B8B-538A2F063D30}" srcOrd="3" destOrd="0" parTransId="{1B84B020-19A7-4D3E-95D7-E5B6037D7038}" sibTransId="{B4B873ED-76B7-4A13-90A5-BA16541FFF38}"/>
    <dgm:cxn modelId="{88B4D7BA-B3C4-4373-8DB1-0AD1A09E2329}" type="presOf" srcId="{86461951-F22B-49A3-88C5-453FD05B09BD}" destId="{74A0B4E2-315F-46A3-9B2B-A176E138BCB1}" srcOrd="0" destOrd="0" presId="urn:microsoft.com/office/officeart/2008/layout/SquareAccentList"/>
    <dgm:cxn modelId="{8F5278BD-7A51-4D52-9B03-9A0D91091DD8}" type="presOf" srcId="{798B2834-0E9C-4D8C-A008-F456171E13D3}" destId="{957700B6-271E-4EAC-94A0-12A1A2FD253B}" srcOrd="0" destOrd="0" presId="urn:microsoft.com/office/officeart/2008/layout/SquareAccentList"/>
    <dgm:cxn modelId="{5EF9B4C1-2183-4072-B2AA-F1A3B3A7DC31}" type="presOf" srcId="{CCF03A4B-06AC-4133-BA9D-F25EB1C4DB1C}" destId="{A842D312-E4E4-427B-AB32-623F4FA24A64}" srcOrd="0" destOrd="0" presId="urn:microsoft.com/office/officeart/2008/layout/SquareAccentList"/>
    <dgm:cxn modelId="{D2D826CD-6EB0-4A24-93AC-EB044282B360}" srcId="{1C40F612-7B6B-4197-945A-DB5791705D89}" destId="{E41E3B37-437F-44EC-8379-C418AEAEDAB1}" srcOrd="4" destOrd="0" parTransId="{8834D70B-FE3A-4C2C-BEFA-05BCB34972B2}" sibTransId="{E00035E5-315F-4406-BEF9-4D9199BE53B4}"/>
    <dgm:cxn modelId="{5DFA5FD5-BB97-49A3-857C-1CE9706F6C69}" type="presOf" srcId="{EBAD7516-F615-46C1-8A69-1635189F7188}" destId="{732B381A-6F86-41A6-BD00-616604A99904}" srcOrd="0" destOrd="0" presId="urn:microsoft.com/office/officeart/2008/layout/SquareAccentList"/>
    <dgm:cxn modelId="{E83381D9-B253-43DD-93AA-892BCFE22545}" type="presOf" srcId="{981368E9-BE05-4457-B57B-4F56A0FF0263}" destId="{FB2FAD3C-0EDE-46F6-91D2-E9C40EAE3677}" srcOrd="0" destOrd="0" presId="urn:microsoft.com/office/officeart/2008/layout/SquareAccentList"/>
    <dgm:cxn modelId="{DC601BE7-FF2D-4F56-ACCA-EF50F533A419}" srcId="{989E7CF7-5E9E-4003-BAA4-A924A849B96C}" destId="{981368E9-BE05-4457-B57B-4F56A0FF0263}" srcOrd="4" destOrd="0" parTransId="{14883927-7915-4C1A-99F4-D7C0B322230A}" sibTransId="{FF318177-3E48-4D86-A110-676952C90EAC}"/>
    <dgm:cxn modelId="{681527FE-C53C-4B99-86D6-A935EB01A2EF}" srcId="{86461951-F22B-49A3-88C5-453FD05B09BD}" destId="{1C40F612-7B6B-4197-945A-DB5791705D89}" srcOrd="0" destOrd="0" parTransId="{F2BA695F-097D-4167-A65C-001DD45E1CCB}" sibTransId="{6A74FD42-05D2-4AEF-A3C9-D44E9EF906BD}"/>
    <dgm:cxn modelId="{EB203FFF-8B24-46BB-927C-DC5144E6669C}" type="presOf" srcId="{D837B951-633B-4D7E-AD2A-7FF093AD17B5}" destId="{3C21BD83-1118-4B82-B39C-4827B04FE30E}" srcOrd="0" destOrd="0" presId="urn:microsoft.com/office/officeart/2008/layout/SquareAccentList"/>
    <dgm:cxn modelId="{397AC29B-E08F-4FCC-99A9-0B22359216CF}" type="presParOf" srcId="{74A0B4E2-315F-46A3-9B2B-A176E138BCB1}" destId="{718D619D-3FB0-434A-A0D7-CC95D57574C6}" srcOrd="0" destOrd="0" presId="urn:microsoft.com/office/officeart/2008/layout/SquareAccentList"/>
    <dgm:cxn modelId="{A4A56674-5EAB-40C8-A747-5851606BEE6B}" type="presParOf" srcId="{718D619D-3FB0-434A-A0D7-CC95D57574C6}" destId="{370B0A0F-8F5F-4CA3-B023-4D7B65E08721}" srcOrd="0" destOrd="0" presId="urn:microsoft.com/office/officeart/2008/layout/SquareAccentList"/>
    <dgm:cxn modelId="{16609F12-EAB2-4D60-8446-DEE4CF9D20A0}" type="presParOf" srcId="{370B0A0F-8F5F-4CA3-B023-4D7B65E08721}" destId="{1962A80B-A8DE-47FE-AF99-41D1489CA733}" srcOrd="0" destOrd="0" presId="urn:microsoft.com/office/officeart/2008/layout/SquareAccentList"/>
    <dgm:cxn modelId="{83A4AB4F-6887-48EC-AA83-D566A2FC6352}" type="presParOf" srcId="{370B0A0F-8F5F-4CA3-B023-4D7B65E08721}" destId="{25F7F90D-43F9-4BAF-90E5-3CAEC3CC8C87}" srcOrd="1" destOrd="0" presId="urn:microsoft.com/office/officeart/2008/layout/SquareAccentList"/>
    <dgm:cxn modelId="{0ACF6029-3237-4E68-AE4B-FDE842440007}" type="presParOf" srcId="{370B0A0F-8F5F-4CA3-B023-4D7B65E08721}" destId="{CB449073-B233-4E4A-A9FE-A14D37F157F2}" srcOrd="2" destOrd="0" presId="urn:microsoft.com/office/officeart/2008/layout/SquareAccentList"/>
    <dgm:cxn modelId="{C3F9E101-A8FE-46E3-BDBF-BE1469B90590}" type="presParOf" srcId="{718D619D-3FB0-434A-A0D7-CC95D57574C6}" destId="{EE6414C3-EA7B-4A1B-A78D-1A0C688A5DE3}" srcOrd="1" destOrd="0" presId="urn:microsoft.com/office/officeart/2008/layout/SquareAccentList"/>
    <dgm:cxn modelId="{D629E507-C241-442A-BFAF-9BB066A0FB7B}" type="presParOf" srcId="{EE6414C3-EA7B-4A1B-A78D-1A0C688A5DE3}" destId="{3648B187-016D-4569-A46F-63CA70FD4A93}" srcOrd="0" destOrd="0" presId="urn:microsoft.com/office/officeart/2008/layout/SquareAccentList"/>
    <dgm:cxn modelId="{28717206-2105-47AE-AB8E-2F2E6620D9AF}" type="presParOf" srcId="{3648B187-016D-4569-A46F-63CA70FD4A93}" destId="{54CF7503-2979-4135-A955-82D862B202AE}" srcOrd="0" destOrd="0" presId="urn:microsoft.com/office/officeart/2008/layout/SquareAccentList"/>
    <dgm:cxn modelId="{E51F4E25-CB41-44A6-A6E8-C7E1EB0B8B6D}" type="presParOf" srcId="{3648B187-016D-4569-A46F-63CA70FD4A93}" destId="{A842D312-E4E4-427B-AB32-623F4FA24A64}" srcOrd="1" destOrd="0" presId="urn:microsoft.com/office/officeart/2008/layout/SquareAccentList"/>
    <dgm:cxn modelId="{3D25ECDA-64AA-4CA1-BC0A-1E32DD3070ED}" type="presParOf" srcId="{EE6414C3-EA7B-4A1B-A78D-1A0C688A5DE3}" destId="{2777BA3B-FE19-4A15-9A53-1AF1525BFD04}" srcOrd="1" destOrd="0" presId="urn:microsoft.com/office/officeart/2008/layout/SquareAccentList"/>
    <dgm:cxn modelId="{06D0C446-4338-4DEA-AECA-4DE14E60C105}" type="presParOf" srcId="{2777BA3B-FE19-4A15-9A53-1AF1525BFD04}" destId="{55A621B2-1715-4786-A9DB-4990EE2D0350}" srcOrd="0" destOrd="0" presId="urn:microsoft.com/office/officeart/2008/layout/SquareAccentList"/>
    <dgm:cxn modelId="{430A6CB6-8E32-4429-8209-AD7AB9581BDD}" type="presParOf" srcId="{2777BA3B-FE19-4A15-9A53-1AF1525BFD04}" destId="{D376AD4B-092B-495B-8634-A6DC5994E2A6}" srcOrd="1" destOrd="0" presId="urn:microsoft.com/office/officeart/2008/layout/SquareAccentList"/>
    <dgm:cxn modelId="{D4A069BC-0686-4884-BA0C-D1A5F981D4BB}" type="presParOf" srcId="{EE6414C3-EA7B-4A1B-A78D-1A0C688A5DE3}" destId="{F931AE03-8DCB-42A3-BDDF-3D11A273639C}" srcOrd="2" destOrd="0" presId="urn:microsoft.com/office/officeart/2008/layout/SquareAccentList"/>
    <dgm:cxn modelId="{B20C057E-A770-440A-B79B-B64C88D7826A}" type="presParOf" srcId="{F931AE03-8DCB-42A3-BDDF-3D11A273639C}" destId="{FF843255-1AFA-4CE9-92F4-8CDAB21AAE93}" srcOrd="0" destOrd="0" presId="urn:microsoft.com/office/officeart/2008/layout/SquareAccentList"/>
    <dgm:cxn modelId="{07F8735E-929A-4DF1-9B37-F974D457D5FA}" type="presParOf" srcId="{F931AE03-8DCB-42A3-BDDF-3D11A273639C}" destId="{957700B6-271E-4EAC-94A0-12A1A2FD253B}" srcOrd="1" destOrd="0" presId="urn:microsoft.com/office/officeart/2008/layout/SquareAccentList"/>
    <dgm:cxn modelId="{48854BDA-1873-4C39-A77C-F837FF2E199D}" type="presParOf" srcId="{EE6414C3-EA7B-4A1B-A78D-1A0C688A5DE3}" destId="{02E30413-D496-45EA-AD47-8AA99940FC74}" srcOrd="3" destOrd="0" presId="urn:microsoft.com/office/officeart/2008/layout/SquareAccentList"/>
    <dgm:cxn modelId="{47CE2D22-4A84-4AF4-978D-414654537711}" type="presParOf" srcId="{02E30413-D496-45EA-AD47-8AA99940FC74}" destId="{BC95BA5B-469F-468C-B092-EEF9BDF04578}" srcOrd="0" destOrd="0" presId="urn:microsoft.com/office/officeart/2008/layout/SquareAccentList"/>
    <dgm:cxn modelId="{A3B0A610-9629-4888-816A-FF6C41F18003}" type="presParOf" srcId="{02E30413-D496-45EA-AD47-8AA99940FC74}" destId="{32794FAE-9F3C-4176-879A-50FA4B641306}" srcOrd="1" destOrd="0" presId="urn:microsoft.com/office/officeart/2008/layout/SquareAccentList"/>
    <dgm:cxn modelId="{A64F2ECA-C323-41D2-BD4E-CCE70F4F59EE}" type="presParOf" srcId="{EE6414C3-EA7B-4A1B-A78D-1A0C688A5DE3}" destId="{2A7088FD-6450-4AFE-98EB-550E74DD01C5}" srcOrd="4" destOrd="0" presId="urn:microsoft.com/office/officeart/2008/layout/SquareAccentList"/>
    <dgm:cxn modelId="{FE441A68-931D-4D0D-96D5-2CC34A243FFB}" type="presParOf" srcId="{2A7088FD-6450-4AFE-98EB-550E74DD01C5}" destId="{12242E76-6661-42F4-B4C8-B040C6C8EA5C}" srcOrd="0" destOrd="0" presId="urn:microsoft.com/office/officeart/2008/layout/SquareAccentList"/>
    <dgm:cxn modelId="{7341EE85-6E0E-4906-8EAA-CAAB826BCA9B}" type="presParOf" srcId="{2A7088FD-6450-4AFE-98EB-550E74DD01C5}" destId="{1747BF6A-96A9-4A1B-9719-08263740D48D}" srcOrd="1" destOrd="0" presId="urn:microsoft.com/office/officeart/2008/layout/SquareAccentList"/>
    <dgm:cxn modelId="{8C882905-0822-464E-A5C8-2F1E31DE6F25}" type="presParOf" srcId="{EE6414C3-EA7B-4A1B-A78D-1A0C688A5DE3}" destId="{56B3B52B-81F5-45F7-86E2-B6FD57E59322}" srcOrd="5" destOrd="0" presId="urn:microsoft.com/office/officeart/2008/layout/SquareAccentList"/>
    <dgm:cxn modelId="{5D2FFAE3-0BE2-43E0-9A5E-70CBFCF694D8}" type="presParOf" srcId="{56B3B52B-81F5-45F7-86E2-B6FD57E59322}" destId="{0A0DE5C5-87C5-42C1-BC73-0D82E563D864}" srcOrd="0" destOrd="0" presId="urn:microsoft.com/office/officeart/2008/layout/SquareAccentList"/>
    <dgm:cxn modelId="{374C48E9-A2B6-45E2-8B8A-09616B8057E9}" type="presParOf" srcId="{56B3B52B-81F5-45F7-86E2-B6FD57E59322}" destId="{5F4E6487-8E0B-41B4-94ED-25EAB8F9E582}" srcOrd="1" destOrd="0" presId="urn:microsoft.com/office/officeart/2008/layout/SquareAccentList"/>
    <dgm:cxn modelId="{4E8056BC-9827-4966-899F-D0AA2989A09E}" type="presParOf" srcId="{EE6414C3-EA7B-4A1B-A78D-1A0C688A5DE3}" destId="{E6DE9551-9107-4ECA-9FCD-B3736C63C941}" srcOrd="6" destOrd="0" presId="urn:microsoft.com/office/officeart/2008/layout/SquareAccentList"/>
    <dgm:cxn modelId="{87596416-346F-4452-9E40-6B5D7B0247E5}" type="presParOf" srcId="{E6DE9551-9107-4ECA-9FCD-B3736C63C941}" destId="{42559D38-115D-4164-A2BD-94BB473E5575}" srcOrd="0" destOrd="0" presId="urn:microsoft.com/office/officeart/2008/layout/SquareAccentList"/>
    <dgm:cxn modelId="{3FFE6525-4E9A-4A93-A33B-55F74FC917A9}" type="presParOf" srcId="{E6DE9551-9107-4ECA-9FCD-B3736C63C941}" destId="{D7CA1B29-9D00-4266-9438-F2F6EE5EF8B0}" srcOrd="1" destOrd="0" presId="urn:microsoft.com/office/officeart/2008/layout/SquareAccentList"/>
    <dgm:cxn modelId="{740A650C-B295-46AE-A67A-AFFBEDCCD27E}" type="presParOf" srcId="{EE6414C3-EA7B-4A1B-A78D-1A0C688A5DE3}" destId="{AD1C5E8B-0956-4EEA-A192-8065F06170FD}" srcOrd="7" destOrd="0" presId="urn:microsoft.com/office/officeart/2008/layout/SquareAccentList"/>
    <dgm:cxn modelId="{3482E168-3340-4B3B-8D5E-DDBEAD3F16F0}" type="presParOf" srcId="{AD1C5E8B-0956-4EEA-A192-8065F06170FD}" destId="{71470361-3FC5-4D6A-8CA0-3A3306D5DC43}" srcOrd="0" destOrd="0" presId="urn:microsoft.com/office/officeart/2008/layout/SquareAccentList"/>
    <dgm:cxn modelId="{693CE2BC-A318-4AAE-9585-E59F2B4FBEA1}" type="presParOf" srcId="{AD1C5E8B-0956-4EEA-A192-8065F06170FD}" destId="{3C21BD83-1118-4B82-B39C-4827B04FE30E}" srcOrd="1" destOrd="0" presId="urn:microsoft.com/office/officeart/2008/layout/SquareAccentList"/>
    <dgm:cxn modelId="{70EB1BD2-7845-4E51-8B5B-CD92505AE0B9}" type="presParOf" srcId="{EE6414C3-EA7B-4A1B-A78D-1A0C688A5DE3}" destId="{8DC936A8-9B50-4050-9CC3-6BE2C0DCAEBA}" srcOrd="8" destOrd="0" presId="urn:microsoft.com/office/officeart/2008/layout/SquareAccentList"/>
    <dgm:cxn modelId="{54973DD5-8452-4CE5-896C-FE97C84CB157}" type="presParOf" srcId="{8DC936A8-9B50-4050-9CC3-6BE2C0DCAEBA}" destId="{6DB16488-67DB-4514-8852-4FDBF343520E}" srcOrd="0" destOrd="0" presId="urn:microsoft.com/office/officeart/2008/layout/SquareAccentList"/>
    <dgm:cxn modelId="{2B608717-45CA-4245-A8B2-449F55EE7153}" type="presParOf" srcId="{8DC936A8-9B50-4050-9CC3-6BE2C0DCAEBA}" destId="{FF69AAE7-E0AC-43E5-8580-F82696264256}" srcOrd="1" destOrd="0" presId="urn:microsoft.com/office/officeart/2008/layout/SquareAccentList"/>
    <dgm:cxn modelId="{78F047D2-8CBF-4E41-B562-83AD41F4D37B}" type="presParOf" srcId="{EE6414C3-EA7B-4A1B-A78D-1A0C688A5DE3}" destId="{1C278A7F-8C0A-413B-923F-3EFE58144323}" srcOrd="9" destOrd="0" presId="urn:microsoft.com/office/officeart/2008/layout/SquareAccentList"/>
    <dgm:cxn modelId="{EB9ECD7E-1D53-4830-A360-0AC1D8E06DC9}" type="presParOf" srcId="{1C278A7F-8C0A-413B-923F-3EFE58144323}" destId="{E02F967F-E64E-4B7B-B260-825E943EED6A}" srcOrd="0" destOrd="0" presId="urn:microsoft.com/office/officeart/2008/layout/SquareAccentList"/>
    <dgm:cxn modelId="{CFD3ECBF-C39F-4982-9192-80F1560A194C}" type="presParOf" srcId="{1C278A7F-8C0A-413B-923F-3EFE58144323}" destId="{A9EC715C-7C88-4C53-8578-685B49DA178E}" srcOrd="1" destOrd="0" presId="urn:microsoft.com/office/officeart/2008/layout/SquareAccentList"/>
    <dgm:cxn modelId="{536B1644-8D52-486B-91C4-0426EB41FB9B}" type="presParOf" srcId="{74A0B4E2-315F-46A3-9B2B-A176E138BCB1}" destId="{45D53FA7-CD69-4321-B906-96F95B7F80BB}" srcOrd="1" destOrd="0" presId="urn:microsoft.com/office/officeart/2008/layout/SquareAccentList"/>
    <dgm:cxn modelId="{04B10517-235D-4AAE-945B-95D7D90C1395}" type="presParOf" srcId="{45D53FA7-CD69-4321-B906-96F95B7F80BB}" destId="{61036F1A-65A2-4CE3-A015-D01A920AFF14}" srcOrd="0" destOrd="0" presId="urn:microsoft.com/office/officeart/2008/layout/SquareAccentList"/>
    <dgm:cxn modelId="{F0A431D1-5C5A-4FB9-AFD0-7A101F6B630E}" type="presParOf" srcId="{61036F1A-65A2-4CE3-A015-D01A920AFF14}" destId="{7461A5D5-3252-4995-B37E-FD7BDC15CAD0}" srcOrd="0" destOrd="0" presId="urn:microsoft.com/office/officeart/2008/layout/SquareAccentList"/>
    <dgm:cxn modelId="{BE3F0761-B8CE-4C00-8D13-12C7DC3BDC1A}" type="presParOf" srcId="{61036F1A-65A2-4CE3-A015-D01A920AFF14}" destId="{6B6ECFE1-F9FC-4645-842E-28AF7FF3112C}" srcOrd="1" destOrd="0" presId="urn:microsoft.com/office/officeart/2008/layout/SquareAccentList"/>
    <dgm:cxn modelId="{2D31FF50-5071-4B1A-B215-1F94E58D9B2C}" type="presParOf" srcId="{61036F1A-65A2-4CE3-A015-D01A920AFF14}" destId="{F3F57D65-F9A7-4B11-A815-39C6EC3EA73E}" srcOrd="2" destOrd="0" presId="urn:microsoft.com/office/officeart/2008/layout/SquareAccentList"/>
    <dgm:cxn modelId="{A83CF702-D725-4378-B9A4-A5E14081DF59}" type="presParOf" srcId="{45D53FA7-CD69-4321-B906-96F95B7F80BB}" destId="{0B9494E4-F9CE-40FD-98C5-A976FAA99ADB}" srcOrd="1" destOrd="0" presId="urn:microsoft.com/office/officeart/2008/layout/SquareAccentList"/>
    <dgm:cxn modelId="{D11EE9E8-7C2B-4F47-A3AA-1D73B029928C}" type="presParOf" srcId="{0B9494E4-F9CE-40FD-98C5-A976FAA99ADB}" destId="{25FCDE0D-E834-43A0-A21A-5EA26FC400F8}" srcOrd="0" destOrd="0" presId="urn:microsoft.com/office/officeart/2008/layout/SquareAccentList"/>
    <dgm:cxn modelId="{35DCD16E-72CB-402D-99FD-BBF7B8A88819}" type="presParOf" srcId="{25FCDE0D-E834-43A0-A21A-5EA26FC400F8}" destId="{CD5FC718-87CC-4DC5-B56D-FE4F501EC87E}" srcOrd="0" destOrd="0" presId="urn:microsoft.com/office/officeart/2008/layout/SquareAccentList"/>
    <dgm:cxn modelId="{ECE939BE-28A7-4BEE-B526-8AFBE3C9AE5F}" type="presParOf" srcId="{25FCDE0D-E834-43A0-A21A-5EA26FC400F8}" destId="{2C4FEDEA-4F96-4C98-9864-164762864B9A}" srcOrd="1" destOrd="0" presId="urn:microsoft.com/office/officeart/2008/layout/SquareAccentList"/>
    <dgm:cxn modelId="{BB867649-3B6F-4FBF-B2D1-78A15C70F6D7}" type="presParOf" srcId="{0B9494E4-F9CE-40FD-98C5-A976FAA99ADB}" destId="{C046633E-1132-4FED-A329-B96A44B1FCD7}" srcOrd="1" destOrd="0" presId="urn:microsoft.com/office/officeart/2008/layout/SquareAccentList"/>
    <dgm:cxn modelId="{21609B93-D60B-421F-A446-D8C7DA59BD32}" type="presParOf" srcId="{C046633E-1132-4FED-A329-B96A44B1FCD7}" destId="{44D507C4-0C1B-4EFD-90A2-1412E1AE6119}" srcOrd="0" destOrd="0" presId="urn:microsoft.com/office/officeart/2008/layout/SquareAccentList"/>
    <dgm:cxn modelId="{E26C08A0-6A29-4073-8799-1CD96FD42616}" type="presParOf" srcId="{C046633E-1132-4FED-A329-B96A44B1FCD7}" destId="{10D62612-37FD-4A33-95D5-C8C0A77C109A}" srcOrd="1" destOrd="0" presId="urn:microsoft.com/office/officeart/2008/layout/SquareAccentList"/>
    <dgm:cxn modelId="{1B3005F5-F39C-4F4A-B764-8B5F5A84FA94}" type="presParOf" srcId="{0B9494E4-F9CE-40FD-98C5-A976FAA99ADB}" destId="{A4B608A6-D8D2-4A4B-B085-490A946DD8B0}" srcOrd="2" destOrd="0" presId="urn:microsoft.com/office/officeart/2008/layout/SquareAccentList"/>
    <dgm:cxn modelId="{BCB32B5C-C71D-4102-9FF7-AB2B05503A01}" type="presParOf" srcId="{A4B608A6-D8D2-4A4B-B085-490A946DD8B0}" destId="{F48261DE-194A-45A6-8F41-28559478D201}" srcOrd="0" destOrd="0" presId="urn:microsoft.com/office/officeart/2008/layout/SquareAccentList"/>
    <dgm:cxn modelId="{340DEDD5-ABC5-4589-9D9F-BD62983AD71B}" type="presParOf" srcId="{A4B608A6-D8D2-4A4B-B085-490A946DD8B0}" destId="{BB1D5176-F05B-4723-92BB-3C2473FFE73B}" srcOrd="1" destOrd="0" presId="urn:microsoft.com/office/officeart/2008/layout/SquareAccentList"/>
    <dgm:cxn modelId="{C939B1A8-1375-4DDD-9BE6-76D80CD66D1D}" type="presParOf" srcId="{0B9494E4-F9CE-40FD-98C5-A976FAA99ADB}" destId="{4F4DF419-B0EA-4B55-A704-B59F77D595EA}" srcOrd="3" destOrd="0" presId="urn:microsoft.com/office/officeart/2008/layout/SquareAccentList"/>
    <dgm:cxn modelId="{C24240D8-3CD2-4476-9FF7-1EBE4BE61868}" type="presParOf" srcId="{4F4DF419-B0EA-4B55-A704-B59F77D595EA}" destId="{55D7F779-6AEF-4538-83C6-A73B06B1862E}" srcOrd="0" destOrd="0" presId="urn:microsoft.com/office/officeart/2008/layout/SquareAccentList"/>
    <dgm:cxn modelId="{7D03881B-BF42-482D-B07C-D82839FC57D7}" type="presParOf" srcId="{4F4DF419-B0EA-4B55-A704-B59F77D595EA}" destId="{AD688822-F0EE-4882-BA4C-1B4DABE3543C}" srcOrd="1" destOrd="0" presId="urn:microsoft.com/office/officeart/2008/layout/SquareAccentList"/>
    <dgm:cxn modelId="{59F05540-4E6C-4A61-9BBF-6B70A11DB625}" type="presParOf" srcId="{0B9494E4-F9CE-40FD-98C5-A976FAA99ADB}" destId="{499C47BF-BA8D-4015-8DB1-86B05F91295E}" srcOrd="4" destOrd="0" presId="urn:microsoft.com/office/officeart/2008/layout/SquareAccentList"/>
    <dgm:cxn modelId="{B8D3D439-2A5D-4798-A670-485361F938B9}" type="presParOf" srcId="{499C47BF-BA8D-4015-8DB1-86B05F91295E}" destId="{DCF0C70D-BC3A-44DC-A916-88026E2B6D44}" srcOrd="0" destOrd="0" presId="urn:microsoft.com/office/officeart/2008/layout/SquareAccentList"/>
    <dgm:cxn modelId="{0B996EE6-2481-4E69-8B61-07A39E615ABB}" type="presParOf" srcId="{499C47BF-BA8D-4015-8DB1-86B05F91295E}" destId="{FB2FAD3C-0EDE-46F6-91D2-E9C40EAE3677}" srcOrd="1" destOrd="0" presId="urn:microsoft.com/office/officeart/2008/layout/SquareAccentList"/>
    <dgm:cxn modelId="{A40AA0B1-3804-4FE4-9D37-99F8C83E3EE7}" type="presParOf" srcId="{0B9494E4-F9CE-40FD-98C5-A976FAA99ADB}" destId="{5E9B3C57-5C48-4DFC-A096-07186F4ED600}" srcOrd="5" destOrd="0" presId="urn:microsoft.com/office/officeart/2008/layout/SquareAccentList"/>
    <dgm:cxn modelId="{F7326437-5CDA-4091-845C-F641CCB64DF8}" type="presParOf" srcId="{5E9B3C57-5C48-4DFC-A096-07186F4ED600}" destId="{22B4AA5D-C6FE-44F1-8822-B294087C32E9}" srcOrd="0" destOrd="0" presId="urn:microsoft.com/office/officeart/2008/layout/SquareAccentList"/>
    <dgm:cxn modelId="{39B86115-42F3-4E6F-85C9-3BA349D6130B}" type="presParOf" srcId="{5E9B3C57-5C48-4DFC-A096-07186F4ED600}" destId="{732B381A-6F86-41A6-BD00-616604A99904}" srcOrd="1" destOrd="0" presId="urn:microsoft.com/office/officeart/2008/layout/SquareAccent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461951-F22B-49A3-88C5-453FD05B09BD}" type="doc">
      <dgm:prSet loTypeId="urn:microsoft.com/office/officeart/2008/layout/Squa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C40F612-7B6B-4197-945A-DB5791705D89}">
      <dgm:prSet phldrT="[Tekst]" custT="1"/>
      <dgm:spPr/>
      <dgm:t>
        <a:bodyPr/>
        <a:lstStyle/>
        <a:p>
          <a:r>
            <a:rPr lang="nl-BE" sz="2800" dirty="0"/>
            <a:t>Continuerende acties</a:t>
          </a:r>
          <a:endParaRPr lang="en-US" sz="2800" dirty="0"/>
        </a:p>
      </dgm:t>
    </dgm:pt>
    <dgm:pt modelId="{F2BA695F-097D-4167-A65C-001DD45E1CCB}" type="parTrans" cxnId="{681527FE-C53C-4B99-86D6-A935EB01A2EF}">
      <dgm:prSet/>
      <dgm:spPr/>
      <dgm:t>
        <a:bodyPr/>
        <a:lstStyle/>
        <a:p>
          <a:endParaRPr lang="en-US" sz="2800"/>
        </a:p>
      </dgm:t>
    </dgm:pt>
    <dgm:pt modelId="{6A74FD42-05D2-4AEF-A3C9-D44E9EF906BD}" type="sibTrans" cxnId="{681527FE-C53C-4B99-86D6-A935EB01A2EF}">
      <dgm:prSet/>
      <dgm:spPr/>
      <dgm:t>
        <a:bodyPr/>
        <a:lstStyle/>
        <a:p>
          <a:endParaRPr lang="en-US" sz="2800"/>
        </a:p>
      </dgm:t>
    </dgm:pt>
    <dgm:pt modelId="{989E7CF7-5E9E-4003-BAA4-A924A849B96C}">
      <dgm:prSet phldrT="[Tekst]" custT="1"/>
      <dgm:spPr/>
      <dgm:t>
        <a:bodyPr/>
        <a:lstStyle/>
        <a:p>
          <a:r>
            <a:rPr lang="nl-BE" sz="2800" dirty="0"/>
            <a:t>Nieuwe acties</a:t>
          </a:r>
          <a:endParaRPr lang="en-US" sz="2800" dirty="0"/>
        </a:p>
      </dgm:t>
    </dgm:pt>
    <dgm:pt modelId="{4C5E7596-AEA3-4EDA-AE83-F11A3F3B8BC8}" type="parTrans" cxnId="{69E6A877-6CCD-4B84-91AC-F539346EC522}">
      <dgm:prSet/>
      <dgm:spPr/>
      <dgm:t>
        <a:bodyPr/>
        <a:lstStyle/>
        <a:p>
          <a:endParaRPr lang="en-US" sz="2800"/>
        </a:p>
      </dgm:t>
    </dgm:pt>
    <dgm:pt modelId="{8B7752FF-B92A-4093-8833-0958E01327FE}" type="sibTrans" cxnId="{69E6A877-6CCD-4B84-91AC-F539346EC522}">
      <dgm:prSet/>
      <dgm:spPr/>
      <dgm:t>
        <a:bodyPr/>
        <a:lstStyle/>
        <a:p>
          <a:endParaRPr lang="en-US" sz="2800"/>
        </a:p>
      </dgm:t>
    </dgm:pt>
    <dgm:pt modelId="{D837B951-633B-4D7E-AD2A-7FF093AD17B5}">
      <dgm:prSet phldrT="[Tekst]" custT="1"/>
      <dgm:spPr/>
      <dgm:t>
        <a:bodyPr/>
        <a:lstStyle/>
        <a:p>
          <a:r>
            <a:rPr lang="nl-BE" sz="2400" dirty="0"/>
            <a:t>Settinggerichte preventierichtlijnen</a:t>
          </a:r>
          <a:endParaRPr lang="en-US" sz="2400" dirty="0"/>
        </a:p>
      </dgm:t>
    </dgm:pt>
    <dgm:pt modelId="{BFC77CAB-D5AE-4D53-83B6-371F2D5CFB50}" type="parTrans" cxnId="{C792C868-AFE0-40A5-8633-5DC24B3F8A14}">
      <dgm:prSet/>
      <dgm:spPr/>
      <dgm:t>
        <a:bodyPr/>
        <a:lstStyle/>
        <a:p>
          <a:endParaRPr lang="en-US" sz="2800"/>
        </a:p>
      </dgm:t>
    </dgm:pt>
    <dgm:pt modelId="{B57A9B65-8DA6-4588-9C49-6406A12978FA}" type="sibTrans" cxnId="{C792C868-AFE0-40A5-8633-5DC24B3F8A14}">
      <dgm:prSet/>
      <dgm:spPr/>
      <dgm:t>
        <a:bodyPr/>
        <a:lstStyle/>
        <a:p>
          <a:endParaRPr lang="en-US" sz="2800"/>
        </a:p>
      </dgm:t>
    </dgm:pt>
    <dgm:pt modelId="{6398338A-1750-410B-A0E6-7FCDB7CBFB00}">
      <dgm:prSet phldrT="[Tekst]" custT="1"/>
      <dgm:spPr/>
      <dgm:t>
        <a:bodyPr/>
        <a:lstStyle/>
        <a:p>
          <a:r>
            <a:rPr lang="nl-BE" sz="2400" dirty="0"/>
            <a:t>Breed ondersteunings- en vormingsaanbod</a:t>
          </a:r>
          <a:endParaRPr lang="en-US" sz="2400" dirty="0"/>
        </a:p>
      </dgm:t>
    </dgm:pt>
    <dgm:pt modelId="{D3017102-CE00-4970-A03A-E512FF9C96BB}" type="parTrans" cxnId="{F29DD878-34BE-447A-9E8B-A012C155623E}">
      <dgm:prSet/>
      <dgm:spPr/>
      <dgm:t>
        <a:bodyPr/>
        <a:lstStyle/>
        <a:p>
          <a:endParaRPr lang="en-US"/>
        </a:p>
      </dgm:t>
    </dgm:pt>
    <dgm:pt modelId="{AD811F28-B7DB-42E0-B311-8E3D84085BC1}" type="sibTrans" cxnId="{F29DD878-34BE-447A-9E8B-A012C155623E}">
      <dgm:prSet/>
      <dgm:spPr/>
      <dgm:t>
        <a:bodyPr/>
        <a:lstStyle/>
        <a:p>
          <a:endParaRPr lang="en-US"/>
        </a:p>
      </dgm:t>
    </dgm:pt>
    <dgm:pt modelId="{68EF5CB0-F93E-4F8A-AB7B-6A9CEA4CA96E}">
      <dgm:prSet phldrT="[Tekst]" custT="1"/>
      <dgm:spPr/>
      <dgm:t>
        <a:bodyPr/>
        <a:lstStyle/>
        <a:p>
          <a:r>
            <a:rPr lang="nl-BE" sz="2400" dirty="0"/>
            <a:t>DKB huisartsen via navorming</a:t>
          </a:r>
          <a:endParaRPr lang="en-US" sz="2400" dirty="0"/>
        </a:p>
      </dgm:t>
    </dgm:pt>
    <dgm:pt modelId="{CF486903-71CA-4726-A419-9B0D571394BD}" type="parTrans" cxnId="{37603818-0BF8-499B-814B-6D00ADA0F7E1}">
      <dgm:prSet/>
      <dgm:spPr/>
      <dgm:t>
        <a:bodyPr/>
        <a:lstStyle/>
        <a:p>
          <a:endParaRPr lang="en-US"/>
        </a:p>
      </dgm:t>
    </dgm:pt>
    <dgm:pt modelId="{5B3BFE27-3C24-4CD4-B661-61CED9D53438}" type="sibTrans" cxnId="{37603818-0BF8-499B-814B-6D00ADA0F7E1}">
      <dgm:prSet/>
      <dgm:spPr/>
      <dgm:t>
        <a:bodyPr/>
        <a:lstStyle/>
        <a:p>
          <a:endParaRPr lang="en-US"/>
        </a:p>
      </dgm:t>
    </dgm:pt>
    <dgm:pt modelId="{65568A43-4FDE-4CBC-8E9F-C69B6DF7A394}">
      <dgm:prSet phldrT="[Tekst]" custT="1"/>
      <dgm:spPr/>
      <dgm:t>
        <a:bodyPr/>
        <a:lstStyle/>
        <a:p>
          <a:r>
            <a:rPr lang="nl-BE" sz="2400" dirty="0"/>
            <a:t>Deskundigheidsbevordering VR-tool</a:t>
          </a:r>
          <a:endParaRPr lang="en-US" sz="2400" dirty="0"/>
        </a:p>
      </dgm:t>
    </dgm:pt>
    <dgm:pt modelId="{2611E45B-8B0D-46B2-823D-CB9151128767}" type="parTrans" cxnId="{DB6359DA-2E7A-419D-A040-DB5C823EA9B6}">
      <dgm:prSet/>
      <dgm:spPr/>
      <dgm:t>
        <a:bodyPr/>
        <a:lstStyle/>
        <a:p>
          <a:endParaRPr lang="en-US"/>
        </a:p>
      </dgm:t>
    </dgm:pt>
    <dgm:pt modelId="{BF696450-4257-4799-9626-B8F7F0366A9E}" type="sibTrans" cxnId="{DB6359DA-2E7A-419D-A040-DB5C823EA9B6}">
      <dgm:prSet/>
      <dgm:spPr/>
      <dgm:t>
        <a:bodyPr/>
        <a:lstStyle/>
        <a:p>
          <a:endParaRPr lang="en-US"/>
        </a:p>
      </dgm:t>
    </dgm:pt>
    <dgm:pt modelId="{A718053F-E512-4A83-BC37-13289F0070A2}">
      <dgm:prSet phldrT="[Tekst]" custT="1"/>
      <dgm:spPr/>
      <dgm:t>
        <a:bodyPr/>
        <a:lstStyle/>
        <a:p>
          <a:r>
            <a:rPr lang="nl-BE" sz="2400" dirty="0"/>
            <a:t>ASPHA</a:t>
          </a:r>
          <a:endParaRPr lang="en-US" sz="2400" dirty="0"/>
        </a:p>
      </dgm:t>
    </dgm:pt>
    <dgm:pt modelId="{CB44FA2B-68AD-4263-A012-606F18E91B93}" type="parTrans" cxnId="{22293803-3EF0-4868-9770-5A13048B1E03}">
      <dgm:prSet/>
      <dgm:spPr/>
      <dgm:t>
        <a:bodyPr/>
        <a:lstStyle/>
        <a:p>
          <a:endParaRPr lang="en-US"/>
        </a:p>
      </dgm:t>
    </dgm:pt>
    <dgm:pt modelId="{FBA9420F-FCE2-46CB-93BF-1A806A007E52}" type="sibTrans" cxnId="{22293803-3EF0-4868-9770-5A13048B1E03}">
      <dgm:prSet/>
      <dgm:spPr/>
      <dgm:t>
        <a:bodyPr/>
        <a:lstStyle/>
        <a:p>
          <a:endParaRPr lang="en-US"/>
        </a:p>
      </dgm:t>
    </dgm:pt>
    <dgm:pt modelId="{20B2AB4B-12F2-45BF-B47E-1CD09176D474}">
      <dgm:prSet phldrT="[Tekst]" custT="1"/>
      <dgm:spPr/>
      <dgm:t>
        <a:bodyPr/>
        <a:lstStyle/>
        <a:p>
          <a:r>
            <a:rPr lang="nl-BE" sz="2400" dirty="0"/>
            <a:t>Pilootproject setting werk</a:t>
          </a:r>
          <a:endParaRPr lang="en-US" sz="2400" dirty="0"/>
        </a:p>
      </dgm:t>
    </dgm:pt>
    <dgm:pt modelId="{887DDE42-5756-4207-A5AD-0C783F61B1D8}" type="parTrans" cxnId="{DE8A8229-2B4B-47CF-A7BD-AD0093680E98}">
      <dgm:prSet/>
      <dgm:spPr/>
      <dgm:t>
        <a:bodyPr/>
        <a:lstStyle/>
        <a:p>
          <a:endParaRPr lang="en-US"/>
        </a:p>
      </dgm:t>
    </dgm:pt>
    <dgm:pt modelId="{F0541C9E-2314-4A86-8F85-6B168D4A65B9}" type="sibTrans" cxnId="{DE8A8229-2B4B-47CF-A7BD-AD0093680E98}">
      <dgm:prSet/>
      <dgm:spPr/>
      <dgm:t>
        <a:bodyPr/>
        <a:lstStyle/>
        <a:p>
          <a:endParaRPr lang="en-US"/>
        </a:p>
      </dgm:t>
    </dgm:pt>
    <dgm:pt modelId="{BB0C07F9-317F-4734-93C9-06692F86E4DA}">
      <dgm:prSet phldrT="[Tekst]" custT="1"/>
      <dgm:spPr/>
      <dgm:t>
        <a:bodyPr/>
        <a:lstStyle/>
        <a:p>
          <a:r>
            <a:rPr lang="nl-BE" sz="2400" dirty="0"/>
            <a:t>DKB VDAB-bemiddelaars</a:t>
          </a:r>
          <a:endParaRPr lang="en-US" sz="2400" dirty="0"/>
        </a:p>
      </dgm:t>
    </dgm:pt>
    <dgm:pt modelId="{1C5285EB-A164-43D7-A902-9CE4B803CE6B}" type="parTrans" cxnId="{BA467251-5CAA-48CE-A0E9-25BFDEDC4991}">
      <dgm:prSet/>
      <dgm:spPr/>
      <dgm:t>
        <a:bodyPr/>
        <a:lstStyle/>
        <a:p>
          <a:endParaRPr lang="en-US"/>
        </a:p>
      </dgm:t>
    </dgm:pt>
    <dgm:pt modelId="{66E6EFD6-2E8C-4ACA-9024-59BCC7D451A6}" type="sibTrans" cxnId="{BA467251-5CAA-48CE-A0E9-25BFDEDC4991}">
      <dgm:prSet/>
      <dgm:spPr/>
      <dgm:t>
        <a:bodyPr/>
        <a:lstStyle/>
        <a:p>
          <a:endParaRPr lang="en-US"/>
        </a:p>
      </dgm:t>
    </dgm:pt>
    <dgm:pt modelId="{74A0B4E2-315F-46A3-9B2B-A176E138BCB1}" type="pres">
      <dgm:prSet presAssocID="{86461951-F22B-49A3-88C5-453FD05B09BD}" presName="layout" presStyleCnt="0">
        <dgm:presLayoutVars>
          <dgm:chMax/>
          <dgm:chPref/>
          <dgm:dir/>
          <dgm:resizeHandles/>
        </dgm:presLayoutVars>
      </dgm:prSet>
      <dgm:spPr/>
    </dgm:pt>
    <dgm:pt modelId="{718D619D-3FB0-434A-A0D7-CC95D57574C6}" type="pres">
      <dgm:prSet presAssocID="{1C40F612-7B6B-4197-945A-DB5791705D89}" presName="root" presStyleCnt="0">
        <dgm:presLayoutVars>
          <dgm:chMax/>
          <dgm:chPref/>
        </dgm:presLayoutVars>
      </dgm:prSet>
      <dgm:spPr/>
    </dgm:pt>
    <dgm:pt modelId="{370B0A0F-8F5F-4CA3-B023-4D7B65E08721}" type="pres">
      <dgm:prSet presAssocID="{1C40F612-7B6B-4197-945A-DB5791705D89}" presName="rootComposite" presStyleCnt="0">
        <dgm:presLayoutVars/>
      </dgm:prSet>
      <dgm:spPr/>
    </dgm:pt>
    <dgm:pt modelId="{1962A80B-A8DE-47FE-AF99-41D1489CA733}" type="pres">
      <dgm:prSet presAssocID="{1C40F612-7B6B-4197-945A-DB5791705D89}" presName="ParentAccent" presStyleLbl="alignNode1" presStyleIdx="0" presStyleCnt="2"/>
      <dgm:spPr/>
    </dgm:pt>
    <dgm:pt modelId="{25F7F90D-43F9-4BAF-90E5-3CAEC3CC8C87}" type="pres">
      <dgm:prSet presAssocID="{1C40F612-7B6B-4197-945A-DB5791705D89}" presName="ParentSmallAccent" presStyleLbl="fgAcc1" presStyleIdx="0" presStyleCnt="2"/>
      <dgm:spPr/>
    </dgm:pt>
    <dgm:pt modelId="{CB449073-B233-4E4A-A9FE-A14D37F157F2}" type="pres">
      <dgm:prSet presAssocID="{1C40F612-7B6B-4197-945A-DB5791705D89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EE6414C3-EA7B-4A1B-A78D-1A0C688A5DE3}" type="pres">
      <dgm:prSet presAssocID="{1C40F612-7B6B-4197-945A-DB5791705D89}" presName="childShape" presStyleCnt="0">
        <dgm:presLayoutVars>
          <dgm:chMax val="0"/>
          <dgm:chPref val="0"/>
        </dgm:presLayoutVars>
      </dgm:prSet>
      <dgm:spPr/>
    </dgm:pt>
    <dgm:pt modelId="{C46140CC-EB79-416C-951B-DE996CD9484D}" type="pres">
      <dgm:prSet presAssocID="{6398338A-1750-410B-A0E6-7FCDB7CBFB00}" presName="childComposite" presStyleCnt="0">
        <dgm:presLayoutVars>
          <dgm:chMax val="0"/>
          <dgm:chPref val="0"/>
        </dgm:presLayoutVars>
      </dgm:prSet>
      <dgm:spPr/>
    </dgm:pt>
    <dgm:pt modelId="{79692AE5-B9FC-4ED6-BC4F-8962868B132C}" type="pres">
      <dgm:prSet presAssocID="{6398338A-1750-410B-A0E6-7FCDB7CBFB00}" presName="ChildAccent" presStyleLbl="solidFgAcc1" presStyleIdx="0" presStyleCnt="7"/>
      <dgm:spPr>
        <a:solidFill>
          <a:srgbClr val="92D050"/>
        </a:solidFill>
      </dgm:spPr>
    </dgm:pt>
    <dgm:pt modelId="{BF8D2A91-5AD7-44C3-B774-3EC91A81A50B}" type="pres">
      <dgm:prSet presAssocID="{6398338A-1750-410B-A0E6-7FCDB7CBFB00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AD1C5E8B-0956-4EEA-A192-8065F06170FD}" type="pres">
      <dgm:prSet presAssocID="{D837B951-633B-4D7E-AD2A-7FF093AD17B5}" presName="childComposite" presStyleCnt="0">
        <dgm:presLayoutVars>
          <dgm:chMax val="0"/>
          <dgm:chPref val="0"/>
        </dgm:presLayoutVars>
      </dgm:prSet>
      <dgm:spPr/>
    </dgm:pt>
    <dgm:pt modelId="{71470361-3FC5-4D6A-8CA0-3A3306D5DC43}" type="pres">
      <dgm:prSet presAssocID="{D837B951-633B-4D7E-AD2A-7FF093AD17B5}" presName="ChildAccent" presStyleLbl="solidFgAcc1" presStyleIdx="1" presStyleCnt="7"/>
      <dgm:spPr>
        <a:solidFill>
          <a:srgbClr val="92D050"/>
        </a:solidFill>
      </dgm:spPr>
    </dgm:pt>
    <dgm:pt modelId="{3C21BD83-1118-4B82-B39C-4827B04FE30E}" type="pres">
      <dgm:prSet presAssocID="{D837B951-633B-4D7E-AD2A-7FF093AD17B5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1A70F1CA-9520-4249-A533-8F43C1CCED08}" type="pres">
      <dgm:prSet presAssocID="{A718053F-E512-4A83-BC37-13289F0070A2}" presName="childComposite" presStyleCnt="0">
        <dgm:presLayoutVars>
          <dgm:chMax val="0"/>
          <dgm:chPref val="0"/>
        </dgm:presLayoutVars>
      </dgm:prSet>
      <dgm:spPr/>
    </dgm:pt>
    <dgm:pt modelId="{DB0035B8-0F67-485B-AD44-87AB8015BC9A}" type="pres">
      <dgm:prSet presAssocID="{A718053F-E512-4A83-BC37-13289F0070A2}" presName="ChildAccent" presStyleLbl="solidFgAcc1" presStyleIdx="2" presStyleCnt="7"/>
      <dgm:spPr/>
    </dgm:pt>
    <dgm:pt modelId="{A5E6D8BC-B1F9-4693-8F3C-0AE1621291BD}" type="pres">
      <dgm:prSet presAssocID="{A718053F-E512-4A83-BC37-13289F0070A2}" presName="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45D53FA7-CD69-4321-B906-96F95B7F80BB}" type="pres">
      <dgm:prSet presAssocID="{989E7CF7-5E9E-4003-BAA4-A924A849B96C}" presName="root" presStyleCnt="0">
        <dgm:presLayoutVars>
          <dgm:chMax/>
          <dgm:chPref/>
        </dgm:presLayoutVars>
      </dgm:prSet>
      <dgm:spPr/>
    </dgm:pt>
    <dgm:pt modelId="{61036F1A-65A2-4CE3-A015-D01A920AFF14}" type="pres">
      <dgm:prSet presAssocID="{989E7CF7-5E9E-4003-BAA4-A924A849B96C}" presName="rootComposite" presStyleCnt="0">
        <dgm:presLayoutVars/>
      </dgm:prSet>
      <dgm:spPr/>
    </dgm:pt>
    <dgm:pt modelId="{7461A5D5-3252-4995-B37E-FD7BDC15CAD0}" type="pres">
      <dgm:prSet presAssocID="{989E7CF7-5E9E-4003-BAA4-A924A849B96C}" presName="ParentAccent" presStyleLbl="alignNode1" presStyleIdx="1" presStyleCnt="2"/>
      <dgm:spPr/>
    </dgm:pt>
    <dgm:pt modelId="{6B6ECFE1-F9FC-4645-842E-28AF7FF3112C}" type="pres">
      <dgm:prSet presAssocID="{989E7CF7-5E9E-4003-BAA4-A924A849B96C}" presName="ParentSmallAccent" presStyleLbl="fgAcc1" presStyleIdx="1" presStyleCnt="2"/>
      <dgm:spPr/>
    </dgm:pt>
    <dgm:pt modelId="{F3F57D65-F9A7-4B11-A815-39C6EC3EA73E}" type="pres">
      <dgm:prSet presAssocID="{989E7CF7-5E9E-4003-BAA4-A924A849B96C}" presName="Parent" presStyleLbl="revTx" presStyleIdx="4" presStyleCnt="9">
        <dgm:presLayoutVars>
          <dgm:chMax/>
          <dgm:chPref val="4"/>
          <dgm:bulletEnabled val="1"/>
        </dgm:presLayoutVars>
      </dgm:prSet>
      <dgm:spPr/>
    </dgm:pt>
    <dgm:pt modelId="{0B9494E4-F9CE-40FD-98C5-A976FAA99ADB}" type="pres">
      <dgm:prSet presAssocID="{989E7CF7-5E9E-4003-BAA4-A924A849B96C}" presName="childShape" presStyleCnt="0">
        <dgm:presLayoutVars>
          <dgm:chMax val="0"/>
          <dgm:chPref val="0"/>
        </dgm:presLayoutVars>
      </dgm:prSet>
      <dgm:spPr/>
    </dgm:pt>
    <dgm:pt modelId="{1BF64172-01C3-4664-A099-7BA02186B591}" type="pres">
      <dgm:prSet presAssocID="{65568A43-4FDE-4CBC-8E9F-C69B6DF7A394}" presName="childComposite" presStyleCnt="0">
        <dgm:presLayoutVars>
          <dgm:chMax val="0"/>
          <dgm:chPref val="0"/>
        </dgm:presLayoutVars>
      </dgm:prSet>
      <dgm:spPr/>
    </dgm:pt>
    <dgm:pt modelId="{7693B320-81C9-4BB3-9614-5F7FDB213632}" type="pres">
      <dgm:prSet presAssocID="{65568A43-4FDE-4CBC-8E9F-C69B6DF7A394}" presName="ChildAccent" presStyleLbl="solidFgAcc1" presStyleIdx="3" presStyleCnt="7"/>
      <dgm:spPr>
        <a:noFill/>
      </dgm:spPr>
    </dgm:pt>
    <dgm:pt modelId="{D528666F-D5F4-48A0-96C8-7594BA49B808}" type="pres">
      <dgm:prSet presAssocID="{65568A43-4FDE-4CBC-8E9F-C69B6DF7A394}" presName="Child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093692D6-8C99-43DD-90EB-FD7334327CD7}" type="pres">
      <dgm:prSet presAssocID="{68EF5CB0-F93E-4F8A-AB7B-6A9CEA4CA96E}" presName="childComposite" presStyleCnt="0">
        <dgm:presLayoutVars>
          <dgm:chMax val="0"/>
          <dgm:chPref val="0"/>
        </dgm:presLayoutVars>
      </dgm:prSet>
      <dgm:spPr/>
    </dgm:pt>
    <dgm:pt modelId="{9E30DFA7-6516-4FC4-8543-876EE83C1A85}" type="pres">
      <dgm:prSet presAssocID="{68EF5CB0-F93E-4F8A-AB7B-6A9CEA4CA96E}" presName="ChildAccent" presStyleLbl="solidFgAcc1" presStyleIdx="4" presStyleCnt="7"/>
      <dgm:spPr>
        <a:noFill/>
      </dgm:spPr>
    </dgm:pt>
    <dgm:pt modelId="{7BD3C5F4-EDF7-43B6-837A-5ADD873FAD06}" type="pres">
      <dgm:prSet presAssocID="{68EF5CB0-F93E-4F8A-AB7B-6A9CEA4CA96E}" presName="Child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EAC6712F-0BE2-4768-898E-719FB8DCE994}" type="pres">
      <dgm:prSet presAssocID="{20B2AB4B-12F2-45BF-B47E-1CD09176D474}" presName="childComposite" presStyleCnt="0">
        <dgm:presLayoutVars>
          <dgm:chMax val="0"/>
          <dgm:chPref val="0"/>
        </dgm:presLayoutVars>
      </dgm:prSet>
      <dgm:spPr/>
    </dgm:pt>
    <dgm:pt modelId="{EBF6344C-89D1-4B8F-9FE4-360C8076D797}" type="pres">
      <dgm:prSet presAssocID="{20B2AB4B-12F2-45BF-B47E-1CD09176D474}" presName="ChildAccent" presStyleLbl="solidFgAcc1" presStyleIdx="5" presStyleCnt="7"/>
      <dgm:spPr/>
    </dgm:pt>
    <dgm:pt modelId="{87CB8411-DD72-4DD6-B460-2238D1C64DD2}" type="pres">
      <dgm:prSet presAssocID="{20B2AB4B-12F2-45BF-B47E-1CD09176D474}" presName="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7EEE2370-B729-4F0D-A0A0-5B6D2FC0DFBB}" type="pres">
      <dgm:prSet presAssocID="{BB0C07F9-317F-4734-93C9-06692F86E4DA}" presName="childComposite" presStyleCnt="0">
        <dgm:presLayoutVars>
          <dgm:chMax val="0"/>
          <dgm:chPref val="0"/>
        </dgm:presLayoutVars>
      </dgm:prSet>
      <dgm:spPr/>
    </dgm:pt>
    <dgm:pt modelId="{605173BA-3382-4E89-B2C0-F9A9C00F1C93}" type="pres">
      <dgm:prSet presAssocID="{BB0C07F9-317F-4734-93C9-06692F86E4DA}" presName="ChildAccent" presStyleLbl="solidFgAcc1" presStyleIdx="6" presStyleCnt="7"/>
      <dgm:spPr>
        <a:noFill/>
      </dgm:spPr>
    </dgm:pt>
    <dgm:pt modelId="{3EBAD52D-01ED-4902-91D5-822B2F857163}" type="pres">
      <dgm:prSet presAssocID="{BB0C07F9-317F-4734-93C9-06692F86E4DA}" presName="Child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22293803-3EF0-4868-9770-5A13048B1E03}" srcId="{1C40F612-7B6B-4197-945A-DB5791705D89}" destId="{A718053F-E512-4A83-BC37-13289F0070A2}" srcOrd="2" destOrd="0" parTransId="{CB44FA2B-68AD-4263-A012-606F18E91B93}" sibTransId="{FBA9420F-FCE2-46CB-93BF-1A806A007E52}"/>
    <dgm:cxn modelId="{DD3CAD0F-9349-4F76-890F-66389DC8BED6}" type="presOf" srcId="{A718053F-E512-4A83-BC37-13289F0070A2}" destId="{A5E6D8BC-B1F9-4693-8F3C-0AE1621291BD}" srcOrd="0" destOrd="0" presId="urn:microsoft.com/office/officeart/2008/layout/SquareAccentList"/>
    <dgm:cxn modelId="{37603818-0BF8-499B-814B-6D00ADA0F7E1}" srcId="{989E7CF7-5E9E-4003-BAA4-A924A849B96C}" destId="{68EF5CB0-F93E-4F8A-AB7B-6A9CEA4CA96E}" srcOrd="1" destOrd="0" parTransId="{CF486903-71CA-4726-A419-9B0D571394BD}" sibTransId="{5B3BFE27-3C24-4CD4-B661-61CED9D53438}"/>
    <dgm:cxn modelId="{DE8A8229-2B4B-47CF-A7BD-AD0093680E98}" srcId="{989E7CF7-5E9E-4003-BAA4-A924A849B96C}" destId="{20B2AB4B-12F2-45BF-B47E-1CD09176D474}" srcOrd="2" destOrd="0" parTransId="{887DDE42-5756-4207-A5AD-0C783F61B1D8}" sibTransId="{F0541C9E-2314-4A86-8F85-6B168D4A65B9}"/>
    <dgm:cxn modelId="{E9407E2E-1FC1-45F4-A5D9-FC0632A82705}" type="presOf" srcId="{1C40F612-7B6B-4197-945A-DB5791705D89}" destId="{CB449073-B233-4E4A-A9FE-A14D37F157F2}" srcOrd="0" destOrd="0" presId="urn:microsoft.com/office/officeart/2008/layout/SquareAccentList"/>
    <dgm:cxn modelId="{C792C868-AFE0-40A5-8633-5DC24B3F8A14}" srcId="{1C40F612-7B6B-4197-945A-DB5791705D89}" destId="{D837B951-633B-4D7E-AD2A-7FF093AD17B5}" srcOrd="1" destOrd="0" parTransId="{BFC77CAB-D5AE-4D53-83B6-371F2D5CFB50}" sibTransId="{B57A9B65-8DA6-4588-9C49-6406A12978FA}"/>
    <dgm:cxn modelId="{D695816F-D23A-451E-B365-4B9F1D0BC175}" type="presOf" srcId="{20B2AB4B-12F2-45BF-B47E-1CD09176D474}" destId="{87CB8411-DD72-4DD6-B460-2238D1C64DD2}" srcOrd="0" destOrd="0" presId="urn:microsoft.com/office/officeart/2008/layout/SquareAccentList"/>
    <dgm:cxn modelId="{BA467251-5CAA-48CE-A0E9-25BFDEDC4991}" srcId="{989E7CF7-5E9E-4003-BAA4-A924A849B96C}" destId="{BB0C07F9-317F-4734-93C9-06692F86E4DA}" srcOrd="3" destOrd="0" parTransId="{1C5285EB-A164-43D7-A902-9CE4B803CE6B}" sibTransId="{66E6EFD6-2E8C-4ACA-9024-59BCC7D451A6}"/>
    <dgm:cxn modelId="{69E6A877-6CCD-4B84-91AC-F539346EC522}" srcId="{86461951-F22B-49A3-88C5-453FD05B09BD}" destId="{989E7CF7-5E9E-4003-BAA4-A924A849B96C}" srcOrd="1" destOrd="0" parTransId="{4C5E7596-AEA3-4EDA-AE83-F11A3F3B8BC8}" sibTransId="{8B7752FF-B92A-4093-8833-0958E01327FE}"/>
    <dgm:cxn modelId="{F29DD878-34BE-447A-9E8B-A012C155623E}" srcId="{1C40F612-7B6B-4197-945A-DB5791705D89}" destId="{6398338A-1750-410B-A0E6-7FCDB7CBFB00}" srcOrd="0" destOrd="0" parTransId="{D3017102-CE00-4970-A03A-E512FF9C96BB}" sibTransId="{AD811F28-B7DB-42E0-B311-8E3D84085BC1}"/>
    <dgm:cxn modelId="{E6D61089-72B0-4C38-8195-4766259671CA}" type="presOf" srcId="{989E7CF7-5E9E-4003-BAA4-A924A849B96C}" destId="{F3F57D65-F9A7-4B11-A815-39C6EC3EA73E}" srcOrd="0" destOrd="0" presId="urn:microsoft.com/office/officeart/2008/layout/SquareAccentList"/>
    <dgm:cxn modelId="{27EF3B9B-8B01-4A81-8B15-7A85F88826E5}" type="presOf" srcId="{68EF5CB0-F93E-4F8A-AB7B-6A9CEA4CA96E}" destId="{7BD3C5F4-EDF7-43B6-837A-5ADD873FAD06}" srcOrd="0" destOrd="0" presId="urn:microsoft.com/office/officeart/2008/layout/SquareAccentList"/>
    <dgm:cxn modelId="{229470AC-4F7C-4EFB-8FA3-8D99175274D4}" type="presOf" srcId="{65568A43-4FDE-4CBC-8E9F-C69B6DF7A394}" destId="{D528666F-D5F4-48A0-96C8-7594BA49B808}" srcOrd="0" destOrd="0" presId="urn:microsoft.com/office/officeart/2008/layout/SquareAccentList"/>
    <dgm:cxn modelId="{88B4D7BA-B3C4-4373-8DB1-0AD1A09E2329}" type="presOf" srcId="{86461951-F22B-49A3-88C5-453FD05B09BD}" destId="{74A0B4E2-315F-46A3-9B2B-A176E138BCB1}" srcOrd="0" destOrd="0" presId="urn:microsoft.com/office/officeart/2008/layout/SquareAccentList"/>
    <dgm:cxn modelId="{2297A7C1-48BA-4F9E-9DD9-42FB31A11E90}" type="presOf" srcId="{6398338A-1750-410B-A0E6-7FCDB7CBFB00}" destId="{BF8D2A91-5AD7-44C3-B774-3EC91A81A50B}" srcOrd="0" destOrd="0" presId="urn:microsoft.com/office/officeart/2008/layout/SquareAccentList"/>
    <dgm:cxn modelId="{DB6359DA-2E7A-419D-A040-DB5C823EA9B6}" srcId="{989E7CF7-5E9E-4003-BAA4-A924A849B96C}" destId="{65568A43-4FDE-4CBC-8E9F-C69B6DF7A394}" srcOrd="0" destOrd="0" parTransId="{2611E45B-8B0D-46B2-823D-CB9151128767}" sibTransId="{BF696450-4257-4799-9626-B8F7F0366A9E}"/>
    <dgm:cxn modelId="{350606E9-5300-43BF-8DBC-DF6D7A29B81E}" type="presOf" srcId="{BB0C07F9-317F-4734-93C9-06692F86E4DA}" destId="{3EBAD52D-01ED-4902-91D5-822B2F857163}" srcOrd="0" destOrd="0" presId="urn:microsoft.com/office/officeart/2008/layout/SquareAccentList"/>
    <dgm:cxn modelId="{681527FE-C53C-4B99-86D6-A935EB01A2EF}" srcId="{86461951-F22B-49A3-88C5-453FD05B09BD}" destId="{1C40F612-7B6B-4197-945A-DB5791705D89}" srcOrd="0" destOrd="0" parTransId="{F2BA695F-097D-4167-A65C-001DD45E1CCB}" sibTransId="{6A74FD42-05D2-4AEF-A3C9-D44E9EF906BD}"/>
    <dgm:cxn modelId="{EB203FFF-8B24-46BB-927C-DC5144E6669C}" type="presOf" srcId="{D837B951-633B-4D7E-AD2A-7FF093AD17B5}" destId="{3C21BD83-1118-4B82-B39C-4827B04FE30E}" srcOrd="0" destOrd="0" presId="urn:microsoft.com/office/officeart/2008/layout/SquareAccentList"/>
    <dgm:cxn modelId="{397AC29B-E08F-4FCC-99A9-0B22359216CF}" type="presParOf" srcId="{74A0B4E2-315F-46A3-9B2B-A176E138BCB1}" destId="{718D619D-3FB0-434A-A0D7-CC95D57574C6}" srcOrd="0" destOrd="0" presId="urn:microsoft.com/office/officeart/2008/layout/SquareAccentList"/>
    <dgm:cxn modelId="{A4A56674-5EAB-40C8-A747-5851606BEE6B}" type="presParOf" srcId="{718D619D-3FB0-434A-A0D7-CC95D57574C6}" destId="{370B0A0F-8F5F-4CA3-B023-4D7B65E08721}" srcOrd="0" destOrd="0" presId="urn:microsoft.com/office/officeart/2008/layout/SquareAccentList"/>
    <dgm:cxn modelId="{16609F12-EAB2-4D60-8446-DEE4CF9D20A0}" type="presParOf" srcId="{370B0A0F-8F5F-4CA3-B023-4D7B65E08721}" destId="{1962A80B-A8DE-47FE-AF99-41D1489CA733}" srcOrd="0" destOrd="0" presId="urn:microsoft.com/office/officeart/2008/layout/SquareAccentList"/>
    <dgm:cxn modelId="{83A4AB4F-6887-48EC-AA83-D566A2FC6352}" type="presParOf" srcId="{370B0A0F-8F5F-4CA3-B023-4D7B65E08721}" destId="{25F7F90D-43F9-4BAF-90E5-3CAEC3CC8C87}" srcOrd="1" destOrd="0" presId="urn:microsoft.com/office/officeart/2008/layout/SquareAccentList"/>
    <dgm:cxn modelId="{0ACF6029-3237-4E68-AE4B-FDE842440007}" type="presParOf" srcId="{370B0A0F-8F5F-4CA3-B023-4D7B65E08721}" destId="{CB449073-B233-4E4A-A9FE-A14D37F157F2}" srcOrd="2" destOrd="0" presId="urn:microsoft.com/office/officeart/2008/layout/SquareAccentList"/>
    <dgm:cxn modelId="{C3F9E101-A8FE-46E3-BDBF-BE1469B90590}" type="presParOf" srcId="{718D619D-3FB0-434A-A0D7-CC95D57574C6}" destId="{EE6414C3-EA7B-4A1B-A78D-1A0C688A5DE3}" srcOrd="1" destOrd="0" presId="urn:microsoft.com/office/officeart/2008/layout/SquareAccentList"/>
    <dgm:cxn modelId="{520EE228-ACB2-47EA-A660-B1555BDF203E}" type="presParOf" srcId="{EE6414C3-EA7B-4A1B-A78D-1A0C688A5DE3}" destId="{C46140CC-EB79-416C-951B-DE996CD9484D}" srcOrd="0" destOrd="0" presId="urn:microsoft.com/office/officeart/2008/layout/SquareAccentList"/>
    <dgm:cxn modelId="{2A3DC6D3-2179-4D64-B924-671EAC6D6AF7}" type="presParOf" srcId="{C46140CC-EB79-416C-951B-DE996CD9484D}" destId="{79692AE5-B9FC-4ED6-BC4F-8962868B132C}" srcOrd="0" destOrd="0" presId="urn:microsoft.com/office/officeart/2008/layout/SquareAccentList"/>
    <dgm:cxn modelId="{5AD87A36-365E-411B-B09A-81B12B023ADD}" type="presParOf" srcId="{C46140CC-EB79-416C-951B-DE996CD9484D}" destId="{BF8D2A91-5AD7-44C3-B774-3EC91A81A50B}" srcOrd="1" destOrd="0" presId="urn:microsoft.com/office/officeart/2008/layout/SquareAccentList"/>
    <dgm:cxn modelId="{740A650C-B295-46AE-A67A-AFFBEDCCD27E}" type="presParOf" srcId="{EE6414C3-EA7B-4A1B-A78D-1A0C688A5DE3}" destId="{AD1C5E8B-0956-4EEA-A192-8065F06170FD}" srcOrd="1" destOrd="0" presId="urn:microsoft.com/office/officeart/2008/layout/SquareAccentList"/>
    <dgm:cxn modelId="{3482E168-3340-4B3B-8D5E-DDBEAD3F16F0}" type="presParOf" srcId="{AD1C5E8B-0956-4EEA-A192-8065F06170FD}" destId="{71470361-3FC5-4D6A-8CA0-3A3306D5DC43}" srcOrd="0" destOrd="0" presId="urn:microsoft.com/office/officeart/2008/layout/SquareAccentList"/>
    <dgm:cxn modelId="{693CE2BC-A318-4AAE-9585-E59F2B4FBEA1}" type="presParOf" srcId="{AD1C5E8B-0956-4EEA-A192-8065F06170FD}" destId="{3C21BD83-1118-4B82-B39C-4827B04FE30E}" srcOrd="1" destOrd="0" presId="urn:microsoft.com/office/officeart/2008/layout/SquareAccentList"/>
    <dgm:cxn modelId="{09BFF6C1-6BCB-4264-955F-ABB9460055F5}" type="presParOf" srcId="{EE6414C3-EA7B-4A1B-A78D-1A0C688A5DE3}" destId="{1A70F1CA-9520-4249-A533-8F43C1CCED08}" srcOrd="2" destOrd="0" presId="urn:microsoft.com/office/officeart/2008/layout/SquareAccentList"/>
    <dgm:cxn modelId="{AE27AC2E-684D-4F37-B290-8B56DBB6D3C7}" type="presParOf" srcId="{1A70F1CA-9520-4249-A533-8F43C1CCED08}" destId="{DB0035B8-0F67-485B-AD44-87AB8015BC9A}" srcOrd="0" destOrd="0" presId="urn:microsoft.com/office/officeart/2008/layout/SquareAccentList"/>
    <dgm:cxn modelId="{3569D1C4-0541-4A76-A578-9676A72D38B0}" type="presParOf" srcId="{1A70F1CA-9520-4249-A533-8F43C1CCED08}" destId="{A5E6D8BC-B1F9-4693-8F3C-0AE1621291BD}" srcOrd="1" destOrd="0" presId="urn:microsoft.com/office/officeart/2008/layout/SquareAccentList"/>
    <dgm:cxn modelId="{536B1644-8D52-486B-91C4-0426EB41FB9B}" type="presParOf" srcId="{74A0B4E2-315F-46A3-9B2B-A176E138BCB1}" destId="{45D53FA7-CD69-4321-B906-96F95B7F80BB}" srcOrd="1" destOrd="0" presId="urn:microsoft.com/office/officeart/2008/layout/SquareAccentList"/>
    <dgm:cxn modelId="{04B10517-235D-4AAE-945B-95D7D90C1395}" type="presParOf" srcId="{45D53FA7-CD69-4321-B906-96F95B7F80BB}" destId="{61036F1A-65A2-4CE3-A015-D01A920AFF14}" srcOrd="0" destOrd="0" presId="urn:microsoft.com/office/officeart/2008/layout/SquareAccentList"/>
    <dgm:cxn modelId="{F0A431D1-5C5A-4FB9-AFD0-7A101F6B630E}" type="presParOf" srcId="{61036F1A-65A2-4CE3-A015-D01A920AFF14}" destId="{7461A5D5-3252-4995-B37E-FD7BDC15CAD0}" srcOrd="0" destOrd="0" presId="urn:microsoft.com/office/officeart/2008/layout/SquareAccentList"/>
    <dgm:cxn modelId="{BE3F0761-B8CE-4C00-8D13-12C7DC3BDC1A}" type="presParOf" srcId="{61036F1A-65A2-4CE3-A015-D01A920AFF14}" destId="{6B6ECFE1-F9FC-4645-842E-28AF7FF3112C}" srcOrd="1" destOrd="0" presId="urn:microsoft.com/office/officeart/2008/layout/SquareAccentList"/>
    <dgm:cxn modelId="{2D31FF50-5071-4B1A-B215-1F94E58D9B2C}" type="presParOf" srcId="{61036F1A-65A2-4CE3-A015-D01A920AFF14}" destId="{F3F57D65-F9A7-4B11-A815-39C6EC3EA73E}" srcOrd="2" destOrd="0" presId="urn:microsoft.com/office/officeart/2008/layout/SquareAccentList"/>
    <dgm:cxn modelId="{A83CF702-D725-4378-B9A4-A5E14081DF59}" type="presParOf" srcId="{45D53FA7-CD69-4321-B906-96F95B7F80BB}" destId="{0B9494E4-F9CE-40FD-98C5-A976FAA99ADB}" srcOrd="1" destOrd="0" presId="urn:microsoft.com/office/officeart/2008/layout/SquareAccentList"/>
    <dgm:cxn modelId="{D618101E-0FD1-4932-BDAD-D5D6114F9029}" type="presParOf" srcId="{0B9494E4-F9CE-40FD-98C5-A976FAA99ADB}" destId="{1BF64172-01C3-4664-A099-7BA02186B591}" srcOrd="0" destOrd="0" presId="urn:microsoft.com/office/officeart/2008/layout/SquareAccentList"/>
    <dgm:cxn modelId="{AC96E5BC-F860-4E4D-9BBC-5D0800AAB68A}" type="presParOf" srcId="{1BF64172-01C3-4664-A099-7BA02186B591}" destId="{7693B320-81C9-4BB3-9614-5F7FDB213632}" srcOrd="0" destOrd="0" presId="urn:microsoft.com/office/officeart/2008/layout/SquareAccentList"/>
    <dgm:cxn modelId="{22AE45F2-47D7-4D44-AEDB-EBCDD1FE1AEE}" type="presParOf" srcId="{1BF64172-01C3-4664-A099-7BA02186B591}" destId="{D528666F-D5F4-48A0-96C8-7594BA49B808}" srcOrd="1" destOrd="0" presId="urn:microsoft.com/office/officeart/2008/layout/SquareAccentList"/>
    <dgm:cxn modelId="{4E3ABDC2-851E-463D-8064-F4E1667D797C}" type="presParOf" srcId="{0B9494E4-F9CE-40FD-98C5-A976FAA99ADB}" destId="{093692D6-8C99-43DD-90EB-FD7334327CD7}" srcOrd="1" destOrd="0" presId="urn:microsoft.com/office/officeart/2008/layout/SquareAccentList"/>
    <dgm:cxn modelId="{C3FFE32D-8216-459C-BB71-31A5BB7879AD}" type="presParOf" srcId="{093692D6-8C99-43DD-90EB-FD7334327CD7}" destId="{9E30DFA7-6516-4FC4-8543-876EE83C1A85}" srcOrd="0" destOrd="0" presId="urn:microsoft.com/office/officeart/2008/layout/SquareAccentList"/>
    <dgm:cxn modelId="{15DAAC99-DFED-414E-9FD2-E346ECC01188}" type="presParOf" srcId="{093692D6-8C99-43DD-90EB-FD7334327CD7}" destId="{7BD3C5F4-EDF7-43B6-837A-5ADD873FAD06}" srcOrd="1" destOrd="0" presId="urn:microsoft.com/office/officeart/2008/layout/SquareAccentList"/>
    <dgm:cxn modelId="{442F4D74-467E-4221-AE7A-6987B27F92AE}" type="presParOf" srcId="{0B9494E4-F9CE-40FD-98C5-A976FAA99ADB}" destId="{EAC6712F-0BE2-4768-898E-719FB8DCE994}" srcOrd="2" destOrd="0" presId="urn:microsoft.com/office/officeart/2008/layout/SquareAccentList"/>
    <dgm:cxn modelId="{A385DC59-B073-454F-A9B2-CB084CDF47AD}" type="presParOf" srcId="{EAC6712F-0BE2-4768-898E-719FB8DCE994}" destId="{EBF6344C-89D1-4B8F-9FE4-360C8076D797}" srcOrd="0" destOrd="0" presId="urn:microsoft.com/office/officeart/2008/layout/SquareAccentList"/>
    <dgm:cxn modelId="{AF9AEB22-2400-4113-9A20-2B9BF54C1B3C}" type="presParOf" srcId="{EAC6712F-0BE2-4768-898E-719FB8DCE994}" destId="{87CB8411-DD72-4DD6-B460-2238D1C64DD2}" srcOrd="1" destOrd="0" presId="urn:microsoft.com/office/officeart/2008/layout/SquareAccentList"/>
    <dgm:cxn modelId="{1D458AA2-4A9A-4C09-A8FF-B74F440C539A}" type="presParOf" srcId="{0B9494E4-F9CE-40FD-98C5-A976FAA99ADB}" destId="{7EEE2370-B729-4F0D-A0A0-5B6D2FC0DFBB}" srcOrd="3" destOrd="0" presId="urn:microsoft.com/office/officeart/2008/layout/SquareAccentList"/>
    <dgm:cxn modelId="{79014114-2BC0-4998-80ED-27C6128136B8}" type="presParOf" srcId="{7EEE2370-B729-4F0D-A0A0-5B6D2FC0DFBB}" destId="{605173BA-3382-4E89-B2C0-F9A9C00F1C93}" srcOrd="0" destOrd="0" presId="urn:microsoft.com/office/officeart/2008/layout/SquareAccentList"/>
    <dgm:cxn modelId="{48EA00C2-55DF-4557-B4D8-54383DDF7377}" type="presParOf" srcId="{7EEE2370-B729-4F0D-A0A0-5B6D2FC0DFBB}" destId="{3EBAD52D-01ED-4902-91D5-822B2F85716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461951-F22B-49A3-88C5-453FD05B09BD}" type="doc">
      <dgm:prSet loTypeId="urn:microsoft.com/office/officeart/2008/layout/Squa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C40F612-7B6B-4197-945A-DB5791705D89}">
      <dgm:prSet phldrT="[Tekst]" custT="1"/>
      <dgm:spPr/>
      <dgm:t>
        <a:bodyPr/>
        <a:lstStyle/>
        <a:p>
          <a:r>
            <a:rPr lang="nl-BE" sz="2800" dirty="0"/>
            <a:t>Continuerende acties</a:t>
          </a:r>
          <a:endParaRPr lang="en-US" sz="2800" dirty="0"/>
        </a:p>
      </dgm:t>
    </dgm:pt>
    <dgm:pt modelId="{F2BA695F-097D-4167-A65C-001DD45E1CCB}" type="parTrans" cxnId="{681527FE-C53C-4B99-86D6-A935EB01A2EF}">
      <dgm:prSet/>
      <dgm:spPr/>
      <dgm:t>
        <a:bodyPr/>
        <a:lstStyle/>
        <a:p>
          <a:endParaRPr lang="en-US" sz="2800"/>
        </a:p>
      </dgm:t>
    </dgm:pt>
    <dgm:pt modelId="{6A74FD42-05D2-4AEF-A3C9-D44E9EF906BD}" type="sibTrans" cxnId="{681527FE-C53C-4B99-86D6-A935EB01A2EF}">
      <dgm:prSet/>
      <dgm:spPr/>
      <dgm:t>
        <a:bodyPr/>
        <a:lstStyle/>
        <a:p>
          <a:endParaRPr lang="en-US" sz="2800"/>
        </a:p>
      </dgm:t>
    </dgm:pt>
    <dgm:pt modelId="{989E7CF7-5E9E-4003-BAA4-A924A849B96C}">
      <dgm:prSet phldrT="[Tekst]" custT="1"/>
      <dgm:spPr/>
      <dgm:t>
        <a:bodyPr/>
        <a:lstStyle/>
        <a:p>
          <a:r>
            <a:rPr lang="nl-BE" sz="2800" dirty="0"/>
            <a:t>Nieuwe acties</a:t>
          </a:r>
          <a:endParaRPr lang="en-US" sz="2800" dirty="0"/>
        </a:p>
      </dgm:t>
    </dgm:pt>
    <dgm:pt modelId="{4C5E7596-AEA3-4EDA-AE83-F11A3F3B8BC8}" type="parTrans" cxnId="{69E6A877-6CCD-4B84-91AC-F539346EC522}">
      <dgm:prSet/>
      <dgm:spPr/>
      <dgm:t>
        <a:bodyPr/>
        <a:lstStyle/>
        <a:p>
          <a:endParaRPr lang="en-US" sz="2800"/>
        </a:p>
      </dgm:t>
    </dgm:pt>
    <dgm:pt modelId="{8B7752FF-B92A-4093-8833-0958E01327FE}" type="sibTrans" cxnId="{69E6A877-6CCD-4B84-91AC-F539346EC522}">
      <dgm:prSet/>
      <dgm:spPr/>
      <dgm:t>
        <a:bodyPr/>
        <a:lstStyle/>
        <a:p>
          <a:endParaRPr lang="en-US" sz="2800"/>
        </a:p>
      </dgm:t>
    </dgm:pt>
    <dgm:pt modelId="{68EF5CB0-F93E-4F8A-AB7B-6A9CEA4CA96E}">
      <dgm:prSet phldrT="[Tekst]" custT="1"/>
      <dgm:spPr/>
      <dgm:t>
        <a:bodyPr/>
        <a:lstStyle/>
        <a:p>
          <a:r>
            <a:rPr lang="nl-BE" sz="1800"/>
            <a:t>Ouderen: lezing algemeen publiek ouderen</a:t>
          </a:r>
          <a:endParaRPr lang="en-US" sz="1800" dirty="0"/>
        </a:p>
      </dgm:t>
    </dgm:pt>
    <dgm:pt modelId="{CF486903-71CA-4726-A419-9B0D571394BD}" type="parTrans" cxnId="{37603818-0BF8-499B-814B-6D00ADA0F7E1}">
      <dgm:prSet/>
      <dgm:spPr/>
      <dgm:t>
        <a:bodyPr/>
        <a:lstStyle/>
        <a:p>
          <a:endParaRPr lang="en-US"/>
        </a:p>
      </dgm:t>
    </dgm:pt>
    <dgm:pt modelId="{5B3BFE27-3C24-4CD4-B661-61CED9D53438}" type="sibTrans" cxnId="{37603818-0BF8-499B-814B-6D00ADA0F7E1}">
      <dgm:prSet/>
      <dgm:spPr/>
      <dgm:t>
        <a:bodyPr/>
        <a:lstStyle/>
        <a:p>
          <a:endParaRPr lang="en-US"/>
        </a:p>
      </dgm:t>
    </dgm:pt>
    <dgm:pt modelId="{65568A43-4FDE-4CBC-8E9F-C69B6DF7A394}">
      <dgm:prSet phldrT="[Tekst]" custT="1"/>
      <dgm:spPr/>
      <dgm:t>
        <a:bodyPr/>
        <a:lstStyle/>
        <a:p>
          <a:r>
            <a:rPr lang="nl-BE" sz="1800"/>
            <a:t>Jongeren: versterken welbevinden jongeren in kwetsbare posities</a:t>
          </a:r>
          <a:endParaRPr lang="en-US" sz="1800" dirty="0"/>
        </a:p>
      </dgm:t>
    </dgm:pt>
    <dgm:pt modelId="{2611E45B-8B0D-46B2-823D-CB9151128767}" type="parTrans" cxnId="{DB6359DA-2E7A-419D-A040-DB5C823EA9B6}">
      <dgm:prSet/>
      <dgm:spPr/>
      <dgm:t>
        <a:bodyPr/>
        <a:lstStyle/>
        <a:p>
          <a:endParaRPr lang="en-US"/>
        </a:p>
      </dgm:t>
    </dgm:pt>
    <dgm:pt modelId="{BF696450-4257-4799-9626-B8F7F0366A9E}" type="sibTrans" cxnId="{DB6359DA-2E7A-419D-A040-DB5C823EA9B6}">
      <dgm:prSet/>
      <dgm:spPr/>
      <dgm:t>
        <a:bodyPr/>
        <a:lstStyle/>
        <a:p>
          <a:endParaRPr lang="en-US"/>
        </a:p>
      </dgm:t>
    </dgm:pt>
    <dgm:pt modelId="{329A9400-8D61-427A-A04E-589C79DA543D}">
      <dgm:prSet phldrT="[Tekst]" custT="1"/>
      <dgm:spPr/>
      <dgm:t>
        <a:bodyPr/>
        <a:lstStyle/>
        <a:p>
          <a:r>
            <a:rPr lang="nl-BE" sz="1800"/>
            <a:t>Jongeren: Silver, fiches jeugdwerk, Awel</a:t>
          </a:r>
          <a:endParaRPr lang="en-US" sz="1800" dirty="0"/>
        </a:p>
      </dgm:t>
    </dgm:pt>
    <dgm:pt modelId="{4F3CA770-5831-40A5-87A9-E4BE944E3EE3}" type="parTrans" cxnId="{C2B37555-FAC3-4787-A4BE-595FD0BA0A43}">
      <dgm:prSet/>
      <dgm:spPr/>
      <dgm:t>
        <a:bodyPr/>
        <a:lstStyle/>
        <a:p>
          <a:endParaRPr lang="en-US"/>
        </a:p>
      </dgm:t>
    </dgm:pt>
    <dgm:pt modelId="{42C5F6E3-8096-4D20-B091-B1C1EB6BE657}" type="sibTrans" cxnId="{C2B37555-FAC3-4787-A4BE-595FD0BA0A43}">
      <dgm:prSet/>
      <dgm:spPr/>
      <dgm:t>
        <a:bodyPr/>
        <a:lstStyle/>
        <a:p>
          <a:endParaRPr lang="en-US"/>
        </a:p>
      </dgm:t>
    </dgm:pt>
    <dgm:pt modelId="{CC761D9C-EE12-4184-A0A3-EE8295D3EE1B}">
      <dgm:prSet phldrT="[Tekst]" custT="1"/>
      <dgm:spPr/>
      <dgm:t>
        <a:bodyPr/>
        <a:lstStyle/>
        <a:p>
          <a:r>
            <a:rPr lang="nl-BE" sz="1800"/>
            <a:t>Ouderen: Praktijkadviezen – e-learning</a:t>
          </a:r>
          <a:endParaRPr lang="en-US" sz="1800" dirty="0"/>
        </a:p>
      </dgm:t>
    </dgm:pt>
    <dgm:pt modelId="{6A57C846-7A57-4344-8EE2-E2AC2E481731}" type="parTrans" cxnId="{A65C1AEE-A2FF-4A4A-A8C8-5CBF9981A4F4}">
      <dgm:prSet/>
      <dgm:spPr/>
      <dgm:t>
        <a:bodyPr/>
        <a:lstStyle/>
        <a:p>
          <a:endParaRPr lang="en-US"/>
        </a:p>
      </dgm:t>
    </dgm:pt>
    <dgm:pt modelId="{BE080050-0E6F-458C-9A87-75BEE5CB31EA}" type="sibTrans" cxnId="{A65C1AEE-A2FF-4A4A-A8C8-5CBF9981A4F4}">
      <dgm:prSet/>
      <dgm:spPr/>
      <dgm:t>
        <a:bodyPr/>
        <a:lstStyle/>
        <a:p>
          <a:endParaRPr lang="en-US"/>
        </a:p>
      </dgm:t>
    </dgm:pt>
    <dgm:pt modelId="{D83F3B6A-4F53-4883-95F4-02A5AE18553D}">
      <dgm:prSet phldrT="[Tekst]" custT="1"/>
      <dgm:spPr/>
      <dgm:t>
        <a:bodyPr/>
        <a:lstStyle/>
        <a:p>
          <a:r>
            <a:rPr lang="nl-BE" sz="1800"/>
            <a:t>LGBTQI+: Lumi – Gendervonk</a:t>
          </a:r>
          <a:endParaRPr lang="en-US" sz="1800" dirty="0"/>
        </a:p>
      </dgm:t>
    </dgm:pt>
    <dgm:pt modelId="{0388E589-02D6-422E-ACB4-861CA70FBD08}" type="parTrans" cxnId="{131AD674-C35F-4097-96C2-1B4B6D3A387A}">
      <dgm:prSet/>
      <dgm:spPr/>
      <dgm:t>
        <a:bodyPr/>
        <a:lstStyle/>
        <a:p>
          <a:endParaRPr lang="en-US"/>
        </a:p>
      </dgm:t>
    </dgm:pt>
    <dgm:pt modelId="{D86EB79D-FB6A-467C-9C7F-4747103668F0}" type="sibTrans" cxnId="{131AD674-C35F-4097-96C2-1B4B6D3A387A}">
      <dgm:prSet/>
      <dgm:spPr/>
      <dgm:t>
        <a:bodyPr/>
        <a:lstStyle/>
        <a:p>
          <a:endParaRPr lang="en-US"/>
        </a:p>
      </dgm:t>
    </dgm:pt>
    <dgm:pt modelId="{02506CEF-7F96-4020-A791-88FA55D8D009}">
      <dgm:prSet phldrT="[Tekst]" custT="1"/>
      <dgm:spPr/>
      <dgm:t>
        <a:bodyPr/>
        <a:lstStyle/>
        <a:p>
          <a:r>
            <a:rPr lang="nl-BE" sz="1800"/>
            <a:t>Mannen: Kom uit je kop</a:t>
          </a:r>
          <a:endParaRPr lang="en-US" sz="1800" dirty="0"/>
        </a:p>
      </dgm:t>
    </dgm:pt>
    <dgm:pt modelId="{10D61E60-7E17-4FA5-A1DE-6C0DBE9ECE5E}" type="parTrans" cxnId="{D979858F-213F-4803-A24A-A9740C04AFF5}">
      <dgm:prSet/>
      <dgm:spPr/>
      <dgm:t>
        <a:bodyPr/>
        <a:lstStyle/>
        <a:p>
          <a:endParaRPr lang="en-US"/>
        </a:p>
      </dgm:t>
    </dgm:pt>
    <dgm:pt modelId="{9B3549DD-429A-4413-8028-0659189511C4}" type="sibTrans" cxnId="{D979858F-213F-4803-A24A-A9740C04AFF5}">
      <dgm:prSet/>
      <dgm:spPr/>
      <dgm:t>
        <a:bodyPr/>
        <a:lstStyle/>
        <a:p>
          <a:endParaRPr lang="en-US"/>
        </a:p>
      </dgm:t>
    </dgm:pt>
    <dgm:pt modelId="{BE3B859C-A65A-4970-8F87-B5C03A2CE6D1}">
      <dgm:prSet phldrT="[Tekst]" custT="1"/>
      <dgm:spPr/>
      <dgm:t>
        <a:bodyPr/>
        <a:lstStyle/>
        <a:p>
          <a:r>
            <a:rPr lang="nl-BE" sz="1800" dirty="0"/>
            <a:t>Personen in detentie: in kaart brengen knelpunten implementatie</a:t>
          </a:r>
        </a:p>
      </dgm:t>
    </dgm:pt>
    <dgm:pt modelId="{C380FE1C-CF06-4D92-B43F-BA9583909E3A}" type="parTrans" cxnId="{D2C6F723-749D-4874-A941-5F8D7448099A}">
      <dgm:prSet/>
      <dgm:spPr/>
      <dgm:t>
        <a:bodyPr/>
        <a:lstStyle/>
        <a:p>
          <a:endParaRPr lang="en-US"/>
        </a:p>
      </dgm:t>
    </dgm:pt>
    <dgm:pt modelId="{7559D454-B8C3-4F52-9141-211BCF2E5595}" type="sibTrans" cxnId="{D2C6F723-749D-4874-A941-5F8D7448099A}">
      <dgm:prSet/>
      <dgm:spPr/>
      <dgm:t>
        <a:bodyPr/>
        <a:lstStyle/>
        <a:p>
          <a:endParaRPr lang="en-US"/>
        </a:p>
      </dgm:t>
    </dgm:pt>
    <dgm:pt modelId="{32FBE913-090E-49F0-A482-F31152920102}">
      <dgm:prSet phldrT="[Tekst]" custT="1"/>
      <dgm:spPr/>
      <dgm:t>
        <a:bodyPr/>
        <a:lstStyle/>
        <a:p>
          <a:r>
            <a:rPr lang="nl-BE" sz="1800"/>
            <a:t>Financieel kwetsbare groepen: versterken mentaal welbevinden werklozen, land- en tuinbouwers, kwetsbare beroepsgroepen</a:t>
          </a:r>
          <a:endParaRPr lang="en-US" sz="1800" dirty="0"/>
        </a:p>
      </dgm:t>
    </dgm:pt>
    <dgm:pt modelId="{9B8AE892-B066-4C7A-AF28-8E36A32AE402}" type="parTrans" cxnId="{C689FDFD-0024-4810-9A62-BB2FEF59FEF3}">
      <dgm:prSet/>
      <dgm:spPr/>
      <dgm:t>
        <a:bodyPr/>
        <a:lstStyle/>
        <a:p>
          <a:endParaRPr lang="en-US"/>
        </a:p>
      </dgm:t>
    </dgm:pt>
    <dgm:pt modelId="{DA040694-7275-4586-8D52-6C3E4877D867}" type="sibTrans" cxnId="{C689FDFD-0024-4810-9A62-BB2FEF59FEF3}">
      <dgm:prSet/>
      <dgm:spPr/>
      <dgm:t>
        <a:bodyPr/>
        <a:lstStyle/>
        <a:p>
          <a:endParaRPr lang="en-US"/>
        </a:p>
      </dgm:t>
    </dgm:pt>
    <dgm:pt modelId="{6FC6CD76-FCB0-40BF-891D-10012FB43718}">
      <dgm:prSet phldrT="[Tekst]" custT="1"/>
      <dgm:spPr/>
      <dgm:t>
        <a:bodyPr/>
        <a:lstStyle/>
        <a:p>
          <a:r>
            <a:rPr lang="nl-BE" sz="1800"/>
            <a:t>Personen met een psychische problematiek: S2 – S4</a:t>
          </a:r>
          <a:endParaRPr lang="nl-BE" sz="1800" dirty="0"/>
        </a:p>
      </dgm:t>
    </dgm:pt>
    <dgm:pt modelId="{FF417901-FE08-4AB8-B17F-D071AB71EE3F}" type="parTrans" cxnId="{23BC0EE4-D13A-435E-B151-6ACA1C11F86F}">
      <dgm:prSet/>
      <dgm:spPr/>
      <dgm:t>
        <a:bodyPr/>
        <a:lstStyle/>
        <a:p>
          <a:endParaRPr lang="en-US"/>
        </a:p>
      </dgm:t>
    </dgm:pt>
    <dgm:pt modelId="{7291B0D8-DD48-4FD9-A747-50C73EE7D081}" type="sibTrans" cxnId="{23BC0EE4-D13A-435E-B151-6ACA1C11F86F}">
      <dgm:prSet/>
      <dgm:spPr/>
      <dgm:t>
        <a:bodyPr/>
        <a:lstStyle/>
        <a:p>
          <a:endParaRPr lang="en-US"/>
        </a:p>
      </dgm:t>
    </dgm:pt>
    <dgm:pt modelId="{4294EF5A-37C2-431D-AC11-F0583B953DF5}">
      <dgm:prSet phldrT="[Tekst]" custT="1"/>
      <dgm:spPr/>
      <dgm:t>
        <a:bodyPr/>
        <a:lstStyle/>
        <a:p>
          <a:r>
            <a:rPr lang="nl-BE" sz="1800"/>
            <a:t>LGBTQI+</a:t>
          </a:r>
          <a:endParaRPr lang="en-US" sz="1800" dirty="0"/>
        </a:p>
      </dgm:t>
    </dgm:pt>
    <dgm:pt modelId="{105FB3BB-13C6-4E58-8C95-DD536F0C19B5}" type="parTrans" cxnId="{BC7C4CEC-1322-4C1E-AACA-536C05953F11}">
      <dgm:prSet/>
      <dgm:spPr/>
      <dgm:t>
        <a:bodyPr/>
        <a:lstStyle/>
        <a:p>
          <a:endParaRPr lang="en-US"/>
        </a:p>
      </dgm:t>
    </dgm:pt>
    <dgm:pt modelId="{7B16657D-36BB-400A-B149-D6F8B7BAEB4E}" type="sibTrans" cxnId="{BC7C4CEC-1322-4C1E-AACA-536C05953F11}">
      <dgm:prSet/>
      <dgm:spPr/>
      <dgm:t>
        <a:bodyPr/>
        <a:lstStyle/>
        <a:p>
          <a:endParaRPr lang="en-US"/>
        </a:p>
      </dgm:t>
    </dgm:pt>
    <dgm:pt modelId="{74A0B4E2-315F-46A3-9B2B-A176E138BCB1}" type="pres">
      <dgm:prSet presAssocID="{86461951-F22B-49A3-88C5-453FD05B09BD}" presName="layout" presStyleCnt="0">
        <dgm:presLayoutVars>
          <dgm:chMax/>
          <dgm:chPref/>
          <dgm:dir/>
          <dgm:resizeHandles/>
        </dgm:presLayoutVars>
      </dgm:prSet>
      <dgm:spPr/>
    </dgm:pt>
    <dgm:pt modelId="{718D619D-3FB0-434A-A0D7-CC95D57574C6}" type="pres">
      <dgm:prSet presAssocID="{1C40F612-7B6B-4197-945A-DB5791705D89}" presName="root" presStyleCnt="0">
        <dgm:presLayoutVars>
          <dgm:chMax/>
          <dgm:chPref/>
        </dgm:presLayoutVars>
      </dgm:prSet>
      <dgm:spPr/>
    </dgm:pt>
    <dgm:pt modelId="{370B0A0F-8F5F-4CA3-B023-4D7B65E08721}" type="pres">
      <dgm:prSet presAssocID="{1C40F612-7B6B-4197-945A-DB5791705D89}" presName="rootComposite" presStyleCnt="0">
        <dgm:presLayoutVars/>
      </dgm:prSet>
      <dgm:spPr/>
    </dgm:pt>
    <dgm:pt modelId="{1962A80B-A8DE-47FE-AF99-41D1489CA733}" type="pres">
      <dgm:prSet presAssocID="{1C40F612-7B6B-4197-945A-DB5791705D89}" presName="ParentAccent" presStyleLbl="alignNode1" presStyleIdx="0" presStyleCnt="2"/>
      <dgm:spPr/>
    </dgm:pt>
    <dgm:pt modelId="{25F7F90D-43F9-4BAF-90E5-3CAEC3CC8C87}" type="pres">
      <dgm:prSet presAssocID="{1C40F612-7B6B-4197-945A-DB5791705D89}" presName="ParentSmallAccent" presStyleLbl="fgAcc1" presStyleIdx="0" presStyleCnt="2"/>
      <dgm:spPr/>
    </dgm:pt>
    <dgm:pt modelId="{CB449073-B233-4E4A-A9FE-A14D37F157F2}" type="pres">
      <dgm:prSet presAssocID="{1C40F612-7B6B-4197-945A-DB5791705D89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EE6414C3-EA7B-4A1B-A78D-1A0C688A5DE3}" type="pres">
      <dgm:prSet presAssocID="{1C40F612-7B6B-4197-945A-DB5791705D89}" presName="childShape" presStyleCnt="0">
        <dgm:presLayoutVars>
          <dgm:chMax val="0"/>
          <dgm:chPref val="0"/>
        </dgm:presLayoutVars>
      </dgm:prSet>
      <dgm:spPr/>
    </dgm:pt>
    <dgm:pt modelId="{49422F36-7A50-420A-9F9C-AC4F0AE1F5C8}" type="pres">
      <dgm:prSet presAssocID="{329A9400-8D61-427A-A04E-589C79DA543D}" presName="childComposite" presStyleCnt="0">
        <dgm:presLayoutVars>
          <dgm:chMax val="0"/>
          <dgm:chPref val="0"/>
        </dgm:presLayoutVars>
      </dgm:prSet>
      <dgm:spPr/>
    </dgm:pt>
    <dgm:pt modelId="{E20A006D-5E48-41F6-8D2F-92BFF04B19D1}" type="pres">
      <dgm:prSet presAssocID="{329A9400-8D61-427A-A04E-589C79DA543D}" presName="ChildAccent" presStyleLbl="solidFgAcc1" presStyleIdx="0" presStyleCnt="10"/>
      <dgm:spPr/>
    </dgm:pt>
    <dgm:pt modelId="{FF1FF0AC-FAD3-4379-8442-0C2B34B99EB7}" type="pres">
      <dgm:prSet presAssocID="{329A9400-8D61-427A-A04E-589C79DA543D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FE3780AE-F012-4F79-9C65-1121FE11E04E}" type="pres">
      <dgm:prSet presAssocID="{CC761D9C-EE12-4184-A0A3-EE8295D3EE1B}" presName="childComposite" presStyleCnt="0">
        <dgm:presLayoutVars>
          <dgm:chMax val="0"/>
          <dgm:chPref val="0"/>
        </dgm:presLayoutVars>
      </dgm:prSet>
      <dgm:spPr/>
    </dgm:pt>
    <dgm:pt modelId="{0C5DC367-F2A5-4F19-A8C6-5E727AA3742A}" type="pres">
      <dgm:prSet presAssocID="{CC761D9C-EE12-4184-A0A3-EE8295D3EE1B}" presName="ChildAccent" presStyleLbl="solidFgAcc1" presStyleIdx="1" presStyleCnt="10"/>
      <dgm:spPr/>
    </dgm:pt>
    <dgm:pt modelId="{EEF7FEFC-0C2E-4261-8E3D-D1A63174D56A}" type="pres">
      <dgm:prSet presAssocID="{CC761D9C-EE12-4184-A0A3-EE8295D3EE1B}" presName="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8AC93B85-01B9-44F8-92D1-257FAB57F39C}" type="pres">
      <dgm:prSet presAssocID="{02506CEF-7F96-4020-A791-88FA55D8D009}" presName="childComposite" presStyleCnt="0">
        <dgm:presLayoutVars>
          <dgm:chMax val="0"/>
          <dgm:chPref val="0"/>
        </dgm:presLayoutVars>
      </dgm:prSet>
      <dgm:spPr/>
    </dgm:pt>
    <dgm:pt modelId="{BF87D388-E09C-4CD5-B68E-E577DCDF541F}" type="pres">
      <dgm:prSet presAssocID="{02506CEF-7F96-4020-A791-88FA55D8D009}" presName="ChildAccent" presStyleLbl="solidFgAcc1" presStyleIdx="2" presStyleCnt="10"/>
      <dgm:spPr>
        <a:solidFill>
          <a:srgbClr val="92D050"/>
        </a:solidFill>
      </dgm:spPr>
    </dgm:pt>
    <dgm:pt modelId="{8C4CC460-43F9-456C-B094-08A0804B0F25}" type="pres">
      <dgm:prSet presAssocID="{02506CEF-7F96-4020-A791-88FA55D8D009}" presName="Child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0C7BE18C-AEBF-4CEB-B94B-2C136CBB88FA}" type="pres">
      <dgm:prSet presAssocID="{D83F3B6A-4F53-4883-95F4-02A5AE18553D}" presName="childComposite" presStyleCnt="0">
        <dgm:presLayoutVars>
          <dgm:chMax val="0"/>
          <dgm:chPref val="0"/>
        </dgm:presLayoutVars>
      </dgm:prSet>
      <dgm:spPr/>
    </dgm:pt>
    <dgm:pt modelId="{A6765489-83AE-4693-AA04-BE37C1CB95DF}" type="pres">
      <dgm:prSet presAssocID="{D83F3B6A-4F53-4883-95F4-02A5AE18553D}" presName="ChildAccent" presStyleLbl="solidFgAcc1" presStyleIdx="3" presStyleCnt="10"/>
      <dgm:spPr/>
    </dgm:pt>
    <dgm:pt modelId="{A8BBA384-0434-4DF0-BC45-CC81BBA0344C}" type="pres">
      <dgm:prSet presAssocID="{D83F3B6A-4F53-4883-95F4-02A5AE18553D}" presName="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C4AF5EBC-18E7-46AE-B293-D918BEDD5121}" type="pres">
      <dgm:prSet presAssocID="{BE3B859C-A65A-4970-8F87-B5C03A2CE6D1}" presName="childComposite" presStyleCnt="0">
        <dgm:presLayoutVars>
          <dgm:chMax val="0"/>
          <dgm:chPref val="0"/>
        </dgm:presLayoutVars>
      </dgm:prSet>
      <dgm:spPr/>
    </dgm:pt>
    <dgm:pt modelId="{9ECD0FDA-4AAA-4BD3-B180-AB3C75207734}" type="pres">
      <dgm:prSet presAssocID="{BE3B859C-A65A-4970-8F87-B5C03A2CE6D1}" presName="ChildAccent" presStyleLbl="solidFgAcc1" presStyleIdx="4" presStyleCnt="10"/>
      <dgm:spPr/>
    </dgm:pt>
    <dgm:pt modelId="{E5BC41D3-9E2E-40BD-9661-755485F6034D}" type="pres">
      <dgm:prSet presAssocID="{BE3B859C-A65A-4970-8F87-B5C03A2CE6D1}" presName="Child" presStyleLbl="revTx" presStyleIdx="5" presStyleCnt="12">
        <dgm:presLayoutVars>
          <dgm:chMax val="0"/>
          <dgm:chPref val="0"/>
          <dgm:bulletEnabled val="1"/>
        </dgm:presLayoutVars>
      </dgm:prSet>
      <dgm:spPr/>
    </dgm:pt>
    <dgm:pt modelId="{FCB408EE-3D8B-451D-8386-F825B9E5A0CF}" type="pres">
      <dgm:prSet presAssocID="{6FC6CD76-FCB0-40BF-891D-10012FB43718}" presName="childComposite" presStyleCnt="0">
        <dgm:presLayoutVars>
          <dgm:chMax val="0"/>
          <dgm:chPref val="0"/>
        </dgm:presLayoutVars>
      </dgm:prSet>
      <dgm:spPr/>
    </dgm:pt>
    <dgm:pt modelId="{4861EED5-A092-46A7-9F8E-5D0682B43225}" type="pres">
      <dgm:prSet presAssocID="{6FC6CD76-FCB0-40BF-891D-10012FB43718}" presName="ChildAccent" presStyleLbl="solidFgAcc1" presStyleIdx="5" presStyleCnt="10"/>
      <dgm:spPr/>
    </dgm:pt>
    <dgm:pt modelId="{A4C68919-0714-41CA-BD0A-F4CEA63D5661}" type="pres">
      <dgm:prSet presAssocID="{6FC6CD76-FCB0-40BF-891D-10012FB43718}" presName="Child" presStyleLbl="revTx" presStyleIdx="6" presStyleCnt="12">
        <dgm:presLayoutVars>
          <dgm:chMax val="0"/>
          <dgm:chPref val="0"/>
          <dgm:bulletEnabled val="1"/>
        </dgm:presLayoutVars>
      </dgm:prSet>
      <dgm:spPr/>
    </dgm:pt>
    <dgm:pt modelId="{45D53FA7-CD69-4321-B906-96F95B7F80BB}" type="pres">
      <dgm:prSet presAssocID="{989E7CF7-5E9E-4003-BAA4-A924A849B96C}" presName="root" presStyleCnt="0">
        <dgm:presLayoutVars>
          <dgm:chMax/>
          <dgm:chPref/>
        </dgm:presLayoutVars>
      </dgm:prSet>
      <dgm:spPr/>
    </dgm:pt>
    <dgm:pt modelId="{61036F1A-65A2-4CE3-A015-D01A920AFF14}" type="pres">
      <dgm:prSet presAssocID="{989E7CF7-5E9E-4003-BAA4-A924A849B96C}" presName="rootComposite" presStyleCnt="0">
        <dgm:presLayoutVars/>
      </dgm:prSet>
      <dgm:spPr/>
    </dgm:pt>
    <dgm:pt modelId="{7461A5D5-3252-4995-B37E-FD7BDC15CAD0}" type="pres">
      <dgm:prSet presAssocID="{989E7CF7-5E9E-4003-BAA4-A924A849B96C}" presName="ParentAccent" presStyleLbl="alignNode1" presStyleIdx="1" presStyleCnt="2"/>
      <dgm:spPr/>
    </dgm:pt>
    <dgm:pt modelId="{6B6ECFE1-F9FC-4645-842E-28AF7FF3112C}" type="pres">
      <dgm:prSet presAssocID="{989E7CF7-5E9E-4003-BAA4-A924A849B96C}" presName="ParentSmallAccent" presStyleLbl="fgAcc1" presStyleIdx="1" presStyleCnt="2"/>
      <dgm:spPr/>
    </dgm:pt>
    <dgm:pt modelId="{F3F57D65-F9A7-4B11-A815-39C6EC3EA73E}" type="pres">
      <dgm:prSet presAssocID="{989E7CF7-5E9E-4003-BAA4-A924A849B96C}" presName="Parent" presStyleLbl="revTx" presStyleIdx="7" presStyleCnt="12">
        <dgm:presLayoutVars>
          <dgm:chMax/>
          <dgm:chPref val="4"/>
          <dgm:bulletEnabled val="1"/>
        </dgm:presLayoutVars>
      </dgm:prSet>
      <dgm:spPr/>
    </dgm:pt>
    <dgm:pt modelId="{0B9494E4-F9CE-40FD-98C5-A976FAA99ADB}" type="pres">
      <dgm:prSet presAssocID="{989E7CF7-5E9E-4003-BAA4-A924A849B96C}" presName="childShape" presStyleCnt="0">
        <dgm:presLayoutVars>
          <dgm:chMax val="0"/>
          <dgm:chPref val="0"/>
        </dgm:presLayoutVars>
      </dgm:prSet>
      <dgm:spPr/>
    </dgm:pt>
    <dgm:pt modelId="{1BF64172-01C3-4664-A099-7BA02186B591}" type="pres">
      <dgm:prSet presAssocID="{65568A43-4FDE-4CBC-8E9F-C69B6DF7A394}" presName="childComposite" presStyleCnt="0">
        <dgm:presLayoutVars>
          <dgm:chMax val="0"/>
          <dgm:chPref val="0"/>
        </dgm:presLayoutVars>
      </dgm:prSet>
      <dgm:spPr/>
    </dgm:pt>
    <dgm:pt modelId="{7693B320-81C9-4BB3-9614-5F7FDB213632}" type="pres">
      <dgm:prSet presAssocID="{65568A43-4FDE-4CBC-8E9F-C69B6DF7A394}" presName="ChildAccent" presStyleLbl="solidFgAcc1" presStyleIdx="6" presStyleCnt="10"/>
      <dgm:spPr>
        <a:solidFill>
          <a:schemeClr val="bg1"/>
        </a:solidFill>
      </dgm:spPr>
    </dgm:pt>
    <dgm:pt modelId="{D528666F-D5F4-48A0-96C8-7594BA49B808}" type="pres">
      <dgm:prSet presAssocID="{65568A43-4FDE-4CBC-8E9F-C69B6DF7A394}" presName="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093692D6-8C99-43DD-90EB-FD7334327CD7}" type="pres">
      <dgm:prSet presAssocID="{68EF5CB0-F93E-4F8A-AB7B-6A9CEA4CA96E}" presName="childComposite" presStyleCnt="0">
        <dgm:presLayoutVars>
          <dgm:chMax val="0"/>
          <dgm:chPref val="0"/>
        </dgm:presLayoutVars>
      </dgm:prSet>
      <dgm:spPr/>
    </dgm:pt>
    <dgm:pt modelId="{9E30DFA7-6516-4FC4-8543-876EE83C1A85}" type="pres">
      <dgm:prSet presAssocID="{68EF5CB0-F93E-4F8A-AB7B-6A9CEA4CA96E}" presName="ChildAccent" presStyleLbl="solidFgAcc1" presStyleIdx="7" presStyleCnt="10"/>
      <dgm:spPr>
        <a:solidFill>
          <a:srgbClr val="92D050"/>
        </a:solidFill>
      </dgm:spPr>
    </dgm:pt>
    <dgm:pt modelId="{7BD3C5F4-EDF7-43B6-837A-5ADD873FAD06}" type="pres">
      <dgm:prSet presAssocID="{68EF5CB0-F93E-4F8A-AB7B-6A9CEA4CA96E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87E0BCDB-96F3-44FF-B547-A396D47D2860}" type="pres">
      <dgm:prSet presAssocID="{4294EF5A-37C2-431D-AC11-F0583B953DF5}" presName="childComposite" presStyleCnt="0">
        <dgm:presLayoutVars>
          <dgm:chMax val="0"/>
          <dgm:chPref val="0"/>
        </dgm:presLayoutVars>
      </dgm:prSet>
      <dgm:spPr/>
    </dgm:pt>
    <dgm:pt modelId="{32D36322-6A23-4345-8A8F-F51927C6A535}" type="pres">
      <dgm:prSet presAssocID="{4294EF5A-37C2-431D-AC11-F0583B953DF5}" presName="ChildAccent" presStyleLbl="solidFgAcc1" presStyleIdx="8" presStyleCnt="10"/>
      <dgm:spPr/>
    </dgm:pt>
    <dgm:pt modelId="{935A98C2-D2FA-49D2-936B-6910679CE753}" type="pres">
      <dgm:prSet presAssocID="{4294EF5A-37C2-431D-AC11-F0583B953DF5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C2D70D32-6826-4B0B-81D3-06584C34ACE3}" type="pres">
      <dgm:prSet presAssocID="{32FBE913-090E-49F0-A482-F31152920102}" presName="childComposite" presStyleCnt="0">
        <dgm:presLayoutVars>
          <dgm:chMax val="0"/>
          <dgm:chPref val="0"/>
        </dgm:presLayoutVars>
      </dgm:prSet>
      <dgm:spPr/>
    </dgm:pt>
    <dgm:pt modelId="{346A396F-F877-4C61-92A5-9B8756786482}" type="pres">
      <dgm:prSet presAssocID="{32FBE913-090E-49F0-A482-F31152920102}" presName="ChildAccent" presStyleLbl="solidFgAcc1" presStyleIdx="9" presStyleCnt="10"/>
      <dgm:spPr>
        <a:solidFill>
          <a:srgbClr val="92D050"/>
        </a:solidFill>
      </dgm:spPr>
    </dgm:pt>
    <dgm:pt modelId="{6AAD4712-1ADC-432A-A016-2153E11C7285}" type="pres">
      <dgm:prSet presAssocID="{32FBE913-090E-49F0-A482-F31152920102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1DCDF300-9BFC-440D-ACDC-F32A59BB3EB7}" type="presOf" srcId="{1C40F612-7B6B-4197-945A-DB5791705D89}" destId="{CB449073-B233-4E4A-A9FE-A14D37F157F2}" srcOrd="0" destOrd="0" presId="urn:microsoft.com/office/officeart/2008/layout/SquareAccentList"/>
    <dgm:cxn modelId="{44AAB90A-A0AE-48E9-ADBD-EF0E6B4BAF1E}" type="presOf" srcId="{86461951-F22B-49A3-88C5-453FD05B09BD}" destId="{74A0B4E2-315F-46A3-9B2B-A176E138BCB1}" srcOrd="0" destOrd="0" presId="urn:microsoft.com/office/officeart/2008/layout/SquareAccentList"/>
    <dgm:cxn modelId="{5FFB160F-AE7E-410E-989C-710394BE2C6F}" type="presOf" srcId="{68EF5CB0-F93E-4F8A-AB7B-6A9CEA4CA96E}" destId="{7BD3C5F4-EDF7-43B6-837A-5ADD873FAD06}" srcOrd="0" destOrd="0" presId="urn:microsoft.com/office/officeart/2008/layout/SquareAccentList"/>
    <dgm:cxn modelId="{B3F1A610-78AC-4190-95AB-0C452C844AF3}" type="presOf" srcId="{6FC6CD76-FCB0-40BF-891D-10012FB43718}" destId="{A4C68919-0714-41CA-BD0A-F4CEA63D5661}" srcOrd="0" destOrd="0" presId="urn:microsoft.com/office/officeart/2008/layout/SquareAccentList"/>
    <dgm:cxn modelId="{37603818-0BF8-499B-814B-6D00ADA0F7E1}" srcId="{989E7CF7-5E9E-4003-BAA4-A924A849B96C}" destId="{68EF5CB0-F93E-4F8A-AB7B-6A9CEA4CA96E}" srcOrd="1" destOrd="0" parTransId="{CF486903-71CA-4726-A419-9B0D571394BD}" sibTransId="{5B3BFE27-3C24-4CD4-B661-61CED9D53438}"/>
    <dgm:cxn modelId="{D2C6F723-749D-4874-A941-5F8D7448099A}" srcId="{1C40F612-7B6B-4197-945A-DB5791705D89}" destId="{BE3B859C-A65A-4970-8F87-B5C03A2CE6D1}" srcOrd="4" destOrd="0" parTransId="{C380FE1C-CF06-4D92-B43F-BA9583909E3A}" sibTransId="{7559D454-B8C3-4F52-9141-211BCF2E5595}"/>
    <dgm:cxn modelId="{2BF5043D-5C72-4B8C-8790-046ECF531B45}" type="presOf" srcId="{4294EF5A-37C2-431D-AC11-F0583B953DF5}" destId="{935A98C2-D2FA-49D2-936B-6910679CE753}" srcOrd="0" destOrd="0" presId="urn:microsoft.com/office/officeart/2008/layout/SquareAccentList"/>
    <dgm:cxn modelId="{4FF02B68-99A3-40C7-81D5-2C3FBD5114C4}" type="presOf" srcId="{329A9400-8D61-427A-A04E-589C79DA543D}" destId="{FF1FF0AC-FAD3-4379-8442-0C2B34B99EB7}" srcOrd="0" destOrd="0" presId="urn:microsoft.com/office/officeart/2008/layout/SquareAccentList"/>
    <dgm:cxn modelId="{B2A6304C-7EFD-4D4F-B99D-51567427300B}" type="presOf" srcId="{BE3B859C-A65A-4970-8F87-B5C03A2CE6D1}" destId="{E5BC41D3-9E2E-40BD-9661-755485F6034D}" srcOrd="0" destOrd="0" presId="urn:microsoft.com/office/officeart/2008/layout/SquareAccentList"/>
    <dgm:cxn modelId="{131AD674-C35F-4097-96C2-1B4B6D3A387A}" srcId="{1C40F612-7B6B-4197-945A-DB5791705D89}" destId="{D83F3B6A-4F53-4883-95F4-02A5AE18553D}" srcOrd="3" destOrd="0" parTransId="{0388E589-02D6-422E-ACB4-861CA70FBD08}" sibTransId="{D86EB79D-FB6A-467C-9C7F-4747103668F0}"/>
    <dgm:cxn modelId="{C2B37555-FAC3-4787-A4BE-595FD0BA0A43}" srcId="{1C40F612-7B6B-4197-945A-DB5791705D89}" destId="{329A9400-8D61-427A-A04E-589C79DA543D}" srcOrd="0" destOrd="0" parTransId="{4F3CA770-5831-40A5-87A9-E4BE944E3EE3}" sibTransId="{42C5F6E3-8096-4D20-B091-B1C1EB6BE657}"/>
    <dgm:cxn modelId="{69E6A877-6CCD-4B84-91AC-F539346EC522}" srcId="{86461951-F22B-49A3-88C5-453FD05B09BD}" destId="{989E7CF7-5E9E-4003-BAA4-A924A849B96C}" srcOrd="1" destOrd="0" parTransId="{4C5E7596-AEA3-4EDA-AE83-F11A3F3B8BC8}" sibTransId="{8B7752FF-B92A-4093-8833-0958E01327FE}"/>
    <dgm:cxn modelId="{D2944181-F325-4F7A-888C-F89E5327DE75}" type="presOf" srcId="{65568A43-4FDE-4CBC-8E9F-C69B6DF7A394}" destId="{D528666F-D5F4-48A0-96C8-7594BA49B808}" srcOrd="0" destOrd="0" presId="urn:microsoft.com/office/officeart/2008/layout/SquareAccentList"/>
    <dgm:cxn modelId="{D979858F-213F-4803-A24A-A9740C04AFF5}" srcId="{1C40F612-7B6B-4197-945A-DB5791705D89}" destId="{02506CEF-7F96-4020-A791-88FA55D8D009}" srcOrd="2" destOrd="0" parTransId="{10D61E60-7E17-4FA5-A1DE-6C0DBE9ECE5E}" sibTransId="{9B3549DD-429A-4413-8028-0659189511C4}"/>
    <dgm:cxn modelId="{AEF9019A-4141-433A-A133-6BAB154D1024}" type="presOf" srcId="{D83F3B6A-4F53-4883-95F4-02A5AE18553D}" destId="{A8BBA384-0434-4DF0-BC45-CC81BBA0344C}" srcOrd="0" destOrd="0" presId="urn:microsoft.com/office/officeart/2008/layout/SquareAccentList"/>
    <dgm:cxn modelId="{52E14AA1-3EE1-4BDC-9C9B-53510E75AD75}" type="presOf" srcId="{02506CEF-7F96-4020-A791-88FA55D8D009}" destId="{8C4CC460-43F9-456C-B094-08A0804B0F25}" srcOrd="0" destOrd="0" presId="urn:microsoft.com/office/officeart/2008/layout/SquareAccentList"/>
    <dgm:cxn modelId="{9023C7B3-6B9B-4C47-B2C1-B81A6D3BC1B0}" type="presOf" srcId="{CC761D9C-EE12-4184-A0A3-EE8295D3EE1B}" destId="{EEF7FEFC-0C2E-4261-8E3D-D1A63174D56A}" srcOrd="0" destOrd="0" presId="urn:microsoft.com/office/officeart/2008/layout/SquareAccentList"/>
    <dgm:cxn modelId="{DB6359DA-2E7A-419D-A040-DB5C823EA9B6}" srcId="{989E7CF7-5E9E-4003-BAA4-A924A849B96C}" destId="{65568A43-4FDE-4CBC-8E9F-C69B6DF7A394}" srcOrd="0" destOrd="0" parTransId="{2611E45B-8B0D-46B2-823D-CB9151128767}" sibTransId="{BF696450-4257-4799-9626-B8F7F0366A9E}"/>
    <dgm:cxn modelId="{23BC0EE4-D13A-435E-B151-6ACA1C11F86F}" srcId="{1C40F612-7B6B-4197-945A-DB5791705D89}" destId="{6FC6CD76-FCB0-40BF-891D-10012FB43718}" srcOrd="5" destOrd="0" parTransId="{FF417901-FE08-4AB8-B17F-D071AB71EE3F}" sibTransId="{7291B0D8-DD48-4FD9-A747-50C73EE7D081}"/>
    <dgm:cxn modelId="{BC7C4CEC-1322-4C1E-AACA-536C05953F11}" srcId="{989E7CF7-5E9E-4003-BAA4-A924A849B96C}" destId="{4294EF5A-37C2-431D-AC11-F0583B953DF5}" srcOrd="2" destOrd="0" parTransId="{105FB3BB-13C6-4E58-8C95-DD536F0C19B5}" sibTransId="{7B16657D-36BB-400A-B149-D6F8B7BAEB4E}"/>
    <dgm:cxn modelId="{A65C1AEE-A2FF-4A4A-A8C8-5CBF9981A4F4}" srcId="{1C40F612-7B6B-4197-945A-DB5791705D89}" destId="{CC761D9C-EE12-4184-A0A3-EE8295D3EE1B}" srcOrd="1" destOrd="0" parTransId="{6A57C846-7A57-4344-8EE2-E2AC2E481731}" sibTransId="{BE080050-0E6F-458C-9A87-75BEE5CB31EA}"/>
    <dgm:cxn modelId="{D6E9B8EF-310A-4D3D-975F-B0018EBC4CA2}" type="presOf" srcId="{989E7CF7-5E9E-4003-BAA4-A924A849B96C}" destId="{F3F57D65-F9A7-4B11-A815-39C6EC3EA73E}" srcOrd="0" destOrd="0" presId="urn:microsoft.com/office/officeart/2008/layout/SquareAccentList"/>
    <dgm:cxn modelId="{5232F1F3-4223-45D7-8F93-FC0846D38BC4}" type="presOf" srcId="{32FBE913-090E-49F0-A482-F31152920102}" destId="{6AAD4712-1ADC-432A-A016-2153E11C7285}" srcOrd="0" destOrd="0" presId="urn:microsoft.com/office/officeart/2008/layout/SquareAccentList"/>
    <dgm:cxn modelId="{C689FDFD-0024-4810-9A62-BB2FEF59FEF3}" srcId="{989E7CF7-5E9E-4003-BAA4-A924A849B96C}" destId="{32FBE913-090E-49F0-A482-F31152920102}" srcOrd="3" destOrd="0" parTransId="{9B8AE892-B066-4C7A-AF28-8E36A32AE402}" sibTransId="{DA040694-7275-4586-8D52-6C3E4877D867}"/>
    <dgm:cxn modelId="{681527FE-C53C-4B99-86D6-A935EB01A2EF}" srcId="{86461951-F22B-49A3-88C5-453FD05B09BD}" destId="{1C40F612-7B6B-4197-945A-DB5791705D89}" srcOrd="0" destOrd="0" parTransId="{F2BA695F-097D-4167-A65C-001DD45E1CCB}" sibTransId="{6A74FD42-05D2-4AEF-A3C9-D44E9EF906BD}"/>
    <dgm:cxn modelId="{1F58DBC3-D853-47DC-9040-03AA1AA7EC03}" type="presParOf" srcId="{74A0B4E2-315F-46A3-9B2B-A176E138BCB1}" destId="{718D619D-3FB0-434A-A0D7-CC95D57574C6}" srcOrd="0" destOrd="0" presId="urn:microsoft.com/office/officeart/2008/layout/SquareAccentList"/>
    <dgm:cxn modelId="{518B70BB-BE8F-45C8-A190-C278CFAA840F}" type="presParOf" srcId="{718D619D-3FB0-434A-A0D7-CC95D57574C6}" destId="{370B0A0F-8F5F-4CA3-B023-4D7B65E08721}" srcOrd="0" destOrd="0" presId="urn:microsoft.com/office/officeart/2008/layout/SquareAccentList"/>
    <dgm:cxn modelId="{1F7008AF-F659-4397-BBC7-71AC634EBA6F}" type="presParOf" srcId="{370B0A0F-8F5F-4CA3-B023-4D7B65E08721}" destId="{1962A80B-A8DE-47FE-AF99-41D1489CA733}" srcOrd="0" destOrd="0" presId="urn:microsoft.com/office/officeart/2008/layout/SquareAccentList"/>
    <dgm:cxn modelId="{69B94637-20A3-4603-A71F-CD15CF14319F}" type="presParOf" srcId="{370B0A0F-8F5F-4CA3-B023-4D7B65E08721}" destId="{25F7F90D-43F9-4BAF-90E5-3CAEC3CC8C87}" srcOrd="1" destOrd="0" presId="urn:microsoft.com/office/officeart/2008/layout/SquareAccentList"/>
    <dgm:cxn modelId="{BC4D35F3-2A2E-4420-B08D-C78E8CEC50C1}" type="presParOf" srcId="{370B0A0F-8F5F-4CA3-B023-4D7B65E08721}" destId="{CB449073-B233-4E4A-A9FE-A14D37F157F2}" srcOrd="2" destOrd="0" presId="urn:microsoft.com/office/officeart/2008/layout/SquareAccentList"/>
    <dgm:cxn modelId="{7A3BBCCF-7685-4F65-A858-8C6AAC596CFA}" type="presParOf" srcId="{718D619D-3FB0-434A-A0D7-CC95D57574C6}" destId="{EE6414C3-EA7B-4A1B-A78D-1A0C688A5DE3}" srcOrd="1" destOrd="0" presId="urn:microsoft.com/office/officeart/2008/layout/SquareAccentList"/>
    <dgm:cxn modelId="{862285D4-47AA-44C7-AE3B-E6B7D90A472B}" type="presParOf" srcId="{EE6414C3-EA7B-4A1B-A78D-1A0C688A5DE3}" destId="{49422F36-7A50-420A-9F9C-AC4F0AE1F5C8}" srcOrd="0" destOrd="0" presId="urn:microsoft.com/office/officeart/2008/layout/SquareAccentList"/>
    <dgm:cxn modelId="{2BD6E24D-2529-4216-98CC-D5A2583FDF3A}" type="presParOf" srcId="{49422F36-7A50-420A-9F9C-AC4F0AE1F5C8}" destId="{E20A006D-5E48-41F6-8D2F-92BFF04B19D1}" srcOrd="0" destOrd="0" presId="urn:microsoft.com/office/officeart/2008/layout/SquareAccentList"/>
    <dgm:cxn modelId="{7C702190-7AA9-4EE2-9871-EDB4516F3AEC}" type="presParOf" srcId="{49422F36-7A50-420A-9F9C-AC4F0AE1F5C8}" destId="{FF1FF0AC-FAD3-4379-8442-0C2B34B99EB7}" srcOrd="1" destOrd="0" presId="urn:microsoft.com/office/officeart/2008/layout/SquareAccentList"/>
    <dgm:cxn modelId="{0AA1A5A4-B2D8-45A7-9922-931DE020CE90}" type="presParOf" srcId="{EE6414C3-EA7B-4A1B-A78D-1A0C688A5DE3}" destId="{FE3780AE-F012-4F79-9C65-1121FE11E04E}" srcOrd="1" destOrd="0" presId="urn:microsoft.com/office/officeart/2008/layout/SquareAccentList"/>
    <dgm:cxn modelId="{6DE85DAF-84CD-456A-BB2A-CF72A1386D98}" type="presParOf" srcId="{FE3780AE-F012-4F79-9C65-1121FE11E04E}" destId="{0C5DC367-F2A5-4F19-A8C6-5E727AA3742A}" srcOrd="0" destOrd="0" presId="urn:microsoft.com/office/officeart/2008/layout/SquareAccentList"/>
    <dgm:cxn modelId="{5BE9DF5F-714D-4560-8545-B8BA2B966363}" type="presParOf" srcId="{FE3780AE-F012-4F79-9C65-1121FE11E04E}" destId="{EEF7FEFC-0C2E-4261-8E3D-D1A63174D56A}" srcOrd="1" destOrd="0" presId="urn:microsoft.com/office/officeart/2008/layout/SquareAccentList"/>
    <dgm:cxn modelId="{8B66552C-BB59-4372-9745-AC822D42C376}" type="presParOf" srcId="{EE6414C3-EA7B-4A1B-A78D-1A0C688A5DE3}" destId="{8AC93B85-01B9-44F8-92D1-257FAB57F39C}" srcOrd="2" destOrd="0" presId="urn:microsoft.com/office/officeart/2008/layout/SquareAccentList"/>
    <dgm:cxn modelId="{7971C55E-EF71-41EB-BE77-E82E8508D1AF}" type="presParOf" srcId="{8AC93B85-01B9-44F8-92D1-257FAB57F39C}" destId="{BF87D388-E09C-4CD5-B68E-E577DCDF541F}" srcOrd="0" destOrd="0" presId="urn:microsoft.com/office/officeart/2008/layout/SquareAccentList"/>
    <dgm:cxn modelId="{74B49871-B53E-4465-BF1A-20FFB82E96C8}" type="presParOf" srcId="{8AC93B85-01B9-44F8-92D1-257FAB57F39C}" destId="{8C4CC460-43F9-456C-B094-08A0804B0F25}" srcOrd="1" destOrd="0" presId="urn:microsoft.com/office/officeart/2008/layout/SquareAccentList"/>
    <dgm:cxn modelId="{26E09770-1532-42CA-BE2F-D1B2686036DA}" type="presParOf" srcId="{EE6414C3-EA7B-4A1B-A78D-1A0C688A5DE3}" destId="{0C7BE18C-AEBF-4CEB-B94B-2C136CBB88FA}" srcOrd="3" destOrd="0" presId="urn:microsoft.com/office/officeart/2008/layout/SquareAccentList"/>
    <dgm:cxn modelId="{A8E56DF6-10E3-4D95-AEE6-66C4C1E85AE6}" type="presParOf" srcId="{0C7BE18C-AEBF-4CEB-B94B-2C136CBB88FA}" destId="{A6765489-83AE-4693-AA04-BE37C1CB95DF}" srcOrd="0" destOrd="0" presId="urn:microsoft.com/office/officeart/2008/layout/SquareAccentList"/>
    <dgm:cxn modelId="{F8396931-15CE-4154-AB48-2F80BC6186E4}" type="presParOf" srcId="{0C7BE18C-AEBF-4CEB-B94B-2C136CBB88FA}" destId="{A8BBA384-0434-4DF0-BC45-CC81BBA0344C}" srcOrd="1" destOrd="0" presId="urn:microsoft.com/office/officeart/2008/layout/SquareAccentList"/>
    <dgm:cxn modelId="{5CA870F6-7683-422B-B17F-7B17ED75F3AA}" type="presParOf" srcId="{EE6414C3-EA7B-4A1B-A78D-1A0C688A5DE3}" destId="{C4AF5EBC-18E7-46AE-B293-D918BEDD5121}" srcOrd="4" destOrd="0" presId="urn:microsoft.com/office/officeart/2008/layout/SquareAccentList"/>
    <dgm:cxn modelId="{935CC848-9B0F-4E05-AE0C-A6FF35C1B61D}" type="presParOf" srcId="{C4AF5EBC-18E7-46AE-B293-D918BEDD5121}" destId="{9ECD0FDA-4AAA-4BD3-B180-AB3C75207734}" srcOrd="0" destOrd="0" presId="urn:microsoft.com/office/officeart/2008/layout/SquareAccentList"/>
    <dgm:cxn modelId="{88ADC1C0-AD26-419E-B634-2D6E0BD17518}" type="presParOf" srcId="{C4AF5EBC-18E7-46AE-B293-D918BEDD5121}" destId="{E5BC41D3-9E2E-40BD-9661-755485F6034D}" srcOrd="1" destOrd="0" presId="urn:microsoft.com/office/officeart/2008/layout/SquareAccentList"/>
    <dgm:cxn modelId="{CEE45A3E-6D4E-4276-953C-EE77AE4D48EB}" type="presParOf" srcId="{EE6414C3-EA7B-4A1B-A78D-1A0C688A5DE3}" destId="{FCB408EE-3D8B-451D-8386-F825B9E5A0CF}" srcOrd="5" destOrd="0" presId="urn:microsoft.com/office/officeart/2008/layout/SquareAccentList"/>
    <dgm:cxn modelId="{D63F219D-6BF2-4DC7-832E-688E7989945B}" type="presParOf" srcId="{FCB408EE-3D8B-451D-8386-F825B9E5A0CF}" destId="{4861EED5-A092-46A7-9F8E-5D0682B43225}" srcOrd="0" destOrd="0" presId="urn:microsoft.com/office/officeart/2008/layout/SquareAccentList"/>
    <dgm:cxn modelId="{371226CF-3513-4D1B-9E2C-249AB632D82C}" type="presParOf" srcId="{FCB408EE-3D8B-451D-8386-F825B9E5A0CF}" destId="{A4C68919-0714-41CA-BD0A-F4CEA63D5661}" srcOrd="1" destOrd="0" presId="urn:microsoft.com/office/officeart/2008/layout/SquareAccentList"/>
    <dgm:cxn modelId="{10B5AD13-9994-4E35-8DD2-726A1693A3EB}" type="presParOf" srcId="{74A0B4E2-315F-46A3-9B2B-A176E138BCB1}" destId="{45D53FA7-CD69-4321-B906-96F95B7F80BB}" srcOrd="1" destOrd="0" presId="urn:microsoft.com/office/officeart/2008/layout/SquareAccentList"/>
    <dgm:cxn modelId="{0E4AFF3E-5D27-4606-88F3-A8F29D8CCF48}" type="presParOf" srcId="{45D53FA7-CD69-4321-B906-96F95B7F80BB}" destId="{61036F1A-65A2-4CE3-A015-D01A920AFF14}" srcOrd="0" destOrd="0" presId="urn:microsoft.com/office/officeart/2008/layout/SquareAccentList"/>
    <dgm:cxn modelId="{02370A31-2D1C-4840-AA59-30C319B14513}" type="presParOf" srcId="{61036F1A-65A2-4CE3-A015-D01A920AFF14}" destId="{7461A5D5-3252-4995-B37E-FD7BDC15CAD0}" srcOrd="0" destOrd="0" presId="urn:microsoft.com/office/officeart/2008/layout/SquareAccentList"/>
    <dgm:cxn modelId="{2465B00D-42EE-4F41-BEE1-48AEF19BD861}" type="presParOf" srcId="{61036F1A-65A2-4CE3-A015-D01A920AFF14}" destId="{6B6ECFE1-F9FC-4645-842E-28AF7FF3112C}" srcOrd="1" destOrd="0" presId="urn:microsoft.com/office/officeart/2008/layout/SquareAccentList"/>
    <dgm:cxn modelId="{2D77D0E4-326D-4610-87AE-C22907FCF0AF}" type="presParOf" srcId="{61036F1A-65A2-4CE3-A015-D01A920AFF14}" destId="{F3F57D65-F9A7-4B11-A815-39C6EC3EA73E}" srcOrd="2" destOrd="0" presId="urn:microsoft.com/office/officeart/2008/layout/SquareAccentList"/>
    <dgm:cxn modelId="{B973505F-0012-4637-95A8-15021CB00777}" type="presParOf" srcId="{45D53FA7-CD69-4321-B906-96F95B7F80BB}" destId="{0B9494E4-F9CE-40FD-98C5-A976FAA99ADB}" srcOrd="1" destOrd="0" presId="urn:microsoft.com/office/officeart/2008/layout/SquareAccentList"/>
    <dgm:cxn modelId="{9C8E53E5-A111-476D-A0C9-5A6A9981CBC2}" type="presParOf" srcId="{0B9494E4-F9CE-40FD-98C5-A976FAA99ADB}" destId="{1BF64172-01C3-4664-A099-7BA02186B591}" srcOrd="0" destOrd="0" presId="urn:microsoft.com/office/officeart/2008/layout/SquareAccentList"/>
    <dgm:cxn modelId="{14127D3F-2F29-457D-980D-57703C93F640}" type="presParOf" srcId="{1BF64172-01C3-4664-A099-7BA02186B591}" destId="{7693B320-81C9-4BB3-9614-5F7FDB213632}" srcOrd="0" destOrd="0" presId="urn:microsoft.com/office/officeart/2008/layout/SquareAccentList"/>
    <dgm:cxn modelId="{E560B2A7-CAE1-4630-97CF-9440634E03C3}" type="presParOf" srcId="{1BF64172-01C3-4664-A099-7BA02186B591}" destId="{D528666F-D5F4-48A0-96C8-7594BA49B808}" srcOrd="1" destOrd="0" presId="urn:microsoft.com/office/officeart/2008/layout/SquareAccentList"/>
    <dgm:cxn modelId="{CF3550D1-AA49-4DE5-8820-7F2C3DED36B8}" type="presParOf" srcId="{0B9494E4-F9CE-40FD-98C5-A976FAA99ADB}" destId="{093692D6-8C99-43DD-90EB-FD7334327CD7}" srcOrd="1" destOrd="0" presId="urn:microsoft.com/office/officeart/2008/layout/SquareAccentList"/>
    <dgm:cxn modelId="{A034C81F-0722-4492-8690-9B88FBE306BB}" type="presParOf" srcId="{093692D6-8C99-43DD-90EB-FD7334327CD7}" destId="{9E30DFA7-6516-4FC4-8543-876EE83C1A85}" srcOrd="0" destOrd="0" presId="urn:microsoft.com/office/officeart/2008/layout/SquareAccentList"/>
    <dgm:cxn modelId="{BBAF68BD-9425-4FD8-9A96-6B6C42BE7845}" type="presParOf" srcId="{093692D6-8C99-43DD-90EB-FD7334327CD7}" destId="{7BD3C5F4-EDF7-43B6-837A-5ADD873FAD06}" srcOrd="1" destOrd="0" presId="urn:microsoft.com/office/officeart/2008/layout/SquareAccentList"/>
    <dgm:cxn modelId="{ABEB9F72-F02C-4F6C-8C21-D95A1E52A84E}" type="presParOf" srcId="{0B9494E4-F9CE-40FD-98C5-A976FAA99ADB}" destId="{87E0BCDB-96F3-44FF-B547-A396D47D2860}" srcOrd="2" destOrd="0" presId="urn:microsoft.com/office/officeart/2008/layout/SquareAccentList"/>
    <dgm:cxn modelId="{1059390A-778A-42CD-94A7-CDDBEF287717}" type="presParOf" srcId="{87E0BCDB-96F3-44FF-B547-A396D47D2860}" destId="{32D36322-6A23-4345-8A8F-F51927C6A535}" srcOrd="0" destOrd="0" presId="urn:microsoft.com/office/officeart/2008/layout/SquareAccentList"/>
    <dgm:cxn modelId="{94BD306A-EAC7-4ADA-AADD-72D4E948603A}" type="presParOf" srcId="{87E0BCDB-96F3-44FF-B547-A396D47D2860}" destId="{935A98C2-D2FA-49D2-936B-6910679CE753}" srcOrd="1" destOrd="0" presId="urn:microsoft.com/office/officeart/2008/layout/SquareAccentList"/>
    <dgm:cxn modelId="{07EC928F-DE59-483B-9907-F8D43EFA2B00}" type="presParOf" srcId="{0B9494E4-F9CE-40FD-98C5-A976FAA99ADB}" destId="{C2D70D32-6826-4B0B-81D3-06584C34ACE3}" srcOrd="3" destOrd="0" presId="urn:microsoft.com/office/officeart/2008/layout/SquareAccentList"/>
    <dgm:cxn modelId="{36949C6F-1A34-4F50-9E23-00236C7D4A03}" type="presParOf" srcId="{C2D70D32-6826-4B0B-81D3-06584C34ACE3}" destId="{346A396F-F877-4C61-92A5-9B8756786482}" srcOrd="0" destOrd="0" presId="urn:microsoft.com/office/officeart/2008/layout/SquareAccentList"/>
    <dgm:cxn modelId="{6486FA72-EBAE-41D8-826E-7722B094459F}" type="presParOf" srcId="{C2D70D32-6826-4B0B-81D3-06584C34ACE3}" destId="{6AAD4712-1ADC-432A-A016-2153E11C7285}" srcOrd="1" destOrd="0" presId="urn:microsoft.com/office/officeart/2008/layout/SquareAccent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13D9A-3C58-42EE-898A-5071DF8C9C72}">
      <dsp:nvSpPr>
        <dsp:cNvPr id="0" name=""/>
        <dsp:cNvSpPr/>
      </dsp:nvSpPr>
      <dsp:spPr>
        <a:xfrm>
          <a:off x="503281" y="1571025"/>
          <a:ext cx="1298314" cy="129831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D33DD-3267-440F-B8B7-F4ECFBE78FC2}">
      <dsp:nvSpPr>
        <dsp:cNvPr id="0" name=""/>
        <dsp:cNvSpPr/>
      </dsp:nvSpPr>
      <dsp:spPr>
        <a:xfrm>
          <a:off x="779971" y="1847715"/>
          <a:ext cx="744934" cy="744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A57B4-2111-45A7-8AA3-0C6C9F057684}">
      <dsp:nvSpPr>
        <dsp:cNvPr id="0" name=""/>
        <dsp:cNvSpPr/>
      </dsp:nvSpPr>
      <dsp:spPr>
        <a:xfrm>
          <a:off x="88247" y="3273732"/>
          <a:ext cx="2128383" cy="173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600" kern="1200" cap="none" baseline="0" dirty="0"/>
            <a:t>Een </a:t>
          </a:r>
          <a:r>
            <a:rPr lang="nl-BE" sz="1600" b="1" kern="1200" cap="none" baseline="0" dirty="0"/>
            <a:t>wetenschappelijke basis </a:t>
          </a:r>
          <a:r>
            <a:rPr lang="nl-BE" sz="1600" kern="1200" cap="none" baseline="0" dirty="0"/>
            <a:t>voor suïcidepreventie/</a:t>
          </a:r>
          <a:br>
            <a:rPr lang="nl-BE" sz="1600" kern="1200" cap="none" baseline="0" dirty="0"/>
          </a:br>
          <a:r>
            <a:rPr lang="nl-BE" sz="1600" kern="1200" cap="none" baseline="0" dirty="0" err="1"/>
            <a:t>postventie</a:t>
          </a:r>
          <a:r>
            <a:rPr lang="nl-BE" sz="1600" kern="1200" cap="none" baseline="0" dirty="0"/>
            <a:t> in Vlaanderen</a:t>
          </a:r>
          <a:endParaRPr lang="en-US" sz="1600" kern="1200" cap="none" baseline="0" dirty="0"/>
        </a:p>
      </dsp:txBody>
      <dsp:txXfrm>
        <a:off x="88247" y="3273732"/>
        <a:ext cx="2128383" cy="1739882"/>
      </dsp:txXfrm>
    </dsp:sp>
    <dsp:sp modelId="{7621B467-16C3-45C2-AAE3-304BDA695A49}">
      <dsp:nvSpPr>
        <dsp:cNvPr id="0" name=""/>
        <dsp:cNvSpPr/>
      </dsp:nvSpPr>
      <dsp:spPr>
        <a:xfrm>
          <a:off x="3004132" y="1571025"/>
          <a:ext cx="1298314" cy="129831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8B821-AE96-48FA-AB39-69C76355990B}">
      <dsp:nvSpPr>
        <dsp:cNvPr id="0" name=""/>
        <dsp:cNvSpPr/>
      </dsp:nvSpPr>
      <dsp:spPr>
        <a:xfrm>
          <a:off x="3280822" y="1847715"/>
          <a:ext cx="744934" cy="744934"/>
        </a:xfrm>
        <a:prstGeom prst="rect">
          <a:avLst/>
        </a:prstGeom>
        <a:blipFill>
          <a:blip xmlns:r="http://schemas.openxmlformats.org/officeDocument/2006/relationships"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3B19E-C58E-451A-A35B-A0F7AB539C2D}">
      <dsp:nvSpPr>
        <dsp:cNvPr id="0" name=""/>
        <dsp:cNvSpPr/>
      </dsp:nvSpPr>
      <dsp:spPr>
        <a:xfrm>
          <a:off x="2589098" y="3273732"/>
          <a:ext cx="2128383" cy="173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600" b="1" kern="1200" cap="none" baseline="0" dirty="0"/>
            <a:t>Informatie, documentatie en advies </a:t>
          </a:r>
          <a:r>
            <a:rPr lang="nl-BE" sz="1600" kern="1200" cap="none" baseline="0" dirty="0"/>
            <a:t>inzake suïcidepreventie/</a:t>
          </a:r>
          <a:br>
            <a:rPr lang="nl-BE" sz="1600" kern="1200" cap="none" baseline="0" dirty="0"/>
          </a:br>
          <a:r>
            <a:rPr lang="nl-BE" sz="1600" kern="1200" cap="none" baseline="0" dirty="0" err="1"/>
            <a:t>postventie</a:t>
          </a:r>
          <a:r>
            <a:rPr lang="nl-BE" sz="1600" kern="1200" cap="none" baseline="0" dirty="0"/>
            <a:t> aan de overheid, intermediairs, de Vlaamse bevolking</a:t>
          </a:r>
          <a:endParaRPr lang="en-US" sz="1600" kern="1200" cap="none" baseline="0" dirty="0"/>
        </a:p>
      </dsp:txBody>
      <dsp:txXfrm>
        <a:off x="2589098" y="3273732"/>
        <a:ext cx="2128383" cy="1739882"/>
      </dsp:txXfrm>
    </dsp:sp>
    <dsp:sp modelId="{9763B17B-CD4E-4E49-B9AE-41B015A90991}">
      <dsp:nvSpPr>
        <dsp:cNvPr id="0" name=""/>
        <dsp:cNvSpPr/>
      </dsp:nvSpPr>
      <dsp:spPr>
        <a:xfrm>
          <a:off x="5504983" y="1571025"/>
          <a:ext cx="1298314" cy="129831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9F88C-CD16-4586-B0C7-7F95BB9EF39C}">
      <dsp:nvSpPr>
        <dsp:cNvPr id="0" name=""/>
        <dsp:cNvSpPr/>
      </dsp:nvSpPr>
      <dsp:spPr>
        <a:xfrm>
          <a:off x="5781673" y="1847715"/>
          <a:ext cx="744934" cy="7449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9FDA1-55EE-40AA-ADBB-623443254B03}">
      <dsp:nvSpPr>
        <dsp:cNvPr id="0" name=""/>
        <dsp:cNvSpPr/>
      </dsp:nvSpPr>
      <dsp:spPr>
        <a:xfrm>
          <a:off x="5089949" y="3273732"/>
          <a:ext cx="2128383" cy="173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600" b="1" kern="1200" cap="none" baseline="0" dirty="0"/>
            <a:t>Ontwikkeling </a:t>
          </a:r>
          <a:r>
            <a:rPr lang="nl-BE" sz="1600" b="0" kern="1200" cap="none" baseline="0" dirty="0"/>
            <a:t>en</a:t>
          </a:r>
          <a:r>
            <a:rPr lang="nl-BE" sz="1600" b="1" kern="1200" cap="none" baseline="0" dirty="0"/>
            <a:t> onderzoek</a:t>
          </a:r>
          <a:r>
            <a:rPr lang="nl-BE" sz="1600" kern="1200" cap="none" baseline="0" dirty="0"/>
            <a:t> naar wetenschappelijk onderbouwde </a:t>
          </a:r>
          <a:r>
            <a:rPr lang="nl-BE" sz="1600" b="1" kern="1200" cap="none" baseline="0" dirty="0"/>
            <a:t>methodieken </a:t>
          </a:r>
          <a:br>
            <a:rPr lang="nl-BE" sz="1600" b="1" kern="1200" cap="none" baseline="0" dirty="0"/>
          </a:br>
          <a:r>
            <a:rPr lang="nl-BE" sz="1600" b="0" kern="1200" cap="none" baseline="0" dirty="0"/>
            <a:t>(+ ondersteuning)</a:t>
          </a:r>
        </a:p>
      </dsp:txBody>
      <dsp:txXfrm>
        <a:off x="5089949" y="3273732"/>
        <a:ext cx="2128383" cy="1739882"/>
      </dsp:txXfrm>
    </dsp:sp>
    <dsp:sp modelId="{F1D166FB-9FBC-4F9F-BDAA-ED97FC37E028}">
      <dsp:nvSpPr>
        <dsp:cNvPr id="0" name=""/>
        <dsp:cNvSpPr/>
      </dsp:nvSpPr>
      <dsp:spPr>
        <a:xfrm>
          <a:off x="8005834" y="1571025"/>
          <a:ext cx="1298314" cy="129831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27C86-6666-4649-A1A4-E2CD779D4CD5}">
      <dsp:nvSpPr>
        <dsp:cNvPr id="0" name=""/>
        <dsp:cNvSpPr/>
      </dsp:nvSpPr>
      <dsp:spPr>
        <a:xfrm>
          <a:off x="8282524" y="1847715"/>
          <a:ext cx="744934" cy="7449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E7F04-F02F-4300-BE4E-43556BCFD7EB}">
      <dsp:nvSpPr>
        <dsp:cNvPr id="0" name=""/>
        <dsp:cNvSpPr/>
      </dsp:nvSpPr>
      <dsp:spPr>
        <a:xfrm>
          <a:off x="7590800" y="3273732"/>
          <a:ext cx="2128383" cy="173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600" b="1" kern="1200" cap="none" baseline="0" dirty="0"/>
            <a:t>Implementatie </a:t>
          </a:r>
          <a:r>
            <a:rPr lang="nl-BE" sz="1600" kern="1200" cap="none" baseline="0" dirty="0"/>
            <a:t>van methodieken en materialen </a:t>
          </a:r>
          <a:br>
            <a:rPr lang="nl-BE" sz="1600" kern="1200" cap="none" baseline="0" dirty="0"/>
          </a:br>
          <a:r>
            <a:rPr lang="nl-BE" sz="1600" kern="1200" cap="none" baseline="0" dirty="0"/>
            <a:t>(+ ondersteuning)</a:t>
          </a:r>
          <a:endParaRPr lang="en-US" sz="1600" kern="1200" cap="none" baseline="0" dirty="0"/>
        </a:p>
      </dsp:txBody>
      <dsp:txXfrm>
        <a:off x="7590800" y="3273732"/>
        <a:ext cx="2128383" cy="1739882"/>
      </dsp:txXfrm>
    </dsp:sp>
    <dsp:sp modelId="{E3C108E7-712A-4C66-8F12-487BD0BA7E72}">
      <dsp:nvSpPr>
        <dsp:cNvPr id="0" name=""/>
        <dsp:cNvSpPr/>
      </dsp:nvSpPr>
      <dsp:spPr>
        <a:xfrm>
          <a:off x="10506685" y="1571025"/>
          <a:ext cx="1298314" cy="129831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C3BDF-AC88-47EB-B050-C3FF18B5B714}">
      <dsp:nvSpPr>
        <dsp:cNvPr id="0" name=""/>
        <dsp:cNvSpPr/>
      </dsp:nvSpPr>
      <dsp:spPr>
        <a:xfrm>
          <a:off x="10783375" y="1847715"/>
          <a:ext cx="744934" cy="7449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940E0-43CE-47C2-8232-C8EC2E6778FF}">
      <dsp:nvSpPr>
        <dsp:cNvPr id="0" name=""/>
        <dsp:cNvSpPr/>
      </dsp:nvSpPr>
      <dsp:spPr>
        <a:xfrm>
          <a:off x="10091651" y="3273732"/>
          <a:ext cx="2128383" cy="173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600" b="1" kern="1200" cap="none" baseline="0" dirty="0"/>
            <a:t>Coördinatie</a:t>
          </a:r>
          <a:r>
            <a:rPr lang="nl-BE" sz="1600" kern="1200" cap="none" baseline="0" dirty="0"/>
            <a:t> van het </a:t>
          </a:r>
          <a:r>
            <a:rPr lang="nl-BE" sz="1600" b="1" kern="1200" cap="none" baseline="0" dirty="0"/>
            <a:t>Vlaams Actieplan Suïcidepreventie</a:t>
          </a:r>
          <a:endParaRPr lang="en-US" sz="1600" b="1" kern="1200" cap="none" baseline="0" dirty="0"/>
        </a:p>
      </dsp:txBody>
      <dsp:txXfrm>
        <a:off x="10091651" y="3273732"/>
        <a:ext cx="2128383" cy="17398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2A80B-A8DE-47FE-AF99-41D1489CA733}">
      <dsp:nvSpPr>
        <dsp:cNvPr id="0" name=""/>
        <dsp:cNvSpPr/>
      </dsp:nvSpPr>
      <dsp:spPr>
        <a:xfrm>
          <a:off x="455627" y="788321"/>
          <a:ext cx="3730044" cy="438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7F90D-43F9-4BAF-90E5-3CAEC3CC8C87}">
      <dsp:nvSpPr>
        <dsp:cNvPr id="0" name=""/>
        <dsp:cNvSpPr/>
      </dsp:nvSpPr>
      <dsp:spPr>
        <a:xfrm>
          <a:off x="455627" y="953127"/>
          <a:ext cx="274022" cy="2740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49073-B233-4E4A-A9FE-A14D37F157F2}">
      <dsp:nvSpPr>
        <dsp:cNvPr id="0" name=""/>
        <dsp:cNvSpPr/>
      </dsp:nvSpPr>
      <dsp:spPr>
        <a:xfrm>
          <a:off x="455627" y="0"/>
          <a:ext cx="3730044" cy="788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Continuerende acties</a:t>
          </a:r>
          <a:endParaRPr lang="en-US" sz="2800" kern="1200" dirty="0"/>
        </a:p>
      </dsp:txBody>
      <dsp:txXfrm>
        <a:off x="455627" y="0"/>
        <a:ext cx="3730044" cy="788321"/>
      </dsp:txXfrm>
    </dsp:sp>
    <dsp:sp modelId="{A0F842B5-E483-429B-A25A-3A0C3B496E14}">
      <dsp:nvSpPr>
        <dsp:cNvPr id="0" name=""/>
        <dsp:cNvSpPr/>
      </dsp:nvSpPr>
      <dsp:spPr>
        <a:xfrm>
          <a:off x="455627" y="1591865"/>
          <a:ext cx="274015" cy="274015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B0A53-3A97-4474-9D64-CAF747CC9413}">
      <dsp:nvSpPr>
        <dsp:cNvPr id="0" name=""/>
        <dsp:cNvSpPr/>
      </dsp:nvSpPr>
      <dsp:spPr>
        <a:xfrm>
          <a:off x="716730" y="1409507"/>
          <a:ext cx="3468941" cy="63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Zelfmoord1813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Zelfmoordlijn 1813</a:t>
          </a:r>
          <a:endParaRPr lang="en-US" sz="1800" kern="1200" dirty="0"/>
        </a:p>
      </dsp:txBody>
      <dsp:txXfrm>
        <a:off x="716730" y="1409507"/>
        <a:ext cx="3468941" cy="638731"/>
      </dsp:txXfrm>
    </dsp:sp>
    <dsp:sp modelId="{A5B4ACFE-3599-4DEC-920E-2BCD74AF7033}">
      <dsp:nvSpPr>
        <dsp:cNvPr id="0" name=""/>
        <dsp:cNvSpPr/>
      </dsp:nvSpPr>
      <dsp:spPr>
        <a:xfrm>
          <a:off x="455627" y="2230597"/>
          <a:ext cx="274015" cy="274015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1AB29-9821-4010-9D8B-DC27AF0F671B}">
      <dsp:nvSpPr>
        <dsp:cNvPr id="0" name=""/>
        <dsp:cNvSpPr/>
      </dsp:nvSpPr>
      <dsp:spPr>
        <a:xfrm>
          <a:off x="716730" y="2048239"/>
          <a:ext cx="3468941" cy="63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/>
            <a:t>BackUp</a:t>
          </a:r>
          <a:r>
            <a:rPr lang="nl-BE" sz="1800" kern="1200" dirty="0"/>
            <a:t> </a:t>
          </a:r>
        </a:p>
      </dsp:txBody>
      <dsp:txXfrm>
        <a:off x="716730" y="2048239"/>
        <a:ext cx="3468941" cy="638731"/>
      </dsp:txXfrm>
    </dsp:sp>
    <dsp:sp modelId="{323C2D68-BCA3-4199-8ADA-E5C81F6AC77F}">
      <dsp:nvSpPr>
        <dsp:cNvPr id="0" name=""/>
        <dsp:cNvSpPr/>
      </dsp:nvSpPr>
      <dsp:spPr>
        <a:xfrm>
          <a:off x="455627" y="2869328"/>
          <a:ext cx="274015" cy="274015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77A4F-6A7A-4A07-B0CD-68519207A0F2}">
      <dsp:nvSpPr>
        <dsp:cNvPr id="0" name=""/>
        <dsp:cNvSpPr/>
      </dsp:nvSpPr>
      <dsp:spPr>
        <a:xfrm>
          <a:off x="716730" y="2686970"/>
          <a:ext cx="3468941" cy="63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/>
            <a:t>Think</a:t>
          </a:r>
          <a:r>
            <a:rPr lang="nl-BE" sz="1800" kern="1200" dirty="0"/>
            <a:t> Life</a:t>
          </a:r>
        </a:p>
      </dsp:txBody>
      <dsp:txXfrm>
        <a:off x="716730" y="2686970"/>
        <a:ext cx="3468941" cy="638731"/>
      </dsp:txXfrm>
    </dsp:sp>
    <dsp:sp modelId="{4CFFEC44-0253-48D9-A35B-D4DBD3C58833}">
      <dsp:nvSpPr>
        <dsp:cNvPr id="0" name=""/>
        <dsp:cNvSpPr/>
      </dsp:nvSpPr>
      <dsp:spPr>
        <a:xfrm>
          <a:off x="455627" y="3508060"/>
          <a:ext cx="274015" cy="274015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BF24F-29AF-41C2-8E3B-803CD8873FAE}">
      <dsp:nvSpPr>
        <dsp:cNvPr id="0" name=""/>
        <dsp:cNvSpPr/>
      </dsp:nvSpPr>
      <dsp:spPr>
        <a:xfrm>
          <a:off x="716730" y="3325702"/>
          <a:ext cx="3468941" cy="63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SP-reflex en MDR</a:t>
          </a:r>
        </a:p>
      </dsp:txBody>
      <dsp:txXfrm>
        <a:off x="716730" y="3325702"/>
        <a:ext cx="3468941" cy="638731"/>
      </dsp:txXfrm>
    </dsp:sp>
    <dsp:sp modelId="{80E4BCB0-D970-486C-9CAE-93F6179378E9}">
      <dsp:nvSpPr>
        <dsp:cNvPr id="0" name=""/>
        <dsp:cNvSpPr/>
      </dsp:nvSpPr>
      <dsp:spPr>
        <a:xfrm>
          <a:off x="455627" y="4146791"/>
          <a:ext cx="274015" cy="27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CA299-3D92-49D7-B950-DB2BDCAE8A80}">
      <dsp:nvSpPr>
        <dsp:cNvPr id="0" name=""/>
        <dsp:cNvSpPr/>
      </dsp:nvSpPr>
      <dsp:spPr>
        <a:xfrm>
          <a:off x="716730" y="3964433"/>
          <a:ext cx="3468941" cy="63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Toekomstgerichte training</a:t>
          </a:r>
          <a:endParaRPr lang="nl-BE" sz="1800" kern="1200" dirty="0"/>
        </a:p>
      </dsp:txBody>
      <dsp:txXfrm>
        <a:off x="716730" y="3964433"/>
        <a:ext cx="3468941" cy="638731"/>
      </dsp:txXfrm>
    </dsp:sp>
    <dsp:sp modelId="{3C9FEB3E-27EF-4551-9E8D-634DE58C3133}">
      <dsp:nvSpPr>
        <dsp:cNvPr id="0" name=""/>
        <dsp:cNvSpPr/>
      </dsp:nvSpPr>
      <dsp:spPr>
        <a:xfrm>
          <a:off x="455627" y="4785523"/>
          <a:ext cx="274015" cy="27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29BAA-A95F-4A59-BA54-D3A7BB84FDD9}">
      <dsp:nvSpPr>
        <dsp:cNvPr id="0" name=""/>
        <dsp:cNvSpPr/>
      </dsp:nvSpPr>
      <dsp:spPr>
        <a:xfrm>
          <a:off x="716730" y="4603165"/>
          <a:ext cx="3468941" cy="63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MBCT-s</a:t>
          </a:r>
          <a:endParaRPr lang="nl-BE" sz="1800" kern="1200" dirty="0"/>
        </a:p>
      </dsp:txBody>
      <dsp:txXfrm>
        <a:off x="716730" y="4603165"/>
        <a:ext cx="3468941" cy="638731"/>
      </dsp:txXfrm>
    </dsp:sp>
    <dsp:sp modelId="{B8AA93DF-8AC6-4F17-A3FF-F6D71895B059}">
      <dsp:nvSpPr>
        <dsp:cNvPr id="0" name=""/>
        <dsp:cNvSpPr/>
      </dsp:nvSpPr>
      <dsp:spPr>
        <a:xfrm>
          <a:off x="455627" y="5424254"/>
          <a:ext cx="274015" cy="274015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C92C7-EEA8-4AFD-A079-7D79F168E215}">
      <dsp:nvSpPr>
        <dsp:cNvPr id="0" name=""/>
        <dsp:cNvSpPr/>
      </dsp:nvSpPr>
      <dsp:spPr>
        <a:xfrm>
          <a:off x="716730" y="5241896"/>
          <a:ext cx="3468941" cy="63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Leidraad zorgcontinuïteit en ondersteuning netwerken GGZ</a:t>
          </a:r>
        </a:p>
      </dsp:txBody>
      <dsp:txXfrm>
        <a:off x="716730" y="5241896"/>
        <a:ext cx="3468941" cy="638731"/>
      </dsp:txXfrm>
    </dsp:sp>
    <dsp:sp modelId="{7461A5D5-3252-4995-B37E-FD7BDC15CAD0}">
      <dsp:nvSpPr>
        <dsp:cNvPr id="0" name=""/>
        <dsp:cNvSpPr/>
      </dsp:nvSpPr>
      <dsp:spPr>
        <a:xfrm>
          <a:off x="4372174" y="788321"/>
          <a:ext cx="3730044" cy="438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ECFE1-F9FC-4645-842E-28AF7FF3112C}">
      <dsp:nvSpPr>
        <dsp:cNvPr id="0" name=""/>
        <dsp:cNvSpPr/>
      </dsp:nvSpPr>
      <dsp:spPr>
        <a:xfrm>
          <a:off x="4372174" y="953127"/>
          <a:ext cx="274022" cy="2740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57D65-F9A7-4B11-A815-39C6EC3EA73E}">
      <dsp:nvSpPr>
        <dsp:cNvPr id="0" name=""/>
        <dsp:cNvSpPr/>
      </dsp:nvSpPr>
      <dsp:spPr>
        <a:xfrm>
          <a:off x="4372174" y="0"/>
          <a:ext cx="3730044" cy="788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Nieuwe acties</a:t>
          </a:r>
          <a:endParaRPr lang="en-US" sz="2800" kern="1200" dirty="0"/>
        </a:p>
      </dsp:txBody>
      <dsp:txXfrm>
        <a:off x="4372174" y="0"/>
        <a:ext cx="3730044" cy="788321"/>
      </dsp:txXfrm>
    </dsp:sp>
    <dsp:sp modelId="{7693B320-81C9-4BB3-9614-5F7FDB213632}">
      <dsp:nvSpPr>
        <dsp:cNvPr id="0" name=""/>
        <dsp:cNvSpPr/>
      </dsp:nvSpPr>
      <dsp:spPr>
        <a:xfrm>
          <a:off x="4372174" y="1591865"/>
          <a:ext cx="274015" cy="27401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8666F-D5F4-48A0-96C8-7594BA49B808}">
      <dsp:nvSpPr>
        <dsp:cNvPr id="0" name=""/>
        <dsp:cNvSpPr/>
      </dsp:nvSpPr>
      <dsp:spPr>
        <a:xfrm>
          <a:off x="4633277" y="1409507"/>
          <a:ext cx="3468941" cy="63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Zelfhulpapp suïcidale jongeren</a:t>
          </a:r>
          <a:endParaRPr lang="en-US" sz="1800" kern="1200" dirty="0"/>
        </a:p>
      </dsp:txBody>
      <dsp:txXfrm>
        <a:off x="4633277" y="1409507"/>
        <a:ext cx="3468941" cy="638731"/>
      </dsp:txXfrm>
    </dsp:sp>
    <dsp:sp modelId="{EE0ED418-79A3-407D-B258-D196644231BE}">
      <dsp:nvSpPr>
        <dsp:cNvPr id="0" name=""/>
        <dsp:cNvSpPr/>
      </dsp:nvSpPr>
      <dsp:spPr>
        <a:xfrm>
          <a:off x="4372174" y="2230597"/>
          <a:ext cx="274015" cy="27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78C88-D24D-482B-9929-B277D2DF27A0}">
      <dsp:nvSpPr>
        <dsp:cNvPr id="0" name=""/>
        <dsp:cNvSpPr/>
      </dsp:nvSpPr>
      <dsp:spPr>
        <a:xfrm>
          <a:off x="4633277" y="2048239"/>
          <a:ext cx="3468941" cy="63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Zelfzorggroep ervaringsgenoten na een suïcidepoging</a:t>
          </a:r>
          <a:endParaRPr lang="en-US" sz="1800" kern="1200" dirty="0"/>
        </a:p>
      </dsp:txBody>
      <dsp:txXfrm>
        <a:off x="4633277" y="2048239"/>
        <a:ext cx="3468941" cy="638731"/>
      </dsp:txXfrm>
    </dsp:sp>
    <dsp:sp modelId="{9F3E2FA4-5386-41B5-818A-298BAC333B41}">
      <dsp:nvSpPr>
        <dsp:cNvPr id="0" name=""/>
        <dsp:cNvSpPr/>
      </dsp:nvSpPr>
      <dsp:spPr>
        <a:xfrm>
          <a:off x="4372174" y="2869328"/>
          <a:ext cx="274015" cy="274015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D262F-84F3-4C9D-A566-CFD98C5A265B}">
      <dsp:nvSpPr>
        <dsp:cNvPr id="0" name=""/>
        <dsp:cNvSpPr/>
      </dsp:nvSpPr>
      <dsp:spPr>
        <a:xfrm>
          <a:off x="4633277" y="2686970"/>
          <a:ext cx="3468941" cy="63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MDR K&amp;J – autisme – personen met langdurige suïcidaliteit</a:t>
          </a:r>
          <a:endParaRPr lang="en-US" sz="1800" kern="1200" dirty="0"/>
        </a:p>
      </dsp:txBody>
      <dsp:txXfrm>
        <a:off x="4633277" y="2686970"/>
        <a:ext cx="3468941" cy="638731"/>
      </dsp:txXfrm>
    </dsp:sp>
    <dsp:sp modelId="{B8A30C0C-AE78-4F03-A60D-8A69DA742C22}">
      <dsp:nvSpPr>
        <dsp:cNvPr id="0" name=""/>
        <dsp:cNvSpPr/>
      </dsp:nvSpPr>
      <dsp:spPr>
        <a:xfrm>
          <a:off x="4372174" y="3508060"/>
          <a:ext cx="274015" cy="27401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20E64-F45F-4DE3-9583-10E9F9725068}">
      <dsp:nvSpPr>
        <dsp:cNvPr id="0" name=""/>
        <dsp:cNvSpPr/>
      </dsp:nvSpPr>
      <dsp:spPr>
        <a:xfrm>
          <a:off x="4633277" y="3325702"/>
          <a:ext cx="3468941" cy="63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Tools om suïcidaliteit met jongeren te bespreken</a:t>
          </a:r>
          <a:endParaRPr lang="en-US" sz="1800" kern="1200" dirty="0"/>
        </a:p>
      </dsp:txBody>
      <dsp:txXfrm>
        <a:off x="4633277" y="3325702"/>
        <a:ext cx="3468941" cy="638731"/>
      </dsp:txXfrm>
    </dsp:sp>
    <dsp:sp modelId="{4E87EA7D-FDF5-49EC-B4D5-8A0ADD692319}">
      <dsp:nvSpPr>
        <dsp:cNvPr id="0" name=""/>
        <dsp:cNvSpPr/>
      </dsp:nvSpPr>
      <dsp:spPr>
        <a:xfrm>
          <a:off x="4372174" y="4146791"/>
          <a:ext cx="274015" cy="274015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7C965-907F-4977-83D3-74CB3BEFD5D7}">
      <dsp:nvSpPr>
        <dsp:cNvPr id="0" name=""/>
        <dsp:cNvSpPr/>
      </dsp:nvSpPr>
      <dsp:spPr>
        <a:xfrm>
          <a:off x="4633277" y="3964433"/>
          <a:ext cx="3468941" cy="63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Kortdurende interventie voor personen na een suïcidale crisis (SCI)</a:t>
          </a:r>
          <a:endParaRPr lang="en-US" sz="1800" kern="1200" dirty="0"/>
        </a:p>
      </dsp:txBody>
      <dsp:txXfrm>
        <a:off x="4633277" y="3964433"/>
        <a:ext cx="3468941" cy="638731"/>
      </dsp:txXfrm>
    </dsp:sp>
    <dsp:sp modelId="{F4CCD98A-6988-4EBE-BC8B-01EDF2B52811}">
      <dsp:nvSpPr>
        <dsp:cNvPr id="0" name=""/>
        <dsp:cNvSpPr/>
      </dsp:nvSpPr>
      <dsp:spPr>
        <a:xfrm>
          <a:off x="4372174" y="4785523"/>
          <a:ext cx="274015" cy="27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EF515-092D-45A1-AB10-7D87384F69F7}">
      <dsp:nvSpPr>
        <dsp:cNvPr id="0" name=""/>
        <dsp:cNvSpPr/>
      </dsp:nvSpPr>
      <dsp:spPr>
        <a:xfrm>
          <a:off x="4633277" y="4603165"/>
          <a:ext cx="3468941" cy="63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Groepstraining suïcidale jongeren</a:t>
          </a:r>
          <a:endParaRPr lang="nl-BE" sz="1800" kern="1200" dirty="0"/>
        </a:p>
      </dsp:txBody>
      <dsp:txXfrm>
        <a:off x="4633277" y="4603165"/>
        <a:ext cx="3468941" cy="638731"/>
      </dsp:txXfrm>
    </dsp:sp>
    <dsp:sp modelId="{D8A456E9-053F-4DF9-9371-705CB4182446}">
      <dsp:nvSpPr>
        <dsp:cNvPr id="0" name=""/>
        <dsp:cNvSpPr/>
      </dsp:nvSpPr>
      <dsp:spPr>
        <a:xfrm>
          <a:off x="4372174" y="5424254"/>
          <a:ext cx="274015" cy="27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7FBFA-64FE-4A51-97FF-EE8F532684A7}">
      <dsp:nvSpPr>
        <dsp:cNvPr id="0" name=""/>
        <dsp:cNvSpPr/>
      </dsp:nvSpPr>
      <dsp:spPr>
        <a:xfrm>
          <a:off x="4633277" y="5241896"/>
          <a:ext cx="3468941" cy="63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Zorgcontinuïteit en ketenzorg vanuit hulplijnen</a:t>
          </a:r>
          <a:endParaRPr lang="nl-BE" sz="1800" kern="1200" dirty="0"/>
        </a:p>
      </dsp:txBody>
      <dsp:txXfrm>
        <a:off x="4633277" y="5241896"/>
        <a:ext cx="3468941" cy="638731"/>
      </dsp:txXfrm>
    </dsp:sp>
    <dsp:sp modelId="{8F7F81D2-EF23-4547-86D9-0898C097108C}">
      <dsp:nvSpPr>
        <dsp:cNvPr id="0" name=""/>
        <dsp:cNvSpPr/>
      </dsp:nvSpPr>
      <dsp:spPr>
        <a:xfrm>
          <a:off x="4372174" y="6062986"/>
          <a:ext cx="274015" cy="274015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872C8-C869-4831-ADE7-C0EED07BB5AE}">
      <dsp:nvSpPr>
        <dsp:cNvPr id="0" name=""/>
        <dsp:cNvSpPr/>
      </dsp:nvSpPr>
      <dsp:spPr>
        <a:xfrm>
          <a:off x="4633277" y="5880628"/>
          <a:ext cx="3468941" cy="63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Evaluatie en ontwikkeling zorgaanbod en FU (netwerken GGZ)</a:t>
          </a:r>
          <a:endParaRPr lang="nl-BE" sz="1800" kern="1200" dirty="0"/>
        </a:p>
      </dsp:txBody>
      <dsp:txXfrm>
        <a:off x="4633277" y="5880628"/>
        <a:ext cx="3468941" cy="638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2A80B-A8DE-47FE-AF99-41D1489CA733}">
      <dsp:nvSpPr>
        <dsp:cNvPr id="0" name=""/>
        <dsp:cNvSpPr/>
      </dsp:nvSpPr>
      <dsp:spPr>
        <a:xfrm>
          <a:off x="4649" y="848776"/>
          <a:ext cx="4016098" cy="472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7F90D-43F9-4BAF-90E5-3CAEC3CC8C87}">
      <dsp:nvSpPr>
        <dsp:cNvPr id="0" name=""/>
        <dsp:cNvSpPr/>
      </dsp:nvSpPr>
      <dsp:spPr>
        <a:xfrm>
          <a:off x="4649" y="1026221"/>
          <a:ext cx="295037" cy="295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49073-B233-4E4A-A9FE-A14D37F157F2}">
      <dsp:nvSpPr>
        <dsp:cNvPr id="0" name=""/>
        <dsp:cNvSpPr/>
      </dsp:nvSpPr>
      <dsp:spPr>
        <a:xfrm>
          <a:off x="4649" y="0"/>
          <a:ext cx="4016098" cy="84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Continuerende acties</a:t>
          </a:r>
          <a:endParaRPr lang="en-US" sz="2800" kern="1200" dirty="0"/>
        </a:p>
      </dsp:txBody>
      <dsp:txXfrm>
        <a:off x="4649" y="0"/>
        <a:ext cx="4016098" cy="848776"/>
      </dsp:txXfrm>
    </dsp:sp>
    <dsp:sp modelId="{B8AA93DF-8AC6-4F17-A3FF-F6D71895B059}">
      <dsp:nvSpPr>
        <dsp:cNvPr id="0" name=""/>
        <dsp:cNvSpPr/>
      </dsp:nvSpPr>
      <dsp:spPr>
        <a:xfrm>
          <a:off x="4649" y="1713944"/>
          <a:ext cx="295029" cy="295029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C92C7-EEA8-4AFD-A079-7D79F168E215}">
      <dsp:nvSpPr>
        <dsp:cNvPr id="0" name=""/>
        <dsp:cNvSpPr/>
      </dsp:nvSpPr>
      <dsp:spPr>
        <a:xfrm>
          <a:off x="285775" y="1517601"/>
          <a:ext cx="3734971" cy="68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Informatie en hulp voor nabestaanden – WerkgroepVerder.be</a:t>
          </a:r>
        </a:p>
      </dsp:txBody>
      <dsp:txXfrm>
        <a:off x="285775" y="1517601"/>
        <a:ext cx="3734971" cy="687715"/>
      </dsp:txXfrm>
    </dsp:sp>
    <dsp:sp modelId="{2144AFCC-8F19-4127-BB0D-D9C757600B85}">
      <dsp:nvSpPr>
        <dsp:cNvPr id="0" name=""/>
        <dsp:cNvSpPr/>
      </dsp:nvSpPr>
      <dsp:spPr>
        <a:xfrm>
          <a:off x="4649" y="2401659"/>
          <a:ext cx="295029" cy="295029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AD4D8-9C29-44FE-816E-D0E21AADBDB1}">
      <dsp:nvSpPr>
        <dsp:cNvPr id="0" name=""/>
        <dsp:cNvSpPr/>
      </dsp:nvSpPr>
      <dsp:spPr>
        <a:xfrm>
          <a:off x="285775" y="2205316"/>
          <a:ext cx="3734971" cy="68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Fysiek en online lotgenotencontact</a:t>
          </a:r>
        </a:p>
      </dsp:txBody>
      <dsp:txXfrm>
        <a:off x="285775" y="2205316"/>
        <a:ext cx="3734971" cy="687715"/>
      </dsp:txXfrm>
    </dsp:sp>
    <dsp:sp modelId="{7461A5D5-3252-4995-B37E-FD7BDC15CAD0}">
      <dsp:nvSpPr>
        <dsp:cNvPr id="0" name=""/>
        <dsp:cNvSpPr/>
      </dsp:nvSpPr>
      <dsp:spPr>
        <a:xfrm>
          <a:off x="4221552" y="848776"/>
          <a:ext cx="4016098" cy="472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ECFE1-F9FC-4645-842E-28AF7FF3112C}">
      <dsp:nvSpPr>
        <dsp:cNvPr id="0" name=""/>
        <dsp:cNvSpPr/>
      </dsp:nvSpPr>
      <dsp:spPr>
        <a:xfrm>
          <a:off x="4221552" y="1026221"/>
          <a:ext cx="295037" cy="295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57D65-F9A7-4B11-A815-39C6EC3EA73E}">
      <dsp:nvSpPr>
        <dsp:cNvPr id="0" name=""/>
        <dsp:cNvSpPr/>
      </dsp:nvSpPr>
      <dsp:spPr>
        <a:xfrm>
          <a:off x="4221552" y="0"/>
          <a:ext cx="4016098" cy="84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Nieuwe acties</a:t>
          </a:r>
          <a:endParaRPr lang="en-US" sz="2800" kern="1200" dirty="0"/>
        </a:p>
      </dsp:txBody>
      <dsp:txXfrm>
        <a:off x="4221552" y="0"/>
        <a:ext cx="4016098" cy="848776"/>
      </dsp:txXfrm>
    </dsp:sp>
    <dsp:sp modelId="{DB802914-CEA1-4874-8F6D-A266EAF5EDE1}">
      <dsp:nvSpPr>
        <dsp:cNvPr id="0" name=""/>
        <dsp:cNvSpPr/>
      </dsp:nvSpPr>
      <dsp:spPr>
        <a:xfrm>
          <a:off x="4221552" y="1713944"/>
          <a:ext cx="295029" cy="295029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E58C0-71B3-409D-B33D-2B134A52717F}">
      <dsp:nvSpPr>
        <dsp:cNvPr id="0" name=""/>
        <dsp:cNvSpPr/>
      </dsp:nvSpPr>
      <dsp:spPr>
        <a:xfrm>
          <a:off x="4502679" y="1517601"/>
          <a:ext cx="3734971" cy="68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Uitbreiding laagdrempelige informatie voor nabestaanden</a:t>
          </a:r>
          <a:endParaRPr lang="en-US" sz="1800" kern="1200" dirty="0"/>
        </a:p>
      </dsp:txBody>
      <dsp:txXfrm>
        <a:off x="4502679" y="1517601"/>
        <a:ext cx="3734971" cy="687715"/>
      </dsp:txXfrm>
    </dsp:sp>
    <dsp:sp modelId="{67695D23-FEAB-45DE-B7AA-FECFB010A512}">
      <dsp:nvSpPr>
        <dsp:cNvPr id="0" name=""/>
        <dsp:cNvSpPr/>
      </dsp:nvSpPr>
      <dsp:spPr>
        <a:xfrm>
          <a:off x="4221552" y="2401659"/>
          <a:ext cx="295029" cy="295029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F765F-B29E-43B3-8AC4-5D03BC25516D}">
      <dsp:nvSpPr>
        <dsp:cNvPr id="0" name=""/>
        <dsp:cNvSpPr/>
      </dsp:nvSpPr>
      <dsp:spPr>
        <a:xfrm>
          <a:off x="4502679" y="2205316"/>
          <a:ext cx="3734971" cy="68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Deskundigheidsbevordering hulpverleners </a:t>
          </a:r>
          <a:r>
            <a:rPr lang="nl-BE" sz="1800" kern="1200" dirty="0" err="1"/>
            <a:t>mbt</a:t>
          </a:r>
          <a:r>
            <a:rPr lang="nl-BE" sz="1800" kern="1200" dirty="0"/>
            <a:t> postventie</a:t>
          </a:r>
          <a:endParaRPr lang="en-US" sz="1800" kern="1200" dirty="0"/>
        </a:p>
      </dsp:txBody>
      <dsp:txXfrm>
        <a:off x="4502679" y="2205316"/>
        <a:ext cx="3734971" cy="687715"/>
      </dsp:txXfrm>
    </dsp:sp>
    <dsp:sp modelId="{C82DC342-75AF-4386-BDF5-5EAE593E4C7C}">
      <dsp:nvSpPr>
        <dsp:cNvPr id="0" name=""/>
        <dsp:cNvSpPr/>
      </dsp:nvSpPr>
      <dsp:spPr>
        <a:xfrm>
          <a:off x="4221552" y="3089374"/>
          <a:ext cx="295029" cy="295029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8411D-CB8E-4B74-BA12-6D6B3FB5FCD0}">
      <dsp:nvSpPr>
        <dsp:cNvPr id="0" name=""/>
        <dsp:cNvSpPr/>
      </dsp:nvSpPr>
      <dsp:spPr>
        <a:xfrm>
          <a:off x="4502679" y="2893032"/>
          <a:ext cx="3734971" cy="68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Methodiek voor ondersteuning bij postventie na een suïcide</a:t>
          </a:r>
          <a:endParaRPr lang="en-US" sz="1800" kern="1200" dirty="0"/>
        </a:p>
      </dsp:txBody>
      <dsp:txXfrm>
        <a:off x="4502679" y="2893032"/>
        <a:ext cx="3734971" cy="6877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2A80B-A8DE-47FE-AF99-41D1489CA733}">
      <dsp:nvSpPr>
        <dsp:cNvPr id="0" name=""/>
        <dsp:cNvSpPr/>
      </dsp:nvSpPr>
      <dsp:spPr>
        <a:xfrm>
          <a:off x="4649" y="848776"/>
          <a:ext cx="4016098" cy="472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7F90D-43F9-4BAF-90E5-3CAEC3CC8C87}">
      <dsp:nvSpPr>
        <dsp:cNvPr id="0" name=""/>
        <dsp:cNvSpPr/>
      </dsp:nvSpPr>
      <dsp:spPr>
        <a:xfrm>
          <a:off x="4649" y="1026221"/>
          <a:ext cx="295037" cy="295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49073-B233-4E4A-A9FE-A14D37F157F2}">
      <dsp:nvSpPr>
        <dsp:cNvPr id="0" name=""/>
        <dsp:cNvSpPr/>
      </dsp:nvSpPr>
      <dsp:spPr>
        <a:xfrm>
          <a:off x="4649" y="0"/>
          <a:ext cx="4016098" cy="84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Continuerende acties</a:t>
          </a:r>
          <a:endParaRPr lang="en-US" sz="2800" kern="1200" dirty="0"/>
        </a:p>
      </dsp:txBody>
      <dsp:txXfrm>
        <a:off x="4649" y="0"/>
        <a:ext cx="4016098" cy="848776"/>
      </dsp:txXfrm>
    </dsp:sp>
    <dsp:sp modelId="{B8AA93DF-8AC6-4F17-A3FF-F6D71895B059}">
      <dsp:nvSpPr>
        <dsp:cNvPr id="0" name=""/>
        <dsp:cNvSpPr/>
      </dsp:nvSpPr>
      <dsp:spPr>
        <a:xfrm>
          <a:off x="4649" y="1713944"/>
          <a:ext cx="295029" cy="295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C92C7-EEA8-4AFD-A079-7D79F168E215}">
      <dsp:nvSpPr>
        <dsp:cNvPr id="0" name=""/>
        <dsp:cNvSpPr/>
      </dsp:nvSpPr>
      <dsp:spPr>
        <a:xfrm>
          <a:off x="285775" y="1517601"/>
          <a:ext cx="3734971" cy="68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Onderzoek SCOUT en EXPOSS </a:t>
          </a:r>
        </a:p>
      </dsp:txBody>
      <dsp:txXfrm>
        <a:off x="285775" y="1517601"/>
        <a:ext cx="3734971" cy="687715"/>
      </dsp:txXfrm>
    </dsp:sp>
    <dsp:sp modelId="{6862E379-E4CC-4833-9116-EB166B6F44F3}">
      <dsp:nvSpPr>
        <dsp:cNvPr id="0" name=""/>
        <dsp:cNvSpPr/>
      </dsp:nvSpPr>
      <dsp:spPr>
        <a:xfrm>
          <a:off x="4649" y="2401659"/>
          <a:ext cx="295029" cy="295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5A68B-372D-4C39-826E-FF7E5E7052CA}">
      <dsp:nvSpPr>
        <dsp:cNvPr id="0" name=""/>
        <dsp:cNvSpPr/>
      </dsp:nvSpPr>
      <dsp:spPr>
        <a:xfrm>
          <a:off x="285775" y="2205316"/>
          <a:ext cx="3734971" cy="68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Registratie suïcidepogingen</a:t>
          </a:r>
        </a:p>
      </dsp:txBody>
      <dsp:txXfrm>
        <a:off x="285775" y="2205316"/>
        <a:ext cx="3734971" cy="687715"/>
      </dsp:txXfrm>
    </dsp:sp>
    <dsp:sp modelId="{7EFCF8AE-C3DD-4599-9D18-15E1EE9DFF46}">
      <dsp:nvSpPr>
        <dsp:cNvPr id="0" name=""/>
        <dsp:cNvSpPr/>
      </dsp:nvSpPr>
      <dsp:spPr>
        <a:xfrm>
          <a:off x="4649" y="3089374"/>
          <a:ext cx="295029" cy="295029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75953-60AD-47C5-849B-958ABA42ED69}">
      <dsp:nvSpPr>
        <dsp:cNvPr id="0" name=""/>
        <dsp:cNvSpPr/>
      </dsp:nvSpPr>
      <dsp:spPr>
        <a:xfrm>
          <a:off x="285775" y="2893032"/>
          <a:ext cx="3734971" cy="68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Alertheid voor nieuwe noden en mogelijke nieuwe acties</a:t>
          </a:r>
        </a:p>
      </dsp:txBody>
      <dsp:txXfrm>
        <a:off x="285775" y="2893032"/>
        <a:ext cx="3734971" cy="687715"/>
      </dsp:txXfrm>
    </dsp:sp>
    <dsp:sp modelId="{DFBF21AF-0830-464F-BEF6-D9A7545F596F}">
      <dsp:nvSpPr>
        <dsp:cNvPr id="0" name=""/>
        <dsp:cNvSpPr/>
      </dsp:nvSpPr>
      <dsp:spPr>
        <a:xfrm>
          <a:off x="4649" y="3777090"/>
          <a:ext cx="295029" cy="295029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6E557-FAAB-4944-84C1-1CA80A5A2FF5}">
      <dsp:nvSpPr>
        <dsp:cNvPr id="0" name=""/>
        <dsp:cNvSpPr/>
      </dsp:nvSpPr>
      <dsp:spPr>
        <a:xfrm>
          <a:off x="285775" y="3580747"/>
          <a:ext cx="3734971" cy="68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Evaluatie van de acties en het actieplan</a:t>
          </a:r>
        </a:p>
      </dsp:txBody>
      <dsp:txXfrm>
        <a:off x="285775" y="3580747"/>
        <a:ext cx="3734971" cy="687715"/>
      </dsp:txXfrm>
    </dsp:sp>
    <dsp:sp modelId="{7461A5D5-3252-4995-B37E-FD7BDC15CAD0}">
      <dsp:nvSpPr>
        <dsp:cNvPr id="0" name=""/>
        <dsp:cNvSpPr/>
      </dsp:nvSpPr>
      <dsp:spPr>
        <a:xfrm>
          <a:off x="4221552" y="848776"/>
          <a:ext cx="4016098" cy="472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ECFE1-F9FC-4645-842E-28AF7FF3112C}">
      <dsp:nvSpPr>
        <dsp:cNvPr id="0" name=""/>
        <dsp:cNvSpPr/>
      </dsp:nvSpPr>
      <dsp:spPr>
        <a:xfrm>
          <a:off x="4221552" y="1026221"/>
          <a:ext cx="295037" cy="295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57D65-F9A7-4B11-A815-39C6EC3EA73E}">
      <dsp:nvSpPr>
        <dsp:cNvPr id="0" name=""/>
        <dsp:cNvSpPr/>
      </dsp:nvSpPr>
      <dsp:spPr>
        <a:xfrm>
          <a:off x="4221552" y="0"/>
          <a:ext cx="4016098" cy="84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Nieuwe acties</a:t>
          </a:r>
          <a:endParaRPr lang="en-US" sz="2800" kern="1200" dirty="0"/>
        </a:p>
      </dsp:txBody>
      <dsp:txXfrm>
        <a:off x="4221552" y="0"/>
        <a:ext cx="4016098" cy="848776"/>
      </dsp:txXfrm>
    </dsp:sp>
    <dsp:sp modelId="{DB802914-CEA1-4874-8F6D-A266EAF5EDE1}">
      <dsp:nvSpPr>
        <dsp:cNvPr id="0" name=""/>
        <dsp:cNvSpPr/>
      </dsp:nvSpPr>
      <dsp:spPr>
        <a:xfrm>
          <a:off x="4221552" y="1713944"/>
          <a:ext cx="295029" cy="295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E58C0-71B3-409D-B33D-2B134A52717F}">
      <dsp:nvSpPr>
        <dsp:cNvPr id="0" name=""/>
        <dsp:cNvSpPr/>
      </dsp:nvSpPr>
      <dsp:spPr>
        <a:xfrm>
          <a:off x="4502679" y="1517601"/>
          <a:ext cx="3734971" cy="68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Onderzoek mediarichtlijnconforme verhaallijn in fictie</a:t>
          </a:r>
          <a:endParaRPr lang="en-US" sz="1800" kern="1200" dirty="0"/>
        </a:p>
      </dsp:txBody>
      <dsp:txXfrm>
        <a:off x="4502679" y="1517601"/>
        <a:ext cx="3734971" cy="687715"/>
      </dsp:txXfrm>
    </dsp:sp>
    <dsp:sp modelId="{E2B14922-472D-42D3-9AA2-45BA960735A5}">
      <dsp:nvSpPr>
        <dsp:cNvPr id="0" name=""/>
        <dsp:cNvSpPr/>
      </dsp:nvSpPr>
      <dsp:spPr>
        <a:xfrm>
          <a:off x="4221552" y="2401659"/>
          <a:ext cx="295029" cy="295029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36F57-F7E3-455E-B98A-725473C4F285}">
      <dsp:nvSpPr>
        <dsp:cNvPr id="0" name=""/>
        <dsp:cNvSpPr/>
      </dsp:nvSpPr>
      <dsp:spPr>
        <a:xfrm>
          <a:off x="4502679" y="2205316"/>
          <a:ext cx="3734971" cy="68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Nodenbevraging naasten</a:t>
          </a:r>
          <a:endParaRPr lang="en-US" sz="1800" kern="1200" dirty="0"/>
        </a:p>
      </dsp:txBody>
      <dsp:txXfrm>
        <a:off x="4502679" y="2205316"/>
        <a:ext cx="3734971" cy="687715"/>
      </dsp:txXfrm>
    </dsp:sp>
    <dsp:sp modelId="{28E2D89E-4A09-4030-A6B9-398198A0FB70}">
      <dsp:nvSpPr>
        <dsp:cNvPr id="0" name=""/>
        <dsp:cNvSpPr/>
      </dsp:nvSpPr>
      <dsp:spPr>
        <a:xfrm>
          <a:off x="4221552" y="3089374"/>
          <a:ext cx="295029" cy="295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B1AD2-D5D9-47BC-BD6F-E595D61CD8D1}">
      <dsp:nvSpPr>
        <dsp:cNvPr id="0" name=""/>
        <dsp:cNvSpPr/>
      </dsp:nvSpPr>
      <dsp:spPr>
        <a:xfrm>
          <a:off x="4502679" y="2893032"/>
          <a:ext cx="3734971" cy="68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Onderzoek naar de impact van suïcide in de media</a:t>
          </a:r>
          <a:endParaRPr lang="en-US" sz="1800" kern="1200" dirty="0"/>
        </a:p>
      </dsp:txBody>
      <dsp:txXfrm>
        <a:off x="4502679" y="2893032"/>
        <a:ext cx="3734971" cy="687715"/>
      </dsp:txXfrm>
    </dsp:sp>
    <dsp:sp modelId="{E2E58D03-A052-4947-80F9-80514A6B88E8}">
      <dsp:nvSpPr>
        <dsp:cNvPr id="0" name=""/>
        <dsp:cNvSpPr/>
      </dsp:nvSpPr>
      <dsp:spPr>
        <a:xfrm>
          <a:off x="4221552" y="3777090"/>
          <a:ext cx="295029" cy="295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7A76F-3032-404B-AFC7-D6AAFE6574AD}">
      <dsp:nvSpPr>
        <dsp:cNvPr id="0" name=""/>
        <dsp:cNvSpPr/>
      </dsp:nvSpPr>
      <dsp:spPr>
        <a:xfrm>
          <a:off x="4502679" y="3580747"/>
          <a:ext cx="3734971" cy="68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Onderzoek naar risicoberoepen</a:t>
          </a:r>
          <a:endParaRPr lang="en-US" sz="1800" kern="1200" dirty="0"/>
        </a:p>
      </dsp:txBody>
      <dsp:txXfrm>
        <a:off x="4502679" y="3580747"/>
        <a:ext cx="3734971" cy="687715"/>
      </dsp:txXfrm>
    </dsp:sp>
    <dsp:sp modelId="{26335744-8939-4AC0-B292-D17A7E194DC8}">
      <dsp:nvSpPr>
        <dsp:cNvPr id="0" name=""/>
        <dsp:cNvSpPr/>
      </dsp:nvSpPr>
      <dsp:spPr>
        <a:xfrm>
          <a:off x="4221552" y="4464805"/>
          <a:ext cx="295029" cy="29502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86AAC-BEEE-452E-BEC1-25B5C52332B1}">
      <dsp:nvSpPr>
        <dsp:cNvPr id="0" name=""/>
        <dsp:cNvSpPr/>
      </dsp:nvSpPr>
      <dsp:spPr>
        <a:xfrm>
          <a:off x="4502679" y="4268462"/>
          <a:ext cx="3734971" cy="68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Actuele en gedetailleerde suïcidecijfers</a:t>
          </a:r>
          <a:endParaRPr lang="en-US" sz="1800" kern="1200" dirty="0"/>
        </a:p>
      </dsp:txBody>
      <dsp:txXfrm>
        <a:off x="4502679" y="4268462"/>
        <a:ext cx="3734971" cy="687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7E678-4B17-41DE-B5AA-4B982F756CA4}">
      <dsp:nvSpPr>
        <dsp:cNvPr id="0" name=""/>
        <dsp:cNvSpPr/>
      </dsp:nvSpPr>
      <dsp:spPr>
        <a:xfrm>
          <a:off x="1785486" y="0"/>
          <a:ext cx="5101390" cy="510139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Universele Preventie: Brede bevolking</a:t>
          </a:r>
        </a:p>
      </dsp:txBody>
      <dsp:txXfrm>
        <a:off x="3705818" y="367131"/>
        <a:ext cx="1260725" cy="541084"/>
      </dsp:txXfrm>
    </dsp:sp>
    <dsp:sp modelId="{34D85484-8215-40FE-9B69-6E967014E526}">
      <dsp:nvSpPr>
        <dsp:cNvPr id="0" name=""/>
        <dsp:cNvSpPr/>
      </dsp:nvSpPr>
      <dsp:spPr>
        <a:xfrm>
          <a:off x="2423159" y="1275347"/>
          <a:ext cx="3826042" cy="3826042"/>
        </a:xfrm>
        <a:prstGeom prst="ellipse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Selectieve Preventie: Subgroepen </a:t>
          </a:r>
        </a:p>
      </dsp:txBody>
      <dsp:txXfrm>
        <a:off x="3705818" y="1619533"/>
        <a:ext cx="1260725" cy="507266"/>
      </dsp:txXfrm>
    </dsp:sp>
    <dsp:sp modelId="{894FF5B4-7005-42C5-8A10-D0EED0B37C57}">
      <dsp:nvSpPr>
        <dsp:cNvPr id="0" name=""/>
        <dsp:cNvSpPr/>
      </dsp:nvSpPr>
      <dsp:spPr>
        <a:xfrm>
          <a:off x="3060833" y="2550695"/>
          <a:ext cx="2550695" cy="2550695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Geïndiceerde Preventie: Suïcidale personen</a:t>
          </a:r>
        </a:p>
      </dsp:txBody>
      <dsp:txXfrm>
        <a:off x="3698507" y="3375138"/>
        <a:ext cx="1275347" cy="9018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E9ECB-0386-4B6E-AEBD-17C54C90DCFB}">
      <dsp:nvSpPr>
        <dsp:cNvPr id="0" name=""/>
        <dsp:cNvSpPr/>
      </dsp:nvSpPr>
      <dsp:spPr>
        <a:xfrm>
          <a:off x="8979859" y="970723"/>
          <a:ext cx="2545144" cy="25452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0A028-EEB6-4741-86F8-079FAFBFF9F0}">
      <dsp:nvSpPr>
        <dsp:cNvPr id="0" name=""/>
        <dsp:cNvSpPr/>
      </dsp:nvSpPr>
      <dsp:spPr>
        <a:xfrm>
          <a:off x="9064988" y="1055580"/>
          <a:ext cx="2375977" cy="2375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>
              <a:solidFill>
                <a:srgbClr val="FFFFFF"/>
              </a:solidFill>
            </a:rPr>
            <a:t>Concrete acties / interventies</a:t>
          </a:r>
          <a:endParaRPr lang="en-US" sz="2500" kern="1200" dirty="0">
            <a:solidFill>
              <a:srgbClr val="FFFFFF"/>
            </a:solidFill>
          </a:endParaRPr>
        </a:p>
      </dsp:txBody>
      <dsp:txXfrm>
        <a:off x="9404413" y="1395010"/>
        <a:ext cx="1697126" cy="1696700"/>
      </dsp:txXfrm>
    </dsp:sp>
    <dsp:sp modelId="{A04C61E2-9406-425D-9268-342A65D387FE}">
      <dsp:nvSpPr>
        <dsp:cNvPr id="0" name=""/>
        <dsp:cNvSpPr/>
      </dsp:nvSpPr>
      <dsp:spPr>
        <a:xfrm rot="2700000">
          <a:off x="6338651" y="970544"/>
          <a:ext cx="2545185" cy="254518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9B512-39F3-41B1-8610-63488A40CBF1}">
      <dsp:nvSpPr>
        <dsp:cNvPr id="0" name=""/>
        <dsp:cNvSpPr/>
      </dsp:nvSpPr>
      <dsp:spPr>
        <a:xfrm>
          <a:off x="6434715" y="1055580"/>
          <a:ext cx="2375977" cy="2375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l-BE" sz="2500" kern="1200" dirty="0">
              <a:solidFill>
                <a:srgbClr val="FFFFFF"/>
              </a:solidFill>
            </a:rPr>
          </a:br>
          <a:r>
            <a:rPr lang="nl-BE" sz="2500" kern="1200" dirty="0">
              <a:solidFill>
                <a:srgbClr val="FFFFFF"/>
              </a:solidFill>
            </a:rPr>
            <a:t>Strategieën</a:t>
          </a:r>
          <a:br>
            <a:rPr lang="nl-BE" sz="2500" kern="1200" dirty="0">
              <a:solidFill>
                <a:srgbClr val="FFFFFF"/>
              </a:solidFill>
            </a:rPr>
          </a:br>
          <a:endParaRPr lang="en-US" sz="2500" kern="1200" dirty="0">
            <a:solidFill>
              <a:srgbClr val="FFFFFF"/>
            </a:solidFill>
          </a:endParaRPr>
        </a:p>
      </dsp:txBody>
      <dsp:txXfrm>
        <a:off x="6774140" y="1395010"/>
        <a:ext cx="1697126" cy="1696700"/>
      </dsp:txXfrm>
    </dsp:sp>
    <dsp:sp modelId="{B4B6D16D-44F6-4EF4-9724-5D70A44A05FA}">
      <dsp:nvSpPr>
        <dsp:cNvPr id="0" name=""/>
        <dsp:cNvSpPr/>
      </dsp:nvSpPr>
      <dsp:spPr>
        <a:xfrm rot="2700000">
          <a:off x="3719291" y="970544"/>
          <a:ext cx="2545185" cy="254518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75C80-4102-491E-B3A8-DB65B6E673BB}">
      <dsp:nvSpPr>
        <dsp:cNvPr id="0" name=""/>
        <dsp:cNvSpPr/>
      </dsp:nvSpPr>
      <dsp:spPr>
        <a:xfrm>
          <a:off x="3804441" y="1055580"/>
          <a:ext cx="2375977" cy="2375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l-BE" sz="2200" kern="1200" dirty="0">
              <a:solidFill>
                <a:srgbClr val="FFFFFF"/>
              </a:solidFill>
            </a:rPr>
          </a:br>
          <a:r>
            <a:rPr lang="nl-BE" sz="2200" kern="1200" dirty="0">
              <a:solidFill>
                <a:srgbClr val="FFFFFF"/>
              </a:solidFill>
            </a:rPr>
            <a:t>Gezondheidsdoelstelling</a:t>
          </a:r>
          <a:br>
            <a:rPr lang="nl-BE" sz="2400" kern="1200" dirty="0">
              <a:solidFill>
                <a:srgbClr val="FFFFFF"/>
              </a:solidFill>
            </a:rPr>
          </a:br>
          <a:endParaRPr lang="en-US" sz="2400" kern="1200" dirty="0">
            <a:solidFill>
              <a:srgbClr val="FFFFFF"/>
            </a:solidFill>
          </a:endParaRPr>
        </a:p>
      </dsp:txBody>
      <dsp:txXfrm>
        <a:off x="4143867" y="1395010"/>
        <a:ext cx="1697126" cy="1696700"/>
      </dsp:txXfrm>
    </dsp:sp>
    <dsp:sp modelId="{B0E12C12-17EC-438D-84D2-1AC045E7CC9F}">
      <dsp:nvSpPr>
        <dsp:cNvPr id="0" name=""/>
        <dsp:cNvSpPr/>
      </dsp:nvSpPr>
      <dsp:spPr>
        <a:xfrm rot="2700000">
          <a:off x="1089018" y="970544"/>
          <a:ext cx="2545185" cy="254518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79521-0BF1-4E35-8766-36D63D5528E7}">
      <dsp:nvSpPr>
        <dsp:cNvPr id="0" name=""/>
        <dsp:cNvSpPr/>
      </dsp:nvSpPr>
      <dsp:spPr>
        <a:xfrm>
          <a:off x="1174168" y="1055580"/>
          <a:ext cx="2375977" cy="2375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 err="1">
              <a:solidFill>
                <a:srgbClr val="FFFFFF"/>
              </a:solidFill>
            </a:rPr>
            <a:t>Gezondheids</a:t>
          </a:r>
          <a:br>
            <a:rPr lang="nl-BE" sz="2200" kern="1200" dirty="0">
              <a:solidFill>
                <a:srgbClr val="FFFFFF"/>
              </a:solidFill>
            </a:rPr>
          </a:br>
          <a:r>
            <a:rPr lang="nl-BE" sz="2200" kern="1200" dirty="0">
              <a:solidFill>
                <a:srgbClr val="FFFFFF"/>
              </a:solidFill>
            </a:rPr>
            <a:t>conferentie</a:t>
          </a:r>
          <a:endParaRPr lang="en-US" sz="2200" kern="1200" dirty="0">
            <a:solidFill>
              <a:srgbClr val="FFFFFF"/>
            </a:solidFill>
          </a:endParaRPr>
        </a:p>
      </dsp:txBody>
      <dsp:txXfrm>
        <a:off x="1513593" y="1395010"/>
        <a:ext cx="1697126" cy="1696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C7DFD-16C5-40A8-9EFF-CA569A1BA884}">
      <dsp:nvSpPr>
        <dsp:cNvPr id="0" name=""/>
        <dsp:cNvSpPr/>
      </dsp:nvSpPr>
      <dsp:spPr>
        <a:xfrm>
          <a:off x="5134" y="696992"/>
          <a:ext cx="2334647" cy="1349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VAS I </a:t>
          </a:r>
          <a:br>
            <a:rPr lang="nl-BE" sz="2300" kern="1200" dirty="0"/>
          </a:br>
          <a:r>
            <a:rPr lang="nl-BE" sz="2300" kern="1200" dirty="0"/>
            <a:t>(2006-2010)</a:t>
          </a:r>
          <a:endParaRPr lang="en-US" sz="2300" kern="1200" dirty="0"/>
        </a:p>
      </dsp:txBody>
      <dsp:txXfrm>
        <a:off x="5134" y="696992"/>
        <a:ext cx="2334647" cy="899926"/>
      </dsp:txXfrm>
    </dsp:sp>
    <dsp:sp modelId="{89E2BBB1-199D-4E7B-9151-7B5E2DC054ED}">
      <dsp:nvSpPr>
        <dsp:cNvPr id="0" name=""/>
        <dsp:cNvSpPr/>
      </dsp:nvSpPr>
      <dsp:spPr>
        <a:xfrm>
          <a:off x="483315" y="1596919"/>
          <a:ext cx="2334647" cy="211140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/>
            <a:t>Doelstelling: daling van het aantal zelfdodingen met 8% in 2010 t.o.v. 2000</a:t>
          </a:r>
          <a:endParaRPr lang="en-US" sz="2000" kern="1200" dirty="0"/>
        </a:p>
      </dsp:txBody>
      <dsp:txXfrm>
        <a:off x="545156" y="1658760"/>
        <a:ext cx="2210965" cy="1987718"/>
      </dsp:txXfrm>
    </dsp:sp>
    <dsp:sp modelId="{2C7FB55E-3E7A-4265-BF5E-E03F64C1E431}">
      <dsp:nvSpPr>
        <dsp:cNvPr id="0" name=""/>
        <dsp:cNvSpPr/>
      </dsp:nvSpPr>
      <dsp:spPr>
        <a:xfrm>
          <a:off x="2693706" y="856326"/>
          <a:ext cx="750319" cy="581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693706" y="972578"/>
        <a:ext cx="575941" cy="348755"/>
      </dsp:txXfrm>
    </dsp:sp>
    <dsp:sp modelId="{1EEF1224-09ED-40DD-84C6-5FB4E46220EE}">
      <dsp:nvSpPr>
        <dsp:cNvPr id="0" name=""/>
        <dsp:cNvSpPr/>
      </dsp:nvSpPr>
      <dsp:spPr>
        <a:xfrm>
          <a:off x="3755478" y="696992"/>
          <a:ext cx="2334647" cy="1349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VAS II</a:t>
          </a:r>
          <a:br>
            <a:rPr lang="nl-BE" sz="2300" kern="1200" dirty="0"/>
          </a:br>
          <a:r>
            <a:rPr lang="nl-BE" sz="2300" kern="1200" dirty="0"/>
            <a:t>(2012-2020)</a:t>
          </a:r>
          <a:endParaRPr lang="en-US" sz="2300" kern="1200" dirty="0"/>
        </a:p>
      </dsp:txBody>
      <dsp:txXfrm>
        <a:off x="3755478" y="696992"/>
        <a:ext cx="2334647" cy="899926"/>
      </dsp:txXfrm>
    </dsp:sp>
    <dsp:sp modelId="{679642A7-8260-4A19-A15D-4E64C4DCDA51}">
      <dsp:nvSpPr>
        <dsp:cNvPr id="0" name=""/>
        <dsp:cNvSpPr/>
      </dsp:nvSpPr>
      <dsp:spPr>
        <a:xfrm>
          <a:off x="4233659" y="1596919"/>
          <a:ext cx="2334647" cy="211140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/>
            <a:t>Doelstelling: daling van het aantal zelfdodingen met 20% in 2020 t.o.v. 2000</a:t>
          </a:r>
          <a:endParaRPr lang="en-US" sz="2000" kern="1200" dirty="0"/>
        </a:p>
      </dsp:txBody>
      <dsp:txXfrm>
        <a:off x="4295500" y="1658760"/>
        <a:ext cx="2210965" cy="1987718"/>
      </dsp:txXfrm>
    </dsp:sp>
    <dsp:sp modelId="{1370A70A-249C-4442-9316-9ECE1C1BB4C4}">
      <dsp:nvSpPr>
        <dsp:cNvPr id="0" name=""/>
        <dsp:cNvSpPr/>
      </dsp:nvSpPr>
      <dsp:spPr>
        <a:xfrm>
          <a:off x="6444050" y="856326"/>
          <a:ext cx="750319" cy="581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444050" y="972578"/>
        <a:ext cx="575941" cy="348755"/>
      </dsp:txXfrm>
    </dsp:sp>
    <dsp:sp modelId="{4CB53A77-6EE8-477B-A1AD-8DF49BAD1041}">
      <dsp:nvSpPr>
        <dsp:cNvPr id="0" name=""/>
        <dsp:cNvSpPr/>
      </dsp:nvSpPr>
      <dsp:spPr>
        <a:xfrm>
          <a:off x="7505822" y="696992"/>
          <a:ext cx="2334647" cy="1349889"/>
        </a:xfrm>
        <a:prstGeom prst="roundRect">
          <a:avLst>
            <a:gd name="adj" fmla="val 10000"/>
          </a:avLst>
        </a:prstGeom>
        <a:solidFill>
          <a:srgbClr val="15608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VAS III</a:t>
          </a:r>
          <a:endParaRPr lang="en-US" sz="2400" kern="1200" dirty="0"/>
        </a:p>
      </dsp:txBody>
      <dsp:txXfrm>
        <a:off x="7505822" y="696992"/>
        <a:ext cx="2334647" cy="899926"/>
      </dsp:txXfrm>
    </dsp:sp>
    <dsp:sp modelId="{82A548FA-3757-4847-94D2-E059F9D63FD1}">
      <dsp:nvSpPr>
        <dsp:cNvPr id="0" name=""/>
        <dsp:cNvSpPr/>
      </dsp:nvSpPr>
      <dsp:spPr>
        <a:xfrm>
          <a:off x="7984003" y="1596919"/>
          <a:ext cx="2334647" cy="2111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466F7-722E-4FD4-9AB2-465A0C97CA16}">
      <dsp:nvSpPr>
        <dsp:cNvPr id="0" name=""/>
        <dsp:cNvSpPr/>
      </dsp:nvSpPr>
      <dsp:spPr>
        <a:xfrm>
          <a:off x="10575037" y="2039723"/>
          <a:ext cx="91440" cy="352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EADB9-9760-46CF-8A40-E58D2AB12BAE}">
      <dsp:nvSpPr>
        <dsp:cNvPr id="0" name=""/>
        <dsp:cNvSpPr/>
      </dsp:nvSpPr>
      <dsp:spPr>
        <a:xfrm>
          <a:off x="9094483" y="2039723"/>
          <a:ext cx="91440" cy="352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22976-0C27-4BC2-967C-37E2D4DC0C5C}">
      <dsp:nvSpPr>
        <dsp:cNvPr id="0" name=""/>
        <dsp:cNvSpPr/>
      </dsp:nvSpPr>
      <dsp:spPr>
        <a:xfrm>
          <a:off x="7528171" y="2039723"/>
          <a:ext cx="91440" cy="352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5941E-0675-4DCC-ADE1-8EA616216B82}">
      <dsp:nvSpPr>
        <dsp:cNvPr id="0" name=""/>
        <dsp:cNvSpPr/>
      </dsp:nvSpPr>
      <dsp:spPr>
        <a:xfrm>
          <a:off x="5876482" y="2039723"/>
          <a:ext cx="91440" cy="352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5656C-F875-45EB-890B-01EE38323D35}">
      <dsp:nvSpPr>
        <dsp:cNvPr id="0" name=""/>
        <dsp:cNvSpPr/>
      </dsp:nvSpPr>
      <dsp:spPr>
        <a:xfrm>
          <a:off x="3998450" y="2039723"/>
          <a:ext cx="91440" cy="352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D3BBD-5035-4433-9219-6E240656E384}">
      <dsp:nvSpPr>
        <dsp:cNvPr id="0" name=""/>
        <dsp:cNvSpPr/>
      </dsp:nvSpPr>
      <dsp:spPr>
        <a:xfrm>
          <a:off x="2174137" y="3161243"/>
          <a:ext cx="1480553" cy="1302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388"/>
              </a:lnTo>
              <a:lnTo>
                <a:pt x="1480553" y="1190388"/>
              </a:lnTo>
              <a:lnTo>
                <a:pt x="1480553" y="130260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1B615-639E-426C-90A5-0B1117DFEF59}">
      <dsp:nvSpPr>
        <dsp:cNvPr id="0" name=""/>
        <dsp:cNvSpPr/>
      </dsp:nvSpPr>
      <dsp:spPr>
        <a:xfrm>
          <a:off x="2128417" y="3161243"/>
          <a:ext cx="91440" cy="1302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0388"/>
              </a:lnTo>
              <a:lnTo>
                <a:pt x="51213" y="1190388"/>
              </a:lnTo>
              <a:lnTo>
                <a:pt x="51213" y="130260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B8268-3150-45C5-9B4F-79C6A918F52E}">
      <dsp:nvSpPr>
        <dsp:cNvPr id="0" name=""/>
        <dsp:cNvSpPr/>
      </dsp:nvSpPr>
      <dsp:spPr>
        <a:xfrm>
          <a:off x="611374" y="3161243"/>
          <a:ext cx="1562762" cy="1302608"/>
        </a:xfrm>
        <a:custGeom>
          <a:avLst/>
          <a:gdLst/>
          <a:ahLst/>
          <a:cxnLst/>
          <a:rect l="0" t="0" r="0" b="0"/>
          <a:pathLst>
            <a:path>
              <a:moveTo>
                <a:pt x="1562762" y="0"/>
              </a:moveTo>
              <a:lnTo>
                <a:pt x="1562762" y="1190388"/>
              </a:lnTo>
              <a:lnTo>
                <a:pt x="0" y="1190388"/>
              </a:lnTo>
              <a:lnTo>
                <a:pt x="0" y="130260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99E24-9C48-4D8F-9577-4A87DD5681D0}">
      <dsp:nvSpPr>
        <dsp:cNvPr id="0" name=""/>
        <dsp:cNvSpPr/>
      </dsp:nvSpPr>
      <dsp:spPr>
        <a:xfrm>
          <a:off x="2128417" y="2039723"/>
          <a:ext cx="91440" cy="352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02731-735C-4876-8982-7DC8D99747BD}">
      <dsp:nvSpPr>
        <dsp:cNvPr id="0" name=""/>
        <dsp:cNvSpPr/>
      </dsp:nvSpPr>
      <dsp:spPr>
        <a:xfrm>
          <a:off x="647864" y="2039723"/>
          <a:ext cx="91440" cy="352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5E66B-3140-41D6-ACBD-DD062DB66685}">
      <dsp:nvSpPr>
        <dsp:cNvPr id="0" name=""/>
        <dsp:cNvSpPr/>
      </dsp:nvSpPr>
      <dsp:spPr>
        <a:xfrm>
          <a:off x="87902" y="1270508"/>
          <a:ext cx="1211362" cy="769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6CD443-20F7-4470-8BEB-F1914C5DF361}">
      <dsp:nvSpPr>
        <dsp:cNvPr id="0" name=""/>
        <dsp:cNvSpPr/>
      </dsp:nvSpPr>
      <dsp:spPr>
        <a:xfrm>
          <a:off x="222498" y="1398374"/>
          <a:ext cx="1211362" cy="769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FASE 1 </a:t>
          </a:r>
          <a:br>
            <a:rPr lang="nl-BE" sz="1400" kern="1200" dirty="0"/>
          </a:br>
          <a:r>
            <a:rPr lang="nl-BE" sz="1400" kern="1200" dirty="0"/>
            <a:t>Sept-Maart 2021</a:t>
          </a:r>
          <a:endParaRPr lang="en-US" sz="1400" kern="1200" dirty="0"/>
        </a:p>
      </dsp:txBody>
      <dsp:txXfrm>
        <a:off x="245028" y="1420904"/>
        <a:ext cx="1166302" cy="724155"/>
      </dsp:txXfrm>
    </dsp:sp>
    <dsp:sp modelId="{4D124D47-DCC3-42CE-A42D-A581B4AE5A35}">
      <dsp:nvSpPr>
        <dsp:cNvPr id="0" name=""/>
        <dsp:cNvSpPr/>
      </dsp:nvSpPr>
      <dsp:spPr>
        <a:xfrm>
          <a:off x="87902" y="2392028"/>
          <a:ext cx="1211362" cy="769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382EDE-AF64-490D-AA16-D84B7B49D0E6}">
      <dsp:nvSpPr>
        <dsp:cNvPr id="0" name=""/>
        <dsp:cNvSpPr/>
      </dsp:nvSpPr>
      <dsp:spPr>
        <a:xfrm>
          <a:off x="222498" y="2519894"/>
          <a:ext cx="1211362" cy="76921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Eindevaluatie </a:t>
          </a:r>
          <a:br>
            <a:rPr lang="nl-BE" sz="1400" kern="1200" dirty="0"/>
          </a:br>
          <a:r>
            <a:rPr lang="nl-BE" sz="1400" kern="1200" dirty="0"/>
            <a:t>VAS II</a:t>
          </a:r>
          <a:endParaRPr lang="en-US" sz="1400" kern="1200" dirty="0"/>
        </a:p>
      </dsp:txBody>
      <dsp:txXfrm>
        <a:off x="245028" y="2542424"/>
        <a:ext cx="1166302" cy="724155"/>
      </dsp:txXfrm>
    </dsp:sp>
    <dsp:sp modelId="{C4349DDE-CBBD-4C1C-A804-7B96518B0A92}">
      <dsp:nvSpPr>
        <dsp:cNvPr id="0" name=""/>
        <dsp:cNvSpPr/>
      </dsp:nvSpPr>
      <dsp:spPr>
        <a:xfrm>
          <a:off x="1568456" y="1270508"/>
          <a:ext cx="1211362" cy="769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A490AE-BA03-429A-A68B-B92B96A06BCA}">
      <dsp:nvSpPr>
        <dsp:cNvPr id="0" name=""/>
        <dsp:cNvSpPr/>
      </dsp:nvSpPr>
      <dsp:spPr>
        <a:xfrm>
          <a:off x="1703052" y="1398374"/>
          <a:ext cx="1211362" cy="769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FASE 2  </a:t>
          </a:r>
          <a:br>
            <a:rPr lang="nl-BE" sz="1400" kern="1200" dirty="0"/>
          </a:br>
          <a:r>
            <a:rPr lang="nl-BE" sz="1400" kern="1200" dirty="0"/>
            <a:t>Maart-Juni 2021</a:t>
          </a:r>
          <a:endParaRPr lang="en-US" sz="1400" kern="1200" dirty="0"/>
        </a:p>
      </dsp:txBody>
      <dsp:txXfrm>
        <a:off x="1725582" y="1420904"/>
        <a:ext cx="1166302" cy="724155"/>
      </dsp:txXfrm>
    </dsp:sp>
    <dsp:sp modelId="{ADBCA105-3401-41C5-9C18-E5130D779F0B}">
      <dsp:nvSpPr>
        <dsp:cNvPr id="0" name=""/>
        <dsp:cNvSpPr/>
      </dsp:nvSpPr>
      <dsp:spPr>
        <a:xfrm>
          <a:off x="1568456" y="2392028"/>
          <a:ext cx="1211362" cy="769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5478E6-AFFF-400E-9F97-E74B830AE12C}">
      <dsp:nvSpPr>
        <dsp:cNvPr id="0" name=""/>
        <dsp:cNvSpPr/>
      </dsp:nvSpPr>
      <dsp:spPr>
        <a:xfrm>
          <a:off x="1703052" y="2519894"/>
          <a:ext cx="1211362" cy="769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Bijeenkomst werkgroepen</a:t>
          </a:r>
          <a:endParaRPr lang="en-US" sz="1400" kern="1200" dirty="0"/>
        </a:p>
      </dsp:txBody>
      <dsp:txXfrm>
        <a:off x="1725582" y="2542424"/>
        <a:ext cx="1166302" cy="724155"/>
      </dsp:txXfrm>
    </dsp:sp>
    <dsp:sp modelId="{0A99F9FD-8BC8-4806-B80A-31C79EAE7E94}">
      <dsp:nvSpPr>
        <dsp:cNvPr id="0" name=""/>
        <dsp:cNvSpPr/>
      </dsp:nvSpPr>
      <dsp:spPr>
        <a:xfrm>
          <a:off x="5693" y="4463851"/>
          <a:ext cx="1211362" cy="769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DD32D6-42EB-455C-9F33-C300F50460B3}">
      <dsp:nvSpPr>
        <dsp:cNvPr id="0" name=""/>
        <dsp:cNvSpPr/>
      </dsp:nvSpPr>
      <dsp:spPr>
        <a:xfrm>
          <a:off x="140289" y="4591717"/>
          <a:ext cx="1211362" cy="769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Universele preventie</a:t>
          </a:r>
          <a:endParaRPr lang="en-US" sz="1400" kern="1200" dirty="0"/>
        </a:p>
      </dsp:txBody>
      <dsp:txXfrm>
        <a:off x="162819" y="4614247"/>
        <a:ext cx="1166302" cy="724155"/>
      </dsp:txXfrm>
    </dsp:sp>
    <dsp:sp modelId="{2B21FA8A-C03E-4190-8E62-65B138A375CD}">
      <dsp:nvSpPr>
        <dsp:cNvPr id="0" name=""/>
        <dsp:cNvSpPr/>
      </dsp:nvSpPr>
      <dsp:spPr>
        <a:xfrm>
          <a:off x="1573950" y="4463851"/>
          <a:ext cx="1211362" cy="769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672958-127A-4D5B-89D7-B2570361B526}">
      <dsp:nvSpPr>
        <dsp:cNvPr id="0" name=""/>
        <dsp:cNvSpPr/>
      </dsp:nvSpPr>
      <dsp:spPr>
        <a:xfrm>
          <a:off x="1708546" y="4591717"/>
          <a:ext cx="1211362" cy="769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Selectieve preventie</a:t>
          </a:r>
          <a:endParaRPr lang="en-US" sz="1400" kern="1200" dirty="0"/>
        </a:p>
      </dsp:txBody>
      <dsp:txXfrm>
        <a:off x="1731076" y="4614247"/>
        <a:ext cx="1166302" cy="724155"/>
      </dsp:txXfrm>
    </dsp:sp>
    <dsp:sp modelId="{44A0188C-5C5F-4993-82BB-FE13FCF2329E}">
      <dsp:nvSpPr>
        <dsp:cNvPr id="0" name=""/>
        <dsp:cNvSpPr/>
      </dsp:nvSpPr>
      <dsp:spPr>
        <a:xfrm>
          <a:off x="2966801" y="4463851"/>
          <a:ext cx="1375780" cy="77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1D2EBC-C25A-4B9A-839A-1686EA754999}">
      <dsp:nvSpPr>
        <dsp:cNvPr id="0" name=""/>
        <dsp:cNvSpPr/>
      </dsp:nvSpPr>
      <dsp:spPr>
        <a:xfrm>
          <a:off x="3101397" y="4591717"/>
          <a:ext cx="1375780" cy="775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Geïndiceerde preventie</a:t>
          </a:r>
          <a:endParaRPr lang="en-US" sz="1400" kern="1200" dirty="0"/>
        </a:p>
      </dsp:txBody>
      <dsp:txXfrm>
        <a:off x="3124107" y="4614427"/>
        <a:ext cx="1330360" cy="729948"/>
      </dsp:txXfrm>
    </dsp:sp>
    <dsp:sp modelId="{B996CDEB-D4CD-4866-B68B-F8B9418A36E5}">
      <dsp:nvSpPr>
        <dsp:cNvPr id="0" name=""/>
        <dsp:cNvSpPr/>
      </dsp:nvSpPr>
      <dsp:spPr>
        <a:xfrm>
          <a:off x="3438489" y="1270508"/>
          <a:ext cx="1211362" cy="769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8D15CC-4668-4814-A329-5CDD2C112E17}">
      <dsp:nvSpPr>
        <dsp:cNvPr id="0" name=""/>
        <dsp:cNvSpPr/>
      </dsp:nvSpPr>
      <dsp:spPr>
        <a:xfrm>
          <a:off x="3573084" y="1398374"/>
          <a:ext cx="1211362" cy="769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FASE 3 </a:t>
          </a:r>
          <a:br>
            <a:rPr lang="nl-BE" sz="1400" kern="1200" dirty="0"/>
          </a:br>
          <a:r>
            <a:rPr lang="nl-BE" sz="1400" kern="1200" dirty="0"/>
            <a:t>Jul-Okt </a:t>
          </a:r>
          <a:br>
            <a:rPr lang="nl-BE" sz="1400" kern="1200" dirty="0"/>
          </a:br>
          <a:r>
            <a:rPr lang="nl-BE" sz="1400" kern="1200" dirty="0"/>
            <a:t>2021</a:t>
          </a:r>
          <a:endParaRPr lang="en-US" sz="1400" kern="1200" dirty="0"/>
        </a:p>
      </dsp:txBody>
      <dsp:txXfrm>
        <a:off x="3595614" y="1420904"/>
        <a:ext cx="1166302" cy="724155"/>
      </dsp:txXfrm>
    </dsp:sp>
    <dsp:sp modelId="{C50FD7FA-2A93-4558-B38F-2514A51B6D75}">
      <dsp:nvSpPr>
        <dsp:cNvPr id="0" name=""/>
        <dsp:cNvSpPr/>
      </dsp:nvSpPr>
      <dsp:spPr>
        <a:xfrm>
          <a:off x="3126387" y="2392028"/>
          <a:ext cx="1835565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224E5B-0405-413F-92D1-B320F1417108}">
      <dsp:nvSpPr>
        <dsp:cNvPr id="0" name=""/>
        <dsp:cNvSpPr/>
      </dsp:nvSpPr>
      <dsp:spPr>
        <a:xfrm>
          <a:off x="3260983" y="2519894"/>
          <a:ext cx="1835565" cy="118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Wetenschappelijke evaluatie – afstemming andere beleidsdomeinen</a:t>
          </a:r>
          <a:endParaRPr lang="en-US" sz="1400" kern="1200" dirty="0"/>
        </a:p>
      </dsp:txBody>
      <dsp:txXfrm>
        <a:off x="3295745" y="2554656"/>
        <a:ext cx="1766041" cy="1117343"/>
      </dsp:txXfrm>
    </dsp:sp>
    <dsp:sp modelId="{631D0CD2-E13F-4CBF-9018-A259EDA3194D}">
      <dsp:nvSpPr>
        <dsp:cNvPr id="0" name=""/>
        <dsp:cNvSpPr/>
      </dsp:nvSpPr>
      <dsp:spPr>
        <a:xfrm>
          <a:off x="5316521" y="1270508"/>
          <a:ext cx="1211362" cy="769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057887-390F-43BF-83F3-DCDB741BDD47}">
      <dsp:nvSpPr>
        <dsp:cNvPr id="0" name=""/>
        <dsp:cNvSpPr/>
      </dsp:nvSpPr>
      <dsp:spPr>
        <a:xfrm>
          <a:off x="5451116" y="1398374"/>
          <a:ext cx="1211362" cy="769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FASE 4 </a:t>
          </a:r>
          <a:br>
            <a:rPr lang="nl-BE" sz="1400" kern="1200" dirty="0"/>
          </a:br>
          <a:r>
            <a:rPr lang="nl-BE" sz="1400" kern="1200" dirty="0"/>
            <a:t>Aug-Nov 2021</a:t>
          </a:r>
          <a:endParaRPr lang="en-US" sz="1400" kern="1200" dirty="0"/>
        </a:p>
      </dsp:txBody>
      <dsp:txXfrm>
        <a:off x="5473646" y="1420904"/>
        <a:ext cx="1166302" cy="724155"/>
      </dsp:txXfrm>
    </dsp:sp>
    <dsp:sp modelId="{A5008D57-7FAE-4927-B6A1-984291EE4EE8}">
      <dsp:nvSpPr>
        <dsp:cNvPr id="0" name=""/>
        <dsp:cNvSpPr/>
      </dsp:nvSpPr>
      <dsp:spPr>
        <a:xfrm>
          <a:off x="5231144" y="2392028"/>
          <a:ext cx="1382115" cy="1134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19391B-35DD-47D6-B368-EEF08DADA219}">
      <dsp:nvSpPr>
        <dsp:cNvPr id="0" name=""/>
        <dsp:cNvSpPr/>
      </dsp:nvSpPr>
      <dsp:spPr>
        <a:xfrm>
          <a:off x="5365740" y="2519894"/>
          <a:ext cx="1382115" cy="1134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Gezondheids-economische analyse</a:t>
          </a:r>
          <a:endParaRPr lang="en-US" sz="1400" kern="1200" dirty="0"/>
        </a:p>
      </dsp:txBody>
      <dsp:txXfrm>
        <a:off x="5398981" y="2553135"/>
        <a:ext cx="1315633" cy="1068440"/>
      </dsp:txXfrm>
    </dsp:sp>
    <dsp:sp modelId="{A11E3825-7532-45F7-B878-7D2FDE7EE912}">
      <dsp:nvSpPr>
        <dsp:cNvPr id="0" name=""/>
        <dsp:cNvSpPr/>
      </dsp:nvSpPr>
      <dsp:spPr>
        <a:xfrm>
          <a:off x="6968210" y="1270508"/>
          <a:ext cx="1211362" cy="769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F9D6C4-8162-4C74-BFC4-3DEFB496186D}">
      <dsp:nvSpPr>
        <dsp:cNvPr id="0" name=""/>
        <dsp:cNvSpPr/>
      </dsp:nvSpPr>
      <dsp:spPr>
        <a:xfrm>
          <a:off x="7102805" y="1398374"/>
          <a:ext cx="1211362" cy="769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FASE 5</a:t>
          </a:r>
          <a:br>
            <a:rPr lang="nl-BE" sz="1400" kern="1200" dirty="0"/>
          </a:br>
          <a:br>
            <a:rPr lang="nl-BE" sz="1400" kern="1200" dirty="0"/>
          </a:br>
          <a:r>
            <a:rPr lang="nl-BE" sz="1400" kern="1200" dirty="0"/>
            <a:t>19/11/2021</a:t>
          </a:r>
          <a:endParaRPr lang="en-US" sz="1400" kern="1200" dirty="0"/>
        </a:p>
      </dsp:txBody>
      <dsp:txXfrm>
        <a:off x="7125335" y="1420904"/>
        <a:ext cx="1166302" cy="724155"/>
      </dsp:txXfrm>
    </dsp:sp>
    <dsp:sp modelId="{01F30B12-6EA3-476F-BBCC-F094EDECEFB9}">
      <dsp:nvSpPr>
        <dsp:cNvPr id="0" name=""/>
        <dsp:cNvSpPr/>
      </dsp:nvSpPr>
      <dsp:spPr>
        <a:xfrm>
          <a:off x="6882451" y="2392028"/>
          <a:ext cx="1382878" cy="1155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0E2502-2DAD-48D6-BB57-A06CB65D7605}">
      <dsp:nvSpPr>
        <dsp:cNvPr id="0" name=""/>
        <dsp:cNvSpPr/>
      </dsp:nvSpPr>
      <dsp:spPr>
        <a:xfrm>
          <a:off x="7017047" y="2519894"/>
          <a:ext cx="1382878" cy="115595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Gezondheids-conferentie</a:t>
          </a:r>
          <a:endParaRPr lang="en-US" sz="1400" kern="1200" dirty="0"/>
        </a:p>
      </dsp:txBody>
      <dsp:txXfrm>
        <a:off x="7050904" y="2553751"/>
        <a:ext cx="1315164" cy="1088239"/>
      </dsp:txXfrm>
    </dsp:sp>
    <dsp:sp modelId="{D23B9FF7-090B-4FC7-B603-AFD6C6A8D508}">
      <dsp:nvSpPr>
        <dsp:cNvPr id="0" name=""/>
        <dsp:cNvSpPr/>
      </dsp:nvSpPr>
      <dsp:spPr>
        <a:xfrm>
          <a:off x="8534522" y="1270508"/>
          <a:ext cx="1211362" cy="769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49CADF-C2B7-4B3F-8D32-F48F5A27497C}">
      <dsp:nvSpPr>
        <dsp:cNvPr id="0" name=""/>
        <dsp:cNvSpPr/>
      </dsp:nvSpPr>
      <dsp:spPr>
        <a:xfrm>
          <a:off x="8669118" y="1398374"/>
          <a:ext cx="1211362" cy="769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FASE 6</a:t>
          </a:r>
          <a:br>
            <a:rPr lang="nl-BE" sz="1400" kern="1200" dirty="0"/>
          </a:br>
          <a:r>
            <a:rPr lang="nl-BE" sz="1400" kern="1200" dirty="0"/>
            <a:t>Vanaf eind nov 2021</a:t>
          </a:r>
          <a:endParaRPr lang="en-US" sz="1400" kern="1200" dirty="0"/>
        </a:p>
      </dsp:txBody>
      <dsp:txXfrm>
        <a:off x="8691648" y="1420904"/>
        <a:ext cx="1166302" cy="724155"/>
      </dsp:txXfrm>
    </dsp:sp>
    <dsp:sp modelId="{EEAA3A47-5422-4382-81CC-1557FAE95E9B}">
      <dsp:nvSpPr>
        <dsp:cNvPr id="0" name=""/>
        <dsp:cNvSpPr/>
      </dsp:nvSpPr>
      <dsp:spPr>
        <a:xfrm>
          <a:off x="8534522" y="2392028"/>
          <a:ext cx="1211362" cy="769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9C847E-D8E5-435C-9216-790B4B788EA5}">
      <dsp:nvSpPr>
        <dsp:cNvPr id="0" name=""/>
        <dsp:cNvSpPr/>
      </dsp:nvSpPr>
      <dsp:spPr>
        <a:xfrm>
          <a:off x="8669118" y="2519894"/>
          <a:ext cx="1211362" cy="769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Natraject</a:t>
          </a:r>
          <a:endParaRPr lang="en-US" sz="1400" kern="1200" dirty="0"/>
        </a:p>
      </dsp:txBody>
      <dsp:txXfrm>
        <a:off x="8691648" y="2542424"/>
        <a:ext cx="1166302" cy="724155"/>
      </dsp:txXfrm>
    </dsp:sp>
    <dsp:sp modelId="{9EE17634-DF10-45D6-A2E2-E69EFEC7105F}">
      <dsp:nvSpPr>
        <dsp:cNvPr id="0" name=""/>
        <dsp:cNvSpPr/>
      </dsp:nvSpPr>
      <dsp:spPr>
        <a:xfrm>
          <a:off x="10015076" y="1270508"/>
          <a:ext cx="1211362" cy="769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298472-211C-4C5F-9274-3A0B99DB645D}">
      <dsp:nvSpPr>
        <dsp:cNvPr id="0" name=""/>
        <dsp:cNvSpPr/>
      </dsp:nvSpPr>
      <dsp:spPr>
        <a:xfrm>
          <a:off x="10149671" y="1398374"/>
          <a:ext cx="1211362" cy="769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Zomer 2023</a:t>
          </a:r>
          <a:endParaRPr lang="en-US" sz="1400" kern="1200" dirty="0"/>
        </a:p>
      </dsp:txBody>
      <dsp:txXfrm>
        <a:off x="10172201" y="1420904"/>
        <a:ext cx="1166302" cy="724155"/>
      </dsp:txXfrm>
    </dsp:sp>
    <dsp:sp modelId="{FA745C27-013A-4CB6-9F4A-1D0FF81052CF}">
      <dsp:nvSpPr>
        <dsp:cNvPr id="0" name=""/>
        <dsp:cNvSpPr/>
      </dsp:nvSpPr>
      <dsp:spPr>
        <a:xfrm>
          <a:off x="10015076" y="2392028"/>
          <a:ext cx="1211362" cy="769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C1EEB0-5A57-4CDC-82A0-966D25A7D492}">
      <dsp:nvSpPr>
        <dsp:cNvPr id="0" name=""/>
        <dsp:cNvSpPr/>
      </dsp:nvSpPr>
      <dsp:spPr>
        <a:xfrm>
          <a:off x="10149671" y="2519894"/>
          <a:ext cx="1211362" cy="769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Finaal VAS III</a:t>
          </a:r>
          <a:endParaRPr lang="en-US" sz="1400" kern="1200" dirty="0"/>
        </a:p>
      </dsp:txBody>
      <dsp:txXfrm>
        <a:off x="10172201" y="2542424"/>
        <a:ext cx="1166302" cy="7241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C7EC8-C3B9-47B9-BBEC-30DDD8E2DC8A}">
      <dsp:nvSpPr>
        <dsp:cNvPr id="0" name=""/>
        <dsp:cNvSpPr/>
      </dsp:nvSpPr>
      <dsp:spPr>
        <a:xfrm>
          <a:off x="75332" y="1044868"/>
          <a:ext cx="1043566" cy="104356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6B765-6AC0-4ECB-96A1-D2DBCDCC4CF4}">
      <dsp:nvSpPr>
        <dsp:cNvPr id="0" name=""/>
        <dsp:cNvSpPr/>
      </dsp:nvSpPr>
      <dsp:spPr>
        <a:xfrm>
          <a:off x="294481" y="1264017"/>
          <a:ext cx="605268" cy="60526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B3989-DDE4-4547-B5AF-059131152296}">
      <dsp:nvSpPr>
        <dsp:cNvPr id="0" name=""/>
        <dsp:cNvSpPr/>
      </dsp:nvSpPr>
      <dsp:spPr>
        <a:xfrm>
          <a:off x="1342520" y="1044868"/>
          <a:ext cx="2459835" cy="1043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Suïcidepreventie bij de hele bevolking</a:t>
          </a:r>
          <a:endParaRPr lang="en-US" sz="2400" kern="1200" dirty="0"/>
        </a:p>
      </dsp:txBody>
      <dsp:txXfrm>
        <a:off x="1342520" y="1044868"/>
        <a:ext cx="2459835" cy="1043566"/>
      </dsp:txXfrm>
    </dsp:sp>
    <dsp:sp modelId="{71DD93A9-3565-4ED0-9A56-690A33062C6B}">
      <dsp:nvSpPr>
        <dsp:cNvPr id="0" name=""/>
        <dsp:cNvSpPr/>
      </dsp:nvSpPr>
      <dsp:spPr>
        <a:xfrm>
          <a:off x="4230963" y="1044868"/>
          <a:ext cx="1043566" cy="104356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1406-990B-444C-AC54-1C5A010F68A1}">
      <dsp:nvSpPr>
        <dsp:cNvPr id="0" name=""/>
        <dsp:cNvSpPr/>
      </dsp:nvSpPr>
      <dsp:spPr>
        <a:xfrm>
          <a:off x="4450112" y="1264017"/>
          <a:ext cx="605268" cy="605268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95BD9-5179-4478-A33F-5548137A9ADF}">
      <dsp:nvSpPr>
        <dsp:cNvPr id="0" name=""/>
        <dsp:cNvSpPr/>
      </dsp:nvSpPr>
      <dsp:spPr>
        <a:xfrm>
          <a:off x="5498151" y="1044868"/>
          <a:ext cx="2459835" cy="1043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 err="1"/>
            <a:t>Deskundigheids-bevordering</a:t>
          </a:r>
          <a:r>
            <a:rPr lang="nl-BE" sz="2400" kern="1200" dirty="0"/>
            <a:t> bij professionelen en sleutelfiguren</a:t>
          </a:r>
          <a:endParaRPr lang="en-US" sz="2400" kern="1200" dirty="0"/>
        </a:p>
      </dsp:txBody>
      <dsp:txXfrm>
        <a:off x="5498151" y="1044868"/>
        <a:ext cx="2459835" cy="1043566"/>
      </dsp:txXfrm>
    </dsp:sp>
    <dsp:sp modelId="{3F0F0EC8-9780-4B93-933D-76BFF0AE9F66}">
      <dsp:nvSpPr>
        <dsp:cNvPr id="0" name=""/>
        <dsp:cNvSpPr/>
      </dsp:nvSpPr>
      <dsp:spPr>
        <a:xfrm>
          <a:off x="8386594" y="1044868"/>
          <a:ext cx="1043566" cy="104356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6DEE8-DED4-40F1-BDC7-076B98F7DAE1}">
      <dsp:nvSpPr>
        <dsp:cNvPr id="0" name=""/>
        <dsp:cNvSpPr/>
      </dsp:nvSpPr>
      <dsp:spPr>
        <a:xfrm>
          <a:off x="8605743" y="1264017"/>
          <a:ext cx="605268" cy="605268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B21AF-59F6-4840-8ACB-1192986BD56B}">
      <dsp:nvSpPr>
        <dsp:cNvPr id="0" name=""/>
        <dsp:cNvSpPr/>
      </dsp:nvSpPr>
      <dsp:spPr>
        <a:xfrm>
          <a:off x="9653782" y="1044868"/>
          <a:ext cx="2459835" cy="1043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Suïcidepreventie bij kwetsbare groepen</a:t>
          </a:r>
          <a:endParaRPr lang="en-US" sz="2400" kern="1200"/>
        </a:p>
      </dsp:txBody>
      <dsp:txXfrm>
        <a:off x="9653782" y="1044868"/>
        <a:ext cx="2459835" cy="1043566"/>
      </dsp:txXfrm>
    </dsp:sp>
    <dsp:sp modelId="{5BB207D6-0A25-4693-90E1-7BCDF7337C06}">
      <dsp:nvSpPr>
        <dsp:cNvPr id="0" name=""/>
        <dsp:cNvSpPr/>
      </dsp:nvSpPr>
      <dsp:spPr>
        <a:xfrm>
          <a:off x="75332" y="2943938"/>
          <a:ext cx="1043566" cy="104356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C5B09-55F3-4C93-AABC-DCBEDF115B40}">
      <dsp:nvSpPr>
        <dsp:cNvPr id="0" name=""/>
        <dsp:cNvSpPr/>
      </dsp:nvSpPr>
      <dsp:spPr>
        <a:xfrm>
          <a:off x="294481" y="3163087"/>
          <a:ext cx="605268" cy="605268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4FD82-4021-4566-9506-0745D9110BD3}">
      <dsp:nvSpPr>
        <dsp:cNvPr id="0" name=""/>
        <dsp:cNvSpPr/>
      </dsp:nvSpPr>
      <dsp:spPr>
        <a:xfrm>
          <a:off x="1342520" y="2943938"/>
          <a:ext cx="2459835" cy="1043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Preventie bij suïcidale personen en ondersteuning naasten</a:t>
          </a:r>
          <a:endParaRPr lang="en-US" sz="2400" kern="1200"/>
        </a:p>
      </dsp:txBody>
      <dsp:txXfrm>
        <a:off x="1342520" y="2943938"/>
        <a:ext cx="2459835" cy="1043566"/>
      </dsp:txXfrm>
    </dsp:sp>
    <dsp:sp modelId="{49C9CC17-DCCE-44D5-8C62-D0551E8BBEDC}">
      <dsp:nvSpPr>
        <dsp:cNvPr id="0" name=""/>
        <dsp:cNvSpPr/>
      </dsp:nvSpPr>
      <dsp:spPr>
        <a:xfrm>
          <a:off x="4230963" y="2943938"/>
          <a:ext cx="1043566" cy="104356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FC73F-A879-40D8-869A-C06EE7254C12}">
      <dsp:nvSpPr>
        <dsp:cNvPr id="0" name=""/>
        <dsp:cNvSpPr/>
      </dsp:nvSpPr>
      <dsp:spPr>
        <a:xfrm>
          <a:off x="4450112" y="3163087"/>
          <a:ext cx="605268" cy="605268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CECAD-6740-45D0-82FD-68DE3DF79FFA}">
      <dsp:nvSpPr>
        <dsp:cNvPr id="0" name=""/>
        <dsp:cNvSpPr/>
      </dsp:nvSpPr>
      <dsp:spPr>
        <a:xfrm>
          <a:off x="5498151" y="2943938"/>
          <a:ext cx="2459835" cy="1043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Postventie na suïcide en ondersteuning nabestaanden</a:t>
          </a:r>
          <a:endParaRPr lang="en-US" sz="2400" kern="1200"/>
        </a:p>
      </dsp:txBody>
      <dsp:txXfrm>
        <a:off x="5498151" y="2943938"/>
        <a:ext cx="2459835" cy="1043566"/>
      </dsp:txXfrm>
    </dsp:sp>
    <dsp:sp modelId="{EA9E7F04-345D-4283-82B7-872B63D400B5}">
      <dsp:nvSpPr>
        <dsp:cNvPr id="0" name=""/>
        <dsp:cNvSpPr/>
      </dsp:nvSpPr>
      <dsp:spPr>
        <a:xfrm>
          <a:off x="8386594" y="2943938"/>
          <a:ext cx="1043566" cy="104356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EDD0F-3BE8-4F7A-A7FA-ABBB47F98388}">
      <dsp:nvSpPr>
        <dsp:cNvPr id="0" name=""/>
        <dsp:cNvSpPr/>
      </dsp:nvSpPr>
      <dsp:spPr>
        <a:xfrm>
          <a:off x="8605743" y="3163087"/>
          <a:ext cx="605268" cy="605268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24F9F-DC45-4363-90F9-E442FE29D526}">
      <dsp:nvSpPr>
        <dsp:cNvPr id="0" name=""/>
        <dsp:cNvSpPr/>
      </dsp:nvSpPr>
      <dsp:spPr>
        <a:xfrm>
          <a:off x="9653782" y="2943938"/>
          <a:ext cx="2459835" cy="1043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Onderzoek, monitoring cijfers en evaluatie actieplan</a:t>
          </a:r>
          <a:endParaRPr lang="en-US" sz="2400" kern="1200"/>
        </a:p>
      </dsp:txBody>
      <dsp:txXfrm>
        <a:off x="9653782" y="2943938"/>
        <a:ext cx="2459835" cy="10435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2A80B-A8DE-47FE-AF99-41D1489CA733}">
      <dsp:nvSpPr>
        <dsp:cNvPr id="0" name=""/>
        <dsp:cNvSpPr/>
      </dsp:nvSpPr>
      <dsp:spPr>
        <a:xfrm>
          <a:off x="1384627" y="687903"/>
          <a:ext cx="3254903" cy="382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7F90D-43F9-4BAF-90E5-3CAEC3CC8C87}">
      <dsp:nvSpPr>
        <dsp:cNvPr id="0" name=""/>
        <dsp:cNvSpPr/>
      </dsp:nvSpPr>
      <dsp:spPr>
        <a:xfrm>
          <a:off x="1384627" y="831715"/>
          <a:ext cx="239116" cy="2391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49073-B233-4E4A-A9FE-A14D37F157F2}">
      <dsp:nvSpPr>
        <dsp:cNvPr id="0" name=""/>
        <dsp:cNvSpPr/>
      </dsp:nvSpPr>
      <dsp:spPr>
        <a:xfrm>
          <a:off x="1124869" y="0"/>
          <a:ext cx="3774418" cy="68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Continuerende acties</a:t>
          </a:r>
          <a:endParaRPr lang="en-US" sz="2800" kern="1200" dirty="0"/>
        </a:p>
      </dsp:txBody>
      <dsp:txXfrm>
        <a:off x="1124869" y="0"/>
        <a:ext cx="3774418" cy="687903"/>
      </dsp:txXfrm>
    </dsp:sp>
    <dsp:sp modelId="{54CF7503-2979-4135-A955-82D862B202AE}">
      <dsp:nvSpPr>
        <dsp:cNvPr id="0" name=""/>
        <dsp:cNvSpPr/>
      </dsp:nvSpPr>
      <dsp:spPr>
        <a:xfrm>
          <a:off x="1124869" y="1389090"/>
          <a:ext cx="239111" cy="239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2D312-E4E4-427B-AB32-623F4FA24A64}">
      <dsp:nvSpPr>
        <dsp:cNvPr id="0" name=""/>
        <dsp:cNvSpPr/>
      </dsp:nvSpPr>
      <dsp:spPr>
        <a:xfrm>
          <a:off x="1352712" y="1229961"/>
          <a:ext cx="3027060" cy="5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NokNok.be</a:t>
          </a:r>
          <a:endParaRPr lang="en-US" sz="1800" kern="1200" dirty="0"/>
        </a:p>
      </dsp:txBody>
      <dsp:txXfrm>
        <a:off x="1352712" y="1229961"/>
        <a:ext cx="3027060" cy="557368"/>
      </dsp:txXfrm>
    </dsp:sp>
    <dsp:sp modelId="{55A621B2-1715-4786-A9DB-4990EE2D0350}">
      <dsp:nvSpPr>
        <dsp:cNvPr id="0" name=""/>
        <dsp:cNvSpPr/>
      </dsp:nvSpPr>
      <dsp:spPr>
        <a:xfrm>
          <a:off x="1124869" y="1946458"/>
          <a:ext cx="239111" cy="239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6AD4B-092B-495B-8634-A6DC5994E2A6}">
      <dsp:nvSpPr>
        <dsp:cNvPr id="0" name=""/>
        <dsp:cNvSpPr/>
      </dsp:nvSpPr>
      <dsp:spPr>
        <a:xfrm>
          <a:off x="1352712" y="1787330"/>
          <a:ext cx="3027060" cy="5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Warme steden en gemeenten</a:t>
          </a:r>
          <a:endParaRPr lang="en-US" sz="1800" kern="1200" dirty="0"/>
        </a:p>
      </dsp:txBody>
      <dsp:txXfrm>
        <a:off x="1352712" y="1787330"/>
        <a:ext cx="3027060" cy="557368"/>
      </dsp:txXfrm>
    </dsp:sp>
    <dsp:sp modelId="{FF843255-1AFA-4CE9-92F4-8CDAB21AAE93}">
      <dsp:nvSpPr>
        <dsp:cNvPr id="0" name=""/>
        <dsp:cNvSpPr/>
      </dsp:nvSpPr>
      <dsp:spPr>
        <a:xfrm>
          <a:off x="1124869" y="2503827"/>
          <a:ext cx="239111" cy="239111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700B6-271E-4EAC-94A0-12A1A2FD253B}">
      <dsp:nvSpPr>
        <dsp:cNvPr id="0" name=""/>
        <dsp:cNvSpPr/>
      </dsp:nvSpPr>
      <dsp:spPr>
        <a:xfrm>
          <a:off x="1352712" y="2344698"/>
          <a:ext cx="3027060" cy="5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4voor12</a:t>
          </a:r>
          <a:endParaRPr lang="en-US" sz="1800" kern="1200" dirty="0"/>
        </a:p>
      </dsp:txBody>
      <dsp:txXfrm>
        <a:off x="1352712" y="2344698"/>
        <a:ext cx="3027060" cy="557368"/>
      </dsp:txXfrm>
    </dsp:sp>
    <dsp:sp modelId="{BC95BA5B-469F-468C-B092-EEF9BDF04578}">
      <dsp:nvSpPr>
        <dsp:cNvPr id="0" name=""/>
        <dsp:cNvSpPr/>
      </dsp:nvSpPr>
      <dsp:spPr>
        <a:xfrm>
          <a:off x="1124869" y="3061195"/>
          <a:ext cx="239111" cy="239111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94FAE-9F3C-4176-879A-50FA4B641306}">
      <dsp:nvSpPr>
        <dsp:cNvPr id="0" name=""/>
        <dsp:cNvSpPr/>
      </dsp:nvSpPr>
      <dsp:spPr>
        <a:xfrm>
          <a:off x="1352712" y="2902067"/>
          <a:ext cx="3027060" cy="5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Warme William</a:t>
          </a:r>
          <a:endParaRPr lang="en-US" sz="1800" kern="1200" dirty="0"/>
        </a:p>
      </dsp:txBody>
      <dsp:txXfrm>
        <a:off x="1352712" y="2902067"/>
        <a:ext cx="3027060" cy="557368"/>
      </dsp:txXfrm>
    </dsp:sp>
    <dsp:sp modelId="{12242E76-6661-42F4-B4C8-B040C6C8EA5C}">
      <dsp:nvSpPr>
        <dsp:cNvPr id="0" name=""/>
        <dsp:cNvSpPr/>
      </dsp:nvSpPr>
      <dsp:spPr>
        <a:xfrm>
          <a:off x="1124869" y="3618564"/>
          <a:ext cx="239111" cy="239111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7BF6A-96A9-4A1B-9719-08263740D48D}">
      <dsp:nvSpPr>
        <dsp:cNvPr id="0" name=""/>
        <dsp:cNvSpPr/>
      </dsp:nvSpPr>
      <dsp:spPr>
        <a:xfrm>
          <a:off x="1352712" y="3459435"/>
          <a:ext cx="3027060" cy="5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EHBP</a:t>
          </a:r>
          <a:endParaRPr lang="en-US" sz="1800" kern="1200" dirty="0"/>
        </a:p>
      </dsp:txBody>
      <dsp:txXfrm>
        <a:off x="1352712" y="3459435"/>
        <a:ext cx="3027060" cy="557368"/>
      </dsp:txXfrm>
    </dsp:sp>
    <dsp:sp modelId="{0A0DE5C5-87C5-42C1-BC73-0D82E563D864}">
      <dsp:nvSpPr>
        <dsp:cNvPr id="0" name=""/>
        <dsp:cNvSpPr/>
      </dsp:nvSpPr>
      <dsp:spPr>
        <a:xfrm>
          <a:off x="1124869" y="4175932"/>
          <a:ext cx="239111" cy="239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E6487-8E0B-41B4-94ED-25EAB8F9E582}">
      <dsp:nvSpPr>
        <dsp:cNvPr id="0" name=""/>
        <dsp:cNvSpPr/>
      </dsp:nvSpPr>
      <dsp:spPr>
        <a:xfrm>
          <a:off x="1352712" y="4016804"/>
          <a:ext cx="3027060" cy="5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Mediawerking VLESP</a:t>
          </a:r>
          <a:endParaRPr lang="en-US" sz="1800" kern="1200" dirty="0"/>
        </a:p>
      </dsp:txBody>
      <dsp:txXfrm>
        <a:off x="1352712" y="4016804"/>
        <a:ext cx="3027060" cy="557368"/>
      </dsp:txXfrm>
    </dsp:sp>
    <dsp:sp modelId="{42559D38-115D-4164-A2BD-94BB473E5575}">
      <dsp:nvSpPr>
        <dsp:cNvPr id="0" name=""/>
        <dsp:cNvSpPr/>
      </dsp:nvSpPr>
      <dsp:spPr>
        <a:xfrm>
          <a:off x="1124869" y="4733301"/>
          <a:ext cx="239111" cy="239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A1B29-9D00-4266-9438-F2F6EE5EF8B0}">
      <dsp:nvSpPr>
        <dsp:cNvPr id="0" name=""/>
        <dsp:cNvSpPr/>
      </dsp:nvSpPr>
      <dsp:spPr>
        <a:xfrm>
          <a:off x="1352712" y="4574172"/>
          <a:ext cx="3027060" cy="5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WSPD</a:t>
          </a:r>
          <a:endParaRPr lang="en-US" sz="1800" kern="1200" dirty="0"/>
        </a:p>
      </dsp:txBody>
      <dsp:txXfrm>
        <a:off x="1352712" y="4574172"/>
        <a:ext cx="3027060" cy="557368"/>
      </dsp:txXfrm>
    </dsp:sp>
    <dsp:sp modelId="{71470361-3FC5-4D6A-8CA0-3A3306D5DC43}">
      <dsp:nvSpPr>
        <dsp:cNvPr id="0" name=""/>
        <dsp:cNvSpPr/>
      </dsp:nvSpPr>
      <dsp:spPr>
        <a:xfrm>
          <a:off x="1124869" y="5290669"/>
          <a:ext cx="239111" cy="239111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1BD83-1118-4B82-B39C-4827B04FE30E}">
      <dsp:nvSpPr>
        <dsp:cNvPr id="0" name=""/>
        <dsp:cNvSpPr/>
      </dsp:nvSpPr>
      <dsp:spPr>
        <a:xfrm>
          <a:off x="1352712" y="5131541"/>
          <a:ext cx="3027060" cy="5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Lezingen algemeen publiek</a:t>
          </a:r>
        </a:p>
      </dsp:txBody>
      <dsp:txXfrm>
        <a:off x="1352712" y="5131541"/>
        <a:ext cx="3027060" cy="557368"/>
      </dsp:txXfrm>
    </dsp:sp>
    <dsp:sp modelId="{6DB16488-67DB-4514-8852-4FDBF343520E}">
      <dsp:nvSpPr>
        <dsp:cNvPr id="0" name=""/>
        <dsp:cNvSpPr/>
      </dsp:nvSpPr>
      <dsp:spPr>
        <a:xfrm>
          <a:off x="1124869" y="5848038"/>
          <a:ext cx="239111" cy="239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9AAE7-E0AC-43E5-8580-F82696264256}">
      <dsp:nvSpPr>
        <dsp:cNvPr id="0" name=""/>
        <dsp:cNvSpPr/>
      </dsp:nvSpPr>
      <dsp:spPr>
        <a:xfrm>
          <a:off x="1352712" y="5688909"/>
          <a:ext cx="3027060" cy="5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Samenwerking Infrabel</a:t>
          </a:r>
        </a:p>
      </dsp:txBody>
      <dsp:txXfrm>
        <a:off x="1352712" y="5688909"/>
        <a:ext cx="3027060" cy="557368"/>
      </dsp:txXfrm>
    </dsp:sp>
    <dsp:sp modelId="{E02F967F-E64E-4B7B-B260-825E943EED6A}">
      <dsp:nvSpPr>
        <dsp:cNvPr id="0" name=""/>
        <dsp:cNvSpPr/>
      </dsp:nvSpPr>
      <dsp:spPr>
        <a:xfrm>
          <a:off x="1124869" y="6405406"/>
          <a:ext cx="239111" cy="239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C715C-7C88-4C53-8578-685B49DA178E}">
      <dsp:nvSpPr>
        <dsp:cNvPr id="0" name=""/>
        <dsp:cNvSpPr/>
      </dsp:nvSpPr>
      <dsp:spPr>
        <a:xfrm>
          <a:off x="1352712" y="6246278"/>
          <a:ext cx="3027060" cy="5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Adviezen voor zorginstellingen</a:t>
          </a:r>
        </a:p>
      </dsp:txBody>
      <dsp:txXfrm>
        <a:off x="1352712" y="6246278"/>
        <a:ext cx="3027060" cy="557368"/>
      </dsp:txXfrm>
    </dsp:sp>
    <dsp:sp modelId="{7461A5D5-3252-4995-B37E-FD7BDC15CAD0}">
      <dsp:nvSpPr>
        <dsp:cNvPr id="0" name=""/>
        <dsp:cNvSpPr/>
      </dsp:nvSpPr>
      <dsp:spPr>
        <a:xfrm>
          <a:off x="5321091" y="687903"/>
          <a:ext cx="3254903" cy="382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ECFE1-F9FC-4645-842E-28AF7FF3112C}">
      <dsp:nvSpPr>
        <dsp:cNvPr id="0" name=""/>
        <dsp:cNvSpPr/>
      </dsp:nvSpPr>
      <dsp:spPr>
        <a:xfrm>
          <a:off x="5321091" y="831715"/>
          <a:ext cx="239116" cy="2391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57D65-F9A7-4B11-A815-39C6EC3EA73E}">
      <dsp:nvSpPr>
        <dsp:cNvPr id="0" name=""/>
        <dsp:cNvSpPr/>
      </dsp:nvSpPr>
      <dsp:spPr>
        <a:xfrm>
          <a:off x="5062033" y="0"/>
          <a:ext cx="3773019" cy="68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Nieuwe acties</a:t>
          </a:r>
          <a:endParaRPr lang="en-US" sz="2800" kern="1200" dirty="0"/>
        </a:p>
      </dsp:txBody>
      <dsp:txXfrm>
        <a:off x="5062033" y="0"/>
        <a:ext cx="3773019" cy="687903"/>
      </dsp:txXfrm>
    </dsp:sp>
    <dsp:sp modelId="{CD5FC718-87CC-4DC5-B56D-FE4F501EC87E}">
      <dsp:nvSpPr>
        <dsp:cNvPr id="0" name=""/>
        <dsp:cNvSpPr/>
      </dsp:nvSpPr>
      <dsp:spPr>
        <a:xfrm>
          <a:off x="5062033" y="1389090"/>
          <a:ext cx="239111" cy="239111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FEDEA-4F96-4C98-9864-164762864B9A}">
      <dsp:nvSpPr>
        <dsp:cNvPr id="0" name=""/>
        <dsp:cNvSpPr/>
      </dsp:nvSpPr>
      <dsp:spPr>
        <a:xfrm>
          <a:off x="5289876" y="1229961"/>
          <a:ext cx="3027060" cy="5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Mentaal welbevinden in basis, secundair- en hoger onderwijs</a:t>
          </a:r>
        </a:p>
      </dsp:txBody>
      <dsp:txXfrm>
        <a:off x="5289876" y="1229961"/>
        <a:ext cx="3027060" cy="557368"/>
      </dsp:txXfrm>
    </dsp:sp>
    <dsp:sp modelId="{44D507C4-0C1B-4EFD-90A2-1412E1AE6119}">
      <dsp:nvSpPr>
        <dsp:cNvPr id="0" name=""/>
        <dsp:cNvSpPr/>
      </dsp:nvSpPr>
      <dsp:spPr>
        <a:xfrm>
          <a:off x="5062033" y="1946458"/>
          <a:ext cx="239111" cy="239111"/>
        </a:xfrm>
        <a:prstGeom prst="rect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62612-37FD-4A33-95D5-C8C0A77C109A}">
      <dsp:nvSpPr>
        <dsp:cNvPr id="0" name=""/>
        <dsp:cNvSpPr/>
      </dsp:nvSpPr>
      <dsp:spPr>
        <a:xfrm>
          <a:off x="5289876" y="1787330"/>
          <a:ext cx="3027060" cy="5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Warme Scholen</a:t>
          </a:r>
          <a:endParaRPr lang="en-US" sz="1800" kern="1200" dirty="0"/>
        </a:p>
      </dsp:txBody>
      <dsp:txXfrm>
        <a:off x="5289876" y="1787330"/>
        <a:ext cx="3027060" cy="557368"/>
      </dsp:txXfrm>
    </dsp:sp>
    <dsp:sp modelId="{F48261DE-194A-45A6-8F41-28559478D201}">
      <dsp:nvSpPr>
        <dsp:cNvPr id="0" name=""/>
        <dsp:cNvSpPr/>
      </dsp:nvSpPr>
      <dsp:spPr>
        <a:xfrm>
          <a:off x="5062033" y="2503827"/>
          <a:ext cx="239111" cy="239111"/>
        </a:xfrm>
        <a:prstGeom prst="rect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D5176-F05B-4723-92BB-3C2473FFE73B}">
      <dsp:nvSpPr>
        <dsp:cNvPr id="0" name=""/>
        <dsp:cNvSpPr/>
      </dsp:nvSpPr>
      <dsp:spPr>
        <a:xfrm>
          <a:off x="5289876" y="2344698"/>
          <a:ext cx="3027060" cy="5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Geluksdriehoek</a:t>
          </a:r>
          <a:endParaRPr lang="en-US" sz="1800" kern="1200" dirty="0"/>
        </a:p>
      </dsp:txBody>
      <dsp:txXfrm>
        <a:off x="5289876" y="2344698"/>
        <a:ext cx="3027060" cy="557368"/>
      </dsp:txXfrm>
    </dsp:sp>
    <dsp:sp modelId="{55D7F779-6AEF-4538-83C6-A73B06B1862E}">
      <dsp:nvSpPr>
        <dsp:cNvPr id="0" name=""/>
        <dsp:cNvSpPr/>
      </dsp:nvSpPr>
      <dsp:spPr>
        <a:xfrm>
          <a:off x="5062033" y="3061195"/>
          <a:ext cx="239111" cy="239111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88822-F0EE-4882-BA4C-1B4DABE3543C}">
      <dsp:nvSpPr>
        <dsp:cNvPr id="0" name=""/>
        <dsp:cNvSpPr/>
      </dsp:nvSpPr>
      <dsp:spPr>
        <a:xfrm>
          <a:off x="5289876" y="2902067"/>
          <a:ext cx="3027060" cy="5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Mentaalmaatje</a:t>
          </a:r>
          <a:endParaRPr lang="en-US" sz="1800" kern="1200" dirty="0"/>
        </a:p>
      </dsp:txBody>
      <dsp:txXfrm>
        <a:off x="5289876" y="2902067"/>
        <a:ext cx="3027060" cy="557368"/>
      </dsp:txXfrm>
    </dsp:sp>
    <dsp:sp modelId="{DCF0C70D-BC3A-44DC-A916-88026E2B6D44}">
      <dsp:nvSpPr>
        <dsp:cNvPr id="0" name=""/>
        <dsp:cNvSpPr/>
      </dsp:nvSpPr>
      <dsp:spPr>
        <a:xfrm>
          <a:off x="5062033" y="3618564"/>
          <a:ext cx="239111" cy="239111"/>
        </a:xfrm>
        <a:prstGeom prst="rect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FAD3C-0EDE-46F6-91D2-E9C40EAE3677}">
      <dsp:nvSpPr>
        <dsp:cNvPr id="0" name=""/>
        <dsp:cNvSpPr/>
      </dsp:nvSpPr>
      <dsp:spPr>
        <a:xfrm>
          <a:off x="5289876" y="3459435"/>
          <a:ext cx="3027060" cy="5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Deskundigheidsbevordering apothekers</a:t>
          </a:r>
          <a:endParaRPr lang="en-US" sz="1800" kern="1200" dirty="0"/>
        </a:p>
      </dsp:txBody>
      <dsp:txXfrm>
        <a:off x="5289876" y="3459435"/>
        <a:ext cx="3027060" cy="557368"/>
      </dsp:txXfrm>
    </dsp:sp>
    <dsp:sp modelId="{22B4AA5D-C6FE-44F1-8822-B294087C32E9}">
      <dsp:nvSpPr>
        <dsp:cNvPr id="0" name=""/>
        <dsp:cNvSpPr/>
      </dsp:nvSpPr>
      <dsp:spPr>
        <a:xfrm>
          <a:off x="5062033" y="4175932"/>
          <a:ext cx="239111" cy="239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B381A-6F86-41A6-BD00-616604A99904}">
      <dsp:nvSpPr>
        <dsp:cNvPr id="0" name=""/>
        <dsp:cNvSpPr/>
      </dsp:nvSpPr>
      <dsp:spPr>
        <a:xfrm>
          <a:off x="5289876" y="4016804"/>
          <a:ext cx="3027060" cy="5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Richtlijnen </a:t>
          </a:r>
          <a:r>
            <a:rPr lang="nl-BE" sz="1800" kern="1200" dirty="0" err="1"/>
            <a:t>mbt</a:t>
          </a:r>
          <a:r>
            <a:rPr lang="nl-BE" sz="1800" kern="1200" dirty="0"/>
            <a:t> beperken van toegang tot methodes</a:t>
          </a:r>
          <a:endParaRPr lang="en-US" sz="1800" kern="1200" dirty="0"/>
        </a:p>
      </dsp:txBody>
      <dsp:txXfrm>
        <a:off x="5289876" y="4016804"/>
        <a:ext cx="3027060" cy="5573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2A80B-A8DE-47FE-AF99-41D1489CA733}">
      <dsp:nvSpPr>
        <dsp:cNvPr id="0" name=""/>
        <dsp:cNvSpPr/>
      </dsp:nvSpPr>
      <dsp:spPr>
        <a:xfrm>
          <a:off x="3178" y="928614"/>
          <a:ext cx="4393859" cy="5169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7F90D-43F9-4BAF-90E5-3CAEC3CC8C87}">
      <dsp:nvSpPr>
        <dsp:cNvPr id="0" name=""/>
        <dsp:cNvSpPr/>
      </dsp:nvSpPr>
      <dsp:spPr>
        <a:xfrm>
          <a:off x="3178" y="1122749"/>
          <a:ext cx="322788" cy="3227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49073-B233-4E4A-A9FE-A14D37F157F2}">
      <dsp:nvSpPr>
        <dsp:cNvPr id="0" name=""/>
        <dsp:cNvSpPr/>
      </dsp:nvSpPr>
      <dsp:spPr>
        <a:xfrm>
          <a:off x="3178" y="0"/>
          <a:ext cx="4393859" cy="928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Continuerende acties</a:t>
          </a:r>
          <a:endParaRPr lang="en-US" sz="2800" kern="1200" dirty="0"/>
        </a:p>
      </dsp:txBody>
      <dsp:txXfrm>
        <a:off x="3178" y="0"/>
        <a:ext cx="4393859" cy="928614"/>
      </dsp:txXfrm>
    </dsp:sp>
    <dsp:sp modelId="{79692AE5-B9FC-4ED6-BC4F-8962868B132C}">
      <dsp:nvSpPr>
        <dsp:cNvPr id="0" name=""/>
        <dsp:cNvSpPr/>
      </dsp:nvSpPr>
      <dsp:spPr>
        <a:xfrm>
          <a:off x="3178" y="1875160"/>
          <a:ext cx="322780" cy="322780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D2A91-5AD7-44C3-B774-3EC91A81A50B}">
      <dsp:nvSpPr>
        <dsp:cNvPr id="0" name=""/>
        <dsp:cNvSpPr/>
      </dsp:nvSpPr>
      <dsp:spPr>
        <a:xfrm>
          <a:off x="310748" y="1660349"/>
          <a:ext cx="4086289" cy="752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Breed ondersteunings- en vormingsaanbod</a:t>
          </a:r>
          <a:endParaRPr lang="en-US" sz="2400" kern="1200" dirty="0"/>
        </a:p>
      </dsp:txBody>
      <dsp:txXfrm>
        <a:off x="310748" y="1660349"/>
        <a:ext cx="4086289" cy="752402"/>
      </dsp:txXfrm>
    </dsp:sp>
    <dsp:sp modelId="{71470361-3FC5-4D6A-8CA0-3A3306D5DC43}">
      <dsp:nvSpPr>
        <dsp:cNvPr id="0" name=""/>
        <dsp:cNvSpPr/>
      </dsp:nvSpPr>
      <dsp:spPr>
        <a:xfrm>
          <a:off x="3178" y="2627563"/>
          <a:ext cx="322780" cy="322780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1BD83-1118-4B82-B39C-4827B04FE30E}">
      <dsp:nvSpPr>
        <dsp:cNvPr id="0" name=""/>
        <dsp:cNvSpPr/>
      </dsp:nvSpPr>
      <dsp:spPr>
        <a:xfrm>
          <a:off x="310748" y="2412752"/>
          <a:ext cx="4086289" cy="752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Settinggerichte preventierichtlijnen</a:t>
          </a:r>
          <a:endParaRPr lang="en-US" sz="2400" kern="1200" dirty="0"/>
        </a:p>
      </dsp:txBody>
      <dsp:txXfrm>
        <a:off x="310748" y="2412752"/>
        <a:ext cx="4086289" cy="752402"/>
      </dsp:txXfrm>
    </dsp:sp>
    <dsp:sp modelId="{DB0035B8-0F67-485B-AD44-87AB8015BC9A}">
      <dsp:nvSpPr>
        <dsp:cNvPr id="0" name=""/>
        <dsp:cNvSpPr/>
      </dsp:nvSpPr>
      <dsp:spPr>
        <a:xfrm>
          <a:off x="3178" y="3379966"/>
          <a:ext cx="322780" cy="3227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6D8BC-B1F9-4693-8F3C-0AE1621291BD}">
      <dsp:nvSpPr>
        <dsp:cNvPr id="0" name=""/>
        <dsp:cNvSpPr/>
      </dsp:nvSpPr>
      <dsp:spPr>
        <a:xfrm>
          <a:off x="310748" y="3165155"/>
          <a:ext cx="4086289" cy="752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ASPHA</a:t>
          </a:r>
          <a:endParaRPr lang="en-US" sz="2400" kern="1200" dirty="0"/>
        </a:p>
      </dsp:txBody>
      <dsp:txXfrm>
        <a:off x="310748" y="3165155"/>
        <a:ext cx="4086289" cy="752402"/>
      </dsp:txXfrm>
    </dsp:sp>
    <dsp:sp modelId="{7461A5D5-3252-4995-B37E-FD7BDC15CAD0}">
      <dsp:nvSpPr>
        <dsp:cNvPr id="0" name=""/>
        <dsp:cNvSpPr/>
      </dsp:nvSpPr>
      <dsp:spPr>
        <a:xfrm>
          <a:off x="4616730" y="928614"/>
          <a:ext cx="4393859" cy="5169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ECFE1-F9FC-4645-842E-28AF7FF3112C}">
      <dsp:nvSpPr>
        <dsp:cNvPr id="0" name=""/>
        <dsp:cNvSpPr/>
      </dsp:nvSpPr>
      <dsp:spPr>
        <a:xfrm>
          <a:off x="4616730" y="1122749"/>
          <a:ext cx="322788" cy="3227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57D65-F9A7-4B11-A815-39C6EC3EA73E}">
      <dsp:nvSpPr>
        <dsp:cNvPr id="0" name=""/>
        <dsp:cNvSpPr/>
      </dsp:nvSpPr>
      <dsp:spPr>
        <a:xfrm>
          <a:off x="4616730" y="0"/>
          <a:ext cx="4393859" cy="928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Nieuwe acties</a:t>
          </a:r>
          <a:endParaRPr lang="en-US" sz="2800" kern="1200" dirty="0"/>
        </a:p>
      </dsp:txBody>
      <dsp:txXfrm>
        <a:off x="4616730" y="0"/>
        <a:ext cx="4393859" cy="928614"/>
      </dsp:txXfrm>
    </dsp:sp>
    <dsp:sp modelId="{7693B320-81C9-4BB3-9614-5F7FDB213632}">
      <dsp:nvSpPr>
        <dsp:cNvPr id="0" name=""/>
        <dsp:cNvSpPr/>
      </dsp:nvSpPr>
      <dsp:spPr>
        <a:xfrm>
          <a:off x="4616730" y="1875160"/>
          <a:ext cx="322780" cy="322780"/>
        </a:xfrm>
        <a:prstGeom prst="rect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8666F-D5F4-48A0-96C8-7594BA49B808}">
      <dsp:nvSpPr>
        <dsp:cNvPr id="0" name=""/>
        <dsp:cNvSpPr/>
      </dsp:nvSpPr>
      <dsp:spPr>
        <a:xfrm>
          <a:off x="4924301" y="1660349"/>
          <a:ext cx="4086289" cy="752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Deskundigheidsbevordering VR-tool</a:t>
          </a:r>
          <a:endParaRPr lang="en-US" sz="2400" kern="1200" dirty="0"/>
        </a:p>
      </dsp:txBody>
      <dsp:txXfrm>
        <a:off x="4924301" y="1660349"/>
        <a:ext cx="4086289" cy="752402"/>
      </dsp:txXfrm>
    </dsp:sp>
    <dsp:sp modelId="{9E30DFA7-6516-4FC4-8543-876EE83C1A85}">
      <dsp:nvSpPr>
        <dsp:cNvPr id="0" name=""/>
        <dsp:cNvSpPr/>
      </dsp:nvSpPr>
      <dsp:spPr>
        <a:xfrm>
          <a:off x="4616730" y="2627563"/>
          <a:ext cx="322780" cy="322780"/>
        </a:xfrm>
        <a:prstGeom prst="rect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3C5F4-EDF7-43B6-837A-5ADD873FAD06}">
      <dsp:nvSpPr>
        <dsp:cNvPr id="0" name=""/>
        <dsp:cNvSpPr/>
      </dsp:nvSpPr>
      <dsp:spPr>
        <a:xfrm>
          <a:off x="4924301" y="2412752"/>
          <a:ext cx="4086289" cy="752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DKB huisartsen via navorming</a:t>
          </a:r>
          <a:endParaRPr lang="en-US" sz="2400" kern="1200" dirty="0"/>
        </a:p>
      </dsp:txBody>
      <dsp:txXfrm>
        <a:off x="4924301" y="2412752"/>
        <a:ext cx="4086289" cy="752402"/>
      </dsp:txXfrm>
    </dsp:sp>
    <dsp:sp modelId="{EBF6344C-89D1-4B8F-9FE4-360C8076D797}">
      <dsp:nvSpPr>
        <dsp:cNvPr id="0" name=""/>
        <dsp:cNvSpPr/>
      </dsp:nvSpPr>
      <dsp:spPr>
        <a:xfrm>
          <a:off x="4616730" y="3379966"/>
          <a:ext cx="322780" cy="3227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B8411-DD72-4DD6-B460-2238D1C64DD2}">
      <dsp:nvSpPr>
        <dsp:cNvPr id="0" name=""/>
        <dsp:cNvSpPr/>
      </dsp:nvSpPr>
      <dsp:spPr>
        <a:xfrm>
          <a:off x="4924301" y="3165155"/>
          <a:ext cx="4086289" cy="752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Pilootproject setting werk</a:t>
          </a:r>
          <a:endParaRPr lang="en-US" sz="2400" kern="1200" dirty="0"/>
        </a:p>
      </dsp:txBody>
      <dsp:txXfrm>
        <a:off x="4924301" y="3165155"/>
        <a:ext cx="4086289" cy="752402"/>
      </dsp:txXfrm>
    </dsp:sp>
    <dsp:sp modelId="{605173BA-3382-4E89-B2C0-F9A9C00F1C93}">
      <dsp:nvSpPr>
        <dsp:cNvPr id="0" name=""/>
        <dsp:cNvSpPr/>
      </dsp:nvSpPr>
      <dsp:spPr>
        <a:xfrm>
          <a:off x="4616730" y="4132369"/>
          <a:ext cx="322780" cy="322780"/>
        </a:xfrm>
        <a:prstGeom prst="rect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AD52D-01ED-4902-91D5-822B2F857163}">
      <dsp:nvSpPr>
        <dsp:cNvPr id="0" name=""/>
        <dsp:cNvSpPr/>
      </dsp:nvSpPr>
      <dsp:spPr>
        <a:xfrm>
          <a:off x="4924301" y="3917558"/>
          <a:ext cx="4086289" cy="752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DKB VDAB-bemiddelaars</a:t>
          </a:r>
          <a:endParaRPr lang="en-US" sz="2400" kern="1200" dirty="0"/>
        </a:p>
      </dsp:txBody>
      <dsp:txXfrm>
        <a:off x="4924301" y="3917558"/>
        <a:ext cx="4086289" cy="7524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2A80B-A8DE-47FE-AF99-41D1489CA733}">
      <dsp:nvSpPr>
        <dsp:cNvPr id="0" name=""/>
        <dsp:cNvSpPr/>
      </dsp:nvSpPr>
      <dsp:spPr>
        <a:xfrm>
          <a:off x="2829" y="917235"/>
          <a:ext cx="4340019" cy="510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7F90D-43F9-4BAF-90E5-3CAEC3CC8C87}">
      <dsp:nvSpPr>
        <dsp:cNvPr id="0" name=""/>
        <dsp:cNvSpPr/>
      </dsp:nvSpPr>
      <dsp:spPr>
        <a:xfrm>
          <a:off x="2829" y="1108992"/>
          <a:ext cx="318833" cy="3188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49073-B233-4E4A-A9FE-A14D37F157F2}">
      <dsp:nvSpPr>
        <dsp:cNvPr id="0" name=""/>
        <dsp:cNvSpPr/>
      </dsp:nvSpPr>
      <dsp:spPr>
        <a:xfrm>
          <a:off x="2829" y="0"/>
          <a:ext cx="4340019" cy="917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Continuerende acties</a:t>
          </a:r>
          <a:endParaRPr lang="en-US" sz="2800" kern="1200" dirty="0"/>
        </a:p>
      </dsp:txBody>
      <dsp:txXfrm>
        <a:off x="2829" y="0"/>
        <a:ext cx="4340019" cy="917235"/>
      </dsp:txXfrm>
    </dsp:sp>
    <dsp:sp modelId="{E20A006D-5E48-41F6-8D2F-92BFF04B19D1}">
      <dsp:nvSpPr>
        <dsp:cNvPr id="0" name=""/>
        <dsp:cNvSpPr/>
      </dsp:nvSpPr>
      <dsp:spPr>
        <a:xfrm>
          <a:off x="2829" y="1852183"/>
          <a:ext cx="318825" cy="318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FF0AC-FAD3-4379-8442-0C2B34B99EB7}">
      <dsp:nvSpPr>
        <dsp:cNvPr id="0" name=""/>
        <dsp:cNvSpPr/>
      </dsp:nvSpPr>
      <dsp:spPr>
        <a:xfrm>
          <a:off x="306630" y="1640004"/>
          <a:ext cx="4036218" cy="74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Jongeren: Silver, fiches jeugdwerk, Awel</a:t>
          </a:r>
          <a:endParaRPr lang="en-US" sz="1800" kern="1200" dirty="0"/>
        </a:p>
      </dsp:txBody>
      <dsp:txXfrm>
        <a:off x="306630" y="1640004"/>
        <a:ext cx="4036218" cy="743183"/>
      </dsp:txXfrm>
    </dsp:sp>
    <dsp:sp modelId="{0C5DC367-F2A5-4F19-A8C6-5E727AA3742A}">
      <dsp:nvSpPr>
        <dsp:cNvPr id="0" name=""/>
        <dsp:cNvSpPr/>
      </dsp:nvSpPr>
      <dsp:spPr>
        <a:xfrm>
          <a:off x="2829" y="2595367"/>
          <a:ext cx="318825" cy="318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7FEFC-0C2E-4261-8E3D-D1A63174D56A}">
      <dsp:nvSpPr>
        <dsp:cNvPr id="0" name=""/>
        <dsp:cNvSpPr/>
      </dsp:nvSpPr>
      <dsp:spPr>
        <a:xfrm>
          <a:off x="306630" y="2383188"/>
          <a:ext cx="4036218" cy="74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Ouderen: Praktijkadviezen – e-learning</a:t>
          </a:r>
          <a:endParaRPr lang="en-US" sz="1800" kern="1200" dirty="0"/>
        </a:p>
      </dsp:txBody>
      <dsp:txXfrm>
        <a:off x="306630" y="2383188"/>
        <a:ext cx="4036218" cy="743183"/>
      </dsp:txXfrm>
    </dsp:sp>
    <dsp:sp modelId="{BF87D388-E09C-4CD5-B68E-E577DCDF541F}">
      <dsp:nvSpPr>
        <dsp:cNvPr id="0" name=""/>
        <dsp:cNvSpPr/>
      </dsp:nvSpPr>
      <dsp:spPr>
        <a:xfrm>
          <a:off x="2829" y="3338550"/>
          <a:ext cx="318825" cy="318825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CC460-43F9-456C-B094-08A0804B0F25}">
      <dsp:nvSpPr>
        <dsp:cNvPr id="0" name=""/>
        <dsp:cNvSpPr/>
      </dsp:nvSpPr>
      <dsp:spPr>
        <a:xfrm>
          <a:off x="306630" y="3126371"/>
          <a:ext cx="4036218" cy="74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Mannen: Kom uit je kop</a:t>
          </a:r>
          <a:endParaRPr lang="en-US" sz="1800" kern="1200" dirty="0"/>
        </a:p>
      </dsp:txBody>
      <dsp:txXfrm>
        <a:off x="306630" y="3126371"/>
        <a:ext cx="4036218" cy="743183"/>
      </dsp:txXfrm>
    </dsp:sp>
    <dsp:sp modelId="{A6765489-83AE-4693-AA04-BE37C1CB95DF}">
      <dsp:nvSpPr>
        <dsp:cNvPr id="0" name=""/>
        <dsp:cNvSpPr/>
      </dsp:nvSpPr>
      <dsp:spPr>
        <a:xfrm>
          <a:off x="2829" y="4081734"/>
          <a:ext cx="318825" cy="318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BA384-0434-4DF0-BC45-CC81BBA0344C}">
      <dsp:nvSpPr>
        <dsp:cNvPr id="0" name=""/>
        <dsp:cNvSpPr/>
      </dsp:nvSpPr>
      <dsp:spPr>
        <a:xfrm>
          <a:off x="306630" y="3869555"/>
          <a:ext cx="4036218" cy="74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LGBTQI+: Lumi – Gendervonk</a:t>
          </a:r>
          <a:endParaRPr lang="en-US" sz="1800" kern="1200" dirty="0"/>
        </a:p>
      </dsp:txBody>
      <dsp:txXfrm>
        <a:off x="306630" y="3869555"/>
        <a:ext cx="4036218" cy="743183"/>
      </dsp:txXfrm>
    </dsp:sp>
    <dsp:sp modelId="{9ECD0FDA-4AAA-4BD3-B180-AB3C75207734}">
      <dsp:nvSpPr>
        <dsp:cNvPr id="0" name=""/>
        <dsp:cNvSpPr/>
      </dsp:nvSpPr>
      <dsp:spPr>
        <a:xfrm>
          <a:off x="2829" y="4824917"/>
          <a:ext cx="318825" cy="318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C41D3-9E2E-40BD-9661-755485F6034D}">
      <dsp:nvSpPr>
        <dsp:cNvPr id="0" name=""/>
        <dsp:cNvSpPr/>
      </dsp:nvSpPr>
      <dsp:spPr>
        <a:xfrm>
          <a:off x="306630" y="4612738"/>
          <a:ext cx="4036218" cy="74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Personen in detentie: in kaart brengen knelpunten implementatie</a:t>
          </a:r>
        </a:p>
      </dsp:txBody>
      <dsp:txXfrm>
        <a:off x="306630" y="4612738"/>
        <a:ext cx="4036218" cy="743183"/>
      </dsp:txXfrm>
    </dsp:sp>
    <dsp:sp modelId="{4861EED5-A092-46A7-9F8E-5D0682B43225}">
      <dsp:nvSpPr>
        <dsp:cNvPr id="0" name=""/>
        <dsp:cNvSpPr/>
      </dsp:nvSpPr>
      <dsp:spPr>
        <a:xfrm>
          <a:off x="2829" y="5568101"/>
          <a:ext cx="318825" cy="318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68919-0714-41CA-BD0A-F4CEA63D5661}">
      <dsp:nvSpPr>
        <dsp:cNvPr id="0" name=""/>
        <dsp:cNvSpPr/>
      </dsp:nvSpPr>
      <dsp:spPr>
        <a:xfrm>
          <a:off x="306630" y="5355922"/>
          <a:ext cx="4036218" cy="74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Personen met een psychische problematiek: S2 – S4</a:t>
          </a:r>
          <a:endParaRPr lang="nl-BE" sz="1800" kern="1200" dirty="0"/>
        </a:p>
      </dsp:txBody>
      <dsp:txXfrm>
        <a:off x="306630" y="5355922"/>
        <a:ext cx="4036218" cy="743183"/>
      </dsp:txXfrm>
    </dsp:sp>
    <dsp:sp modelId="{7461A5D5-3252-4995-B37E-FD7BDC15CAD0}">
      <dsp:nvSpPr>
        <dsp:cNvPr id="0" name=""/>
        <dsp:cNvSpPr/>
      </dsp:nvSpPr>
      <dsp:spPr>
        <a:xfrm>
          <a:off x="4559850" y="917235"/>
          <a:ext cx="4340019" cy="510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ECFE1-F9FC-4645-842E-28AF7FF3112C}">
      <dsp:nvSpPr>
        <dsp:cNvPr id="0" name=""/>
        <dsp:cNvSpPr/>
      </dsp:nvSpPr>
      <dsp:spPr>
        <a:xfrm>
          <a:off x="4559850" y="1108992"/>
          <a:ext cx="318833" cy="3188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57D65-F9A7-4B11-A815-39C6EC3EA73E}">
      <dsp:nvSpPr>
        <dsp:cNvPr id="0" name=""/>
        <dsp:cNvSpPr/>
      </dsp:nvSpPr>
      <dsp:spPr>
        <a:xfrm>
          <a:off x="4559850" y="0"/>
          <a:ext cx="4340019" cy="917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Nieuwe acties</a:t>
          </a:r>
          <a:endParaRPr lang="en-US" sz="2800" kern="1200" dirty="0"/>
        </a:p>
      </dsp:txBody>
      <dsp:txXfrm>
        <a:off x="4559850" y="0"/>
        <a:ext cx="4340019" cy="917235"/>
      </dsp:txXfrm>
    </dsp:sp>
    <dsp:sp modelId="{7693B320-81C9-4BB3-9614-5F7FDB213632}">
      <dsp:nvSpPr>
        <dsp:cNvPr id="0" name=""/>
        <dsp:cNvSpPr/>
      </dsp:nvSpPr>
      <dsp:spPr>
        <a:xfrm>
          <a:off x="4559850" y="1852183"/>
          <a:ext cx="318825" cy="318825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8666F-D5F4-48A0-96C8-7594BA49B808}">
      <dsp:nvSpPr>
        <dsp:cNvPr id="0" name=""/>
        <dsp:cNvSpPr/>
      </dsp:nvSpPr>
      <dsp:spPr>
        <a:xfrm>
          <a:off x="4863651" y="1640004"/>
          <a:ext cx="4036218" cy="74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Jongeren: versterken welbevinden jongeren in kwetsbare posities</a:t>
          </a:r>
          <a:endParaRPr lang="en-US" sz="1800" kern="1200" dirty="0"/>
        </a:p>
      </dsp:txBody>
      <dsp:txXfrm>
        <a:off x="4863651" y="1640004"/>
        <a:ext cx="4036218" cy="743183"/>
      </dsp:txXfrm>
    </dsp:sp>
    <dsp:sp modelId="{9E30DFA7-6516-4FC4-8543-876EE83C1A85}">
      <dsp:nvSpPr>
        <dsp:cNvPr id="0" name=""/>
        <dsp:cNvSpPr/>
      </dsp:nvSpPr>
      <dsp:spPr>
        <a:xfrm>
          <a:off x="4559850" y="2595367"/>
          <a:ext cx="318825" cy="318825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3C5F4-EDF7-43B6-837A-5ADD873FAD06}">
      <dsp:nvSpPr>
        <dsp:cNvPr id="0" name=""/>
        <dsp:cNvSpPr/>
      </dsp:nvSpPr>
      <dsp:spPr>
        <a:xfrm>
          <a:off x="4863651" y="2383188"/>
          <a:ext cx="4036218" cy="74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Ouderen: lezing algemeen publiek ouderen</a:t>
          </a:r>
          <a:endParaRPr lang="en-US" sz="1800" kern="1200" dirty="0"/>
        </a:p>
      </dsp:txBody>
      <dsp:txXfrm>
        <a:off x="4863651" y="2383188"/>
        <a:ext cx="4036218" cy="743183"/>
      </dsp:txXfrm>
    </dsp:sp>
    <dsp:sp modelId="{32D36322-6A23-4345-8A8F-F51927C6A535}">
      <dsp:nvSpPr>
        <dsp:cNvPr id="0" name=""/>
        <dsp:cNvSpPr/>
      </dsp:nvSpPr>
      <dsp:spPr>
        <a:xfrm>
          <a:off x="4559850" y="3338550"/>
          <a:ext cx="318825" cy="318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A98C2-D2FA-49D2-936B-6910679CE753}">
      <dsp:nvSpPr>
        <dsp:cNvPr id="0" name=""/>
        <dsp:cNvSpPr/>
      </dsp:nvSpPr>
      <dsp:spPr>
        <a:xfrm>
          <a:off x="4863651" y="3126371"/>
          <a:ext cx="4036218" cy="74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LGBTQI+</a:t>
          </a:r>
          <a:endParaRPr lang="en-US" sz="1800" kern="1200" dirty="0"/>
        </a:p>
      </dsp:txBody>
      <dsp:txXfrm>
        <a:off x="4863651" y="3126371"/>
        <a:ext cx="4036218" cy="743183"/>
      </dsp:txXfrm>
    </dsp:sp>
    <dsp:sp modelId="{346A396F-F877-4C61-92A5-9B8756786482}">
      <dsp:nvSpPr>
        <dsp:cNvPr id="0" name=""/>
        <dsp:cNvSpPr/>
      </dsp:nvSpPr>
      <dsp:spPr>
        <a:xfrm>
          <a:off x="4559850" y="4081734"/>
          <a:ext cx="318825" cy="318825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D4712-1ADC-432A-A016-2153E11C7285}">
      <dsp:nvSpPr>
        <dsp:cNvPr id="0" name=""/>
        <dsp:cNvSpPr/>
      </dsp:nvSpPr>
      <dsp:spPr>
        <a:xfrm>
          <a:off x="4863651" y="3869555"/>
          <a:ext cx="4036218" cy="74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Financieel kwetsbare groepen: versterken mentaal welbevinden werklozen, land- en tuinbouwers, kwetsbare beroepsgroepen</a:t>
          </a:r>
          <a:endParaRPr lang="en-US" sz="1800" kern="1200" dirty="0"/>
        </a:p>
      </dsp:txBody>
      <dsp:txXfrm>
        <a:off x="4863651" y="3869555"/>
        <a:ext cx="4036218" cy="743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22EF2-378A-437D-B53F-AC86986202DF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3E2CC-CE6C-470B-B10E-96F2FD88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4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Linken naar toekomstige werkveld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D4932-6EB0-4FBC-A98C-C74DAFF5D430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4318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E2CC-CE6C-470B-B10E-96F2FD88C7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14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CD656-67F6-43BD-B9F8-443526226D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7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E2CC-CE6C-470B-B10E-96F2FD88C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8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CD656-67F6-43BD-B9F8-443526226D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3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Strategieën gekoppeld aan acties:</a:t>
            </a:r>
          </a:p>
          <a:p>
            <a:pPr marL="171450" indent="-171450">
              <a:buFontTx/>
              <a:buChar char="-"/>
            </a:pPr>
            <a:r>
              <a:rPr lang="nl-BE" dirty="0"/>
              <a:t>Continuerende acties op basis van de evaluatie van de vorige actieplannen</a:t>
            </a:r>
          </a:p>
          <a:p>
            <a:pPr marL="171450" indent="-171450">
              <a:buFontTx/>
              <a:buChar char="-"/>
            </a:pPr>
            <a:r>
              <a:rPr lang="nl-BE" dirty="0"/>
              <a:t>Nieuwe acties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1F131-467C-4AC4-BA7D-AB9FC97FF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06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E2CC-CE6C-470B-B10E-96F2FD88C7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48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E2CC-CE6C-470B-B10E-96F2FD88C7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57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CD656-67F6-43BD-B9F8-443526226D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02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E2CC-CE6C-470B-B10E-96F2FD88C7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28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Gebruikersonderzoek ZM1813 2020: 22% van de bezoekers is op zoek naar info over hoe iemand anders helpen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E2CC-CE6C-470B-B10E-96F2FD88C7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CF8A6-B226-9EF5-62BE-CA8E383F7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8BEBA8-8374-65AB-84B7-BE5311CCB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6B41EA-2DE6-9A85-E359-2C22DE22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514-3644-4524-BC60-BD475C771758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EEF773-116E-2857-0277-99DAA36C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C96B95-DA5A-5AD1-6E92-E3615BF2B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CD54-5047-49E0-9667-50CA4E738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5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DCAEA-54AF-27B7-F8F6-3747360D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88E585-5628-0267-F0ED-61B9200EA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AB9345-3851-0D01-2D23-E1C01BC2E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514-3644-4524-BC60-BD475C771758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EC869B-E634-5189-383B-F80DABF3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42A897-7213-7571-FDC6-180916EC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CD54-5047-49E0-9667-50CA4E738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2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B81C7A-2082-81DE-7B92-00DE6C7AD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D984B09-ABF4-F72B-805D-78DDDEE71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EECE2C-4F70-8790-FA0A-14CAFFDD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514-3644-4524-BC60-BD475C771758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135D5F-6559-9AA2-94B3-5302FBF5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717AC2-AC93-06D8-DE79-313419CC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CD54-5047-49E0-9667-50CA4E738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0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mplate Image TEMP" hidden="1">
            <a:extLst>
              <a:ext uri="{FF2B5EF4-FFF2-40B4-BE49-F238E27FC236}">
                <a16:creationId xmlns:a16="http://schemas.microsoft.com/office/drawing/2014/main" id="{43D6F5A4-B7C8-4788-B1CD-3A803969CC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BEE1039-A62C-42C0-ADE4-DB43D036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5544" y="6204478"/>
            <a:ext cx="66750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527A74-2D87-4307-9531-5A57D9647EEB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BC003533-BC48-439B-A922-F888963D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851" y="6204478"/>
            <a:ext cx="811743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6AE478-EA0B-48AA-A1BE-5644EC0C4F9B}" type="datetime1">
              <a:rPr lang="nl-BE" smtClean="0"/>
              <a:t>24/05/2024</a:t>
            </a:fld>
            <a:endParaRPr lang="nl-BE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1F583E7-15C9-4A51-83EB-9FC4D7B0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16593" y="6204478"/>
            <a:ext cx="41148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>Voettekst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531524C-A1A5-4485-B21D-E97B5DC3BE3F}"/>
              </a:ext>
            </a:extLst>
          </p:cNvPr>
          <p:cNvSpPr txBox="1"/>
          <p:nvPr userDrawn="1"/>
        </p:nvSpPr>
        <p:spPr>
          <a:xfrm>
            <a:off x="8405793" y="-352283"/>
            <a:ext cx="377596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33" b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Leeg zonder titel slide</a:t>
            </a:r>
            <a:endParaRPr lang="en-US" sz="1333" b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38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109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4450C-8D5C-9099-1CAE-D115FF20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60F4F6-865A-D1D0-BCA4-47C2D07A4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8AE55C-B2C7-1EEA-00C9-72A4A37C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514-3644-4524-BC60-BD475C771758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03F98-7E70-AE87-B825-67F7AC1DC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60211-460C-68C5-1F79-B8CD657F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CD54-5047-49E0-9667-50CA4E738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1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F19D6-B438-21DE-A82D-9BD3F6A4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5EE1CE-CF13-FE32-AC83-901B4F141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731AE1-EE24-88C5-87D1-5B54EB8A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514-3644-4524-BC60-BD475C771758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235C56-B059-F4F6-B58A-7AA61CDD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B0015F-BFC3-D315-A70E-CFA23BAD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CD54-5047-49E0-9667-50CA4E738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E7E92-FC07-3755-7286-8B343742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F0133E-E5EE-8ECF-3616-4D230B0DE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A7AC51-3885-4970-5DDC-7192FFC43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C8BCA1-197E-2C06-2F74-E993A3A6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514-3644-4524-BC60-BD475C771758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0E3BA5-0F52-0F42-A8FB-ACC1C8BC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CA7738-1658-EE2A-A56D-0F50F959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CD54-5047-49E0-9667-50CA4E738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CBC45-71E3-7AFF-FB66-E5052B1E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7A0FF7-2B7D-F376-A6DC-C83084B73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C3D1A0-D284-A3F4-8344-10E06854C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06B6770-CF60-17C3-96AE-78DF18344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E178D8-E836-7F99-C102-2F1CD56DC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730C226-B68B-6BAB-703B-894EEB12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514-3644-4524-BC60-BD475C771758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2FF247B-A365-9966-6FD1-E4573C41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7EB8FB1-5F84-EA30-6D22-FEDFC600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CD54-5047-49E0-9667-50CA4E738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86368-F01A-11D0-76C5-ED666843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F12EE0C-9E34-BF30-8212-F2ECA9C3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514-3644-4524-BC60-BD475C771758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D110E0-EACC-2F4F-8443-D1BE07CE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D98E88-9AD1-ADAC-2C1C-E3280846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CD54-5047-49E0-9667-50CA4E738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8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0C1F7D-097B-2B5D-6A83-5158FF5D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514-3644-4524-BC60-BD475C771758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3BE192-039C-5132-318D-B7E03703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F0D252-9EDB-B845-A6E6-498E5D45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CD54-5047-49E0-9667-50CA4E738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4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6A146-6460-C59E-A893-F513E335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32A599-42CA-8C3C-39E2-BBA04BBC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151E07-E7A1-DC47-EAC2-BBC7E1466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F8E20E-F9EE-CAA1-E924-53AD251F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514-3644-4524-BC60-BD475C771758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55F8CE-74D9-D650-EED5-83ACDADF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E031AB7-7B55-119B-2C59-FC820A00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CD54-5047-49E0-9667-50CA4E738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D044E-91BA-9079-B886-921AA3AC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A2F4F54-EFCB-42FC-4640-ADE7ED888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2F5D98-11F6-1078-8F6E-2F3EF460A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B7F7E3-7468-F8FA-9785-08051870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514-3644-4524-BC60-BD475C771758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24A3475-41D1-6845-7AFF-C3E0F236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DCB063-C5CE-F8AB-8033-4FD9F088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CD54-5047-49E0-9667-50CA4E738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5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23750F9-A3AC-47DF-969C-962044C5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44B622-D264-C2FE-2840-39EC3CBE7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ED8545-C968-ED82-5B76-9282D3F04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38C514-3644-4524-BC60-BD475C771758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810A0F-EE94-A483-7E1F-46DC5F8CA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2FBBDD-821B-B75E-94E8-BB6D5B99C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ACCD54-5047-49E0-9667-50CA4E738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4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esp.be/" TargetMode="External"/><Relationship Id="rId2" Type="http://schemas.openxmlformats.org/officeDocument/2006/relationships/hyperlink" Target="http://www.zelfmoord1813.b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schillende kleuren van papieren boten">
            <a:extLst>
              <a:ext uri="{FF2B5EF4-FFF2-40B4-BE49-F238E27FC236}">
                <a16:creationId xmlns:a16="http://schemas.microsoft.com/office/drawing/2014/main" id="{9A2D94E7-0815-57F7-19D6-F9247B0CC6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20" y="0"/>
            <a:ext cx="1027635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B63D80-432D-CB0A-4ACC-0410BEA3B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049" y="495146"/>
            <a:ext cx="9144000" cy="2387600"/>
          </a:xfrm>
        </p:spPr>
        <p:txBody>
          <a:bodyPr>
            <a:normAutofit/>
          </a:bodyPr>
          <a:lstStyle/>
          <a:p>
            <a:r>
              <a:rPr lang="nl-BE" sz="5400" dirty="0"/>
              <a:t>Vlaams Actieplan Suïcidepreventie III</a:t>
            </a:r>
            <a:br>
              <a:rPr lang="nl-BE" dirty="0"/>
            </a:br>
            <a:r>
              <a:rPr lang="nl-BE" sz="3100" dirty="0"/>
              <a:t>Naasten als cruciale partner</a:t>
            </a:r>
            <a:endParaRPr lang="en-US" sz="31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B99F32-739C-866B-BA87-07077F948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20223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nl-BE" sz="1800" dirty="0"/>
              <a:t>Kirsten Pauwels</a:t>
            </a:r>
            <a:br>
              <a:rPr lang="nl-BE" sz="1800" dirty="0"/>
            </a:br>
            <a:r>
              <a:rPr lang="nl-BE" sz="1800" dirty="0"/>
              <a:t>Adjunct-directeur</a:t>
            </a:r>
            <a:br>
              <a:rPr lang="nl-BE" sz="1800" dirty="0"/>
            </a:br>
            <a:endParaRPr lang="en-US" sz="1800" dirty="0"/>
          </a:p>
        </p:txBody>
      </p:sp>
      <p:pic>
        <p:nvPicPr>
          <p:cNvPr id="9" name="Afbeelding 8" descr="Afbeelding met tekst, Lettertype, logo, wit&#10;&#10;Automatisch gegenereerde beschrijving">
            <a:extLst>
              <a:ext uri="{FF2B5EF4-FFF2-40B4-BE49-F238E27FC236}">
                <a16:creationId xmlns:a16="http://schemas.microsoft.com/office/drawing/2014/main" id="{371069F6-FEF4-6C36-C13D-1FF8B9C68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3"/>
          <a:stretch/>
        </p:blipFill>
        <p:spPr>
          <a:xfrm>
            <a:off x="8270506" y="5938293"/>
            <a:ext cx="3121328" cy="84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0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2">
            <a:extLst>
              <a:ext uri="{FF2B5EF4-FFF2-40B4-BE49-F238E27FC236}">
                <a16:creationId xmlns:a16="http://schemas.microsoft.com/office/drawing/2014/main" id="{1ED40291-EE56-36E6-F06A-026CB9A1CFAE}"/>
              </a:ext>
            </a:extLst>
          </p:cNvPr>
          <p:cNvGraphicFramePr>
            <a:graphicFrameLocks/>
          </p:cNvGraphicFramePr>
          <p:nvPr/>
        </p:nvGraphicFramePr>
        <p:xfrm>
          <a:off x="1" y="2080267"/>
          <a:ext cx="12188950" cy="503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56604764-E8F9-C054-B532-7C55F923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" y="365125"/>
            <a:ext cx="11296891" cy="780770"/>
          </a:xfrm>
        </p:spPr>
        <p:txBody>
          <a:bodyPr>
            <a:normAutofit/>
          </a:bodyPr>
          <a:lstStyle/>
          <a:p>
            <a:r>
              <a:rPr lang="nl-BE" dirty="0"/>
              <a:t>Vlaams actieplan Suïcidepreventie (VAS) III</a:t>
            </a:r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8800E55-EFD3-C7A7-FB5F-1AAE12837774}"/>
              </a:ext>
            </a:extLst>
          </p:cNvPr>
          <p:cNvSpPr txBox="1"/>
          <p:nvPr/>
        </p:nvSpPr>
        <p:spPr>
          <a:xfrm>
            <a:off x="231492" y="1466810"/>
            <a:ext cx="11829327" cy="954107"/>
          </a:xfrm>
          <a:prstGeom prst="rect">
            <a:avLst/>
          </a:prstGeom>
          <a:solidFill>
            <a:srgbClr val="15608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Doelstelling: </a:t>
            </a:r>
            <a:b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sterfte door zelfdoding tussen 2020 en 2030 verminderen met 10%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6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029B7-8E86-EC35-37EA-F66913D7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289"/>
            <a:ext cx="6151654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Naasten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binnen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VAS III</a:t>
            </a:r>
          </a:p>
        </p:txBody>
      </p:sp>
      <p:pic>
        <p:nvPicPr>
          <p:cNvPr id="5" name="Graphic 4" descr="Verbindingen met effen opvulling">
            <a:extLst>
              <a:ext uri="{FF2B5EF4-FFF2-40B4-BE49-F238E27FC236}">
                <a16:creationId xmlns:a16="http://schemas.microsoft.com/office/drawing/2014/main" id="{72111A28-009A-1A56-63D1-5C4C8FDC0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2902" y="1572802"/>
            <a:ext cx="3482939" cy="348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6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2D0A3-4AAC-265A-9FCF-F1D9EA41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Wie zijn de ‘naasten’?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D55051-6E8A-F963-D2E5-32DD22A11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Gezins- en familieleden</a:t>
            </a:r>
          </a:p>
          <a:p>
            <a:r>
              <a:rPr lang="nl-BE" dirty="0"/>
              <a:t>Vrienden en kennissen</a:t>
            </a:r>
          </a:p>
          <a:p>
            <a:r>
              <a:rPr lang="nl-BE" dirty="0"/>
              <a:t>Klasgenoten, medestudenten</a:t>
            </a:r>
          </a:p>
          <a:p>
            <a:r>
              <a:rPr lang="nl-BE" dirty="0"/>
              <a:t>Collega’s </a:t>
            </a:r>
          </a:p>
          <a:p>
            <a:r>
              <a:rPr lang="nl-BE" dirty="0"/>
              <a:t>Buren</a:t>
            </a:r>
          </a:p>
          <a:p>
            <a:r>
              <a:rPr lang="nl-BE" dirty="0"/>
              <a:t>…</a:t>
            </a:r>
            <a:br>
              <a:rPr lang="nl-BE" dirty="0"/>
            </a:br>
            <a:endParaRPr lang="nl-BE" dirty="0"/>
          </a:p>
          <a:p>
            <a:pPr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Kan iedereen zijn met wie er een sociale relatie bestaat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Mensen bepalen zelf wie hun naasten zijn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Moeilijk te definiëren groep</a:t>
            </a:r>
            <a:endParaRPr lang="nl-BE" dirty="0"/>
          </a:p>
          <a:p>
            <a:endParaRPr lang="nl-BE" dirty="0"/>
          </a:p>
          <a:p>
            <a:endParaRPr lang="en-US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F193793-80EF-7458-1DA6-DDF41C32E3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30" y="5901877"/>
            <a:ext cx="2280381" cy="8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AAD27-9E99-E9C1-FC9D-FC134B842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Naasten binnen VAS III: </a:t>
            </a:r>
            <a:br>
              <a:rPr lang="nl-BE" sz="4000" dirty="0"/>
            </a:br>
            <a:r>
              <a:rPr lang="nl-BE" sz="4000" dirty="0"/>
              <a:t>nood aan strategie-overschrijdende aandacht</a:t>
            </a:r>
            <a:endParaRPr lang="en-US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8FE75E-5298-3F9A-5D8E-744802979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Nood om naasten meer te betrekken bij de zorg voor suïcidale personen</a:t>
            </a:r>
          </a:p>
          <a:p>
            <a:pPr lvl="2"/>
            <a:r>
              <a:rPr lang="nl-BE" dirty="0"/>
              <a:t>Sociale ondersteuning als beschermende factor</a:t>
            </a:r>
          </a:p>
          <a:p>
            <a:pPr lvl="2"/>
            <a:r>
              <a:rPr lang="nl-BE" dirty="0"/>
              <a:t>Verkrijgen informatie</a:t>
            </a:r>
          </a:p>
          <a:p>
            <a:pPr lvl="2"/>
            <a:r>
              <a:rPr lang="nl-BE" dirty="0"/>
              <a:t>Installeren van veiligheid</a:t>
            </a:r>
          </a:p>
          <a:p>
            <a:pPr lvl="2"/>
            <a:r>
              <a:rPr lang="nl-BE" dirty="0"/>
              <a:t>Bieden van steun en hulp bij opvang en begeleiding</a:t>
            </a:r>
          </a:p>
          <a:p>
            <a:pPr lvl="2"/>
            <a:r>
              <a:rPr lang="nl-BE" dirty="0"/>
              <a:t>Identificeren van het suïciderisico</a:t>
            </a:r>
          </a:p>
          <a:p>
            <a:pPr lvl="2"/>
            <a:endParaRPr lang="nl-BE" dirty="0"/>
          </a:p>
          <a:p>
            <a:r>
              <a:rPr lang="nl-BE" dirty="0"/>
              <a:t>Zelfzorg (zowel voor gatekeepers, hulpverleners, naasten)</a:t>
            </a:r>
          </a:p>
          <a:p>
            <a:pPr lvl="2"/>
            <a:r>
              <a:rPr lang="nl-BE" dirty="0"/>
              <a:t>Emotionele impact samenleven met persoon met suïcidegedachten/gedrag</a:t>
            </a:r>
          </a:p>
          <a:p>
            <a:pPr lvl="2"/>
            <a:r>
              <a:rPr lang="nl-BE" dirty="0"/>
              <a:t>Naasten rapporteren verminderd algemeen welzijn (psychisch &amp; fysiek)</a:t>
            </a:r>
            <a:br>
              <a:rPr lang="nl-BE" dirty="0"/>
            </a:br>
            <a:endParaRPr lang="nl-BE" dirty="0"/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 Naasten betrekken bij </a:t>
            </a:r>
            <a:r>
              <a:rPr lang="nl-BE">
                <a:sym typeface="Wingdings" panose="05000000000000000000" pitchFamily="2" charset="2"/>
              </a:rPr>
              <a:t>elke actie</a:t>
            </a:r>
            <a:endParaRPr lang="nl-BE" dirty="0"/>
          </a:p>
          <a:p>
            <a:pPr marL="914400" lvl="2" indent="0">
              <a:buNone/>
            </a:pPr>
            <a:endParaRPr lang="nl-BE" dirty="0"/>
          </a:p>
          <a:p>
            <a:pPr marL="914400" lvl="2" indent="0">
              <a:buNone/>
            </a:pPr>
            <a:endParaRPr lang="nl-BE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E64B49D8-D224-E52B-C16A-6E4E70F1EFD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30" y="5901877"/>
            <a:ext cx="2280381" cy="8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6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4D48AA3-1B24-6F84-631B-FED7841FF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653896"/>
              </p:ext>
            </p:extLst>
          </p:nvPr>
        </p:nvGraphicFramePr>
        <p:xfrm>
          <a:off x="1708909" y="0"/>
          <a:ext cx="9959922" cy="681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7BA1226E-E431-FDBB-9C55-87287E2A27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6098" y="6100037"/>
            <a:ext cx="1837428" cy="68684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3FABBC1-7D85-1754-4865-6A297D7A840A}"/>
              </a:ext>
            </a:extLst>
          </p:cNvPr>
          <p:cNvSpPr txBox="1"/>
          <p:nvPr/>
        </p:nvSpPr>
        <p:spPr>
          <a:xfrm>
            <a:off x="569668" y="-919370"/>
            <a:ext cx="923330" cy="6205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2400" cap="small" dirty="0"/>
              <a:t>Strategie 1. Suïcidepreventie bij de hele bevolking</a:t>
            </a:r>
            <a:endParaRPr lang="en-US" sz="2400" cap="smal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0211E7D-032B-EA81-741B-B204A8FF07BE}"/>
              </a:ext>
            </a:extLst>
          </p:cNvPr>
          <p:cNvSpPr/>
          <p:nvPr/>
        </p:nvSpPr>
        <p:spPr>
          <a:xfrm>
            <a:off x="523169" y="5587066"/>
            <a:ext cx="969829" cy="969829"/>
          </a:xfrm>
          <a:prstGeom prst="ellipse">
            <a:avLst/>
          </a:prstGeom>
          <a:blipFill rotWithShape="1">
            <a:blip r:embed="rId9"/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0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4D48AA3-1B24-6F84-631B-FED7841FF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835079"/>
              </p:ext>
            </p:extLst>
          </p:nvPr>
        </p:nvGraphicFramePr>
        <p:xfrm>
          <a:off x="2734430" y="295207"/>
          <a:ext cx="9013769" cy="580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Afbeelding 10">
            <a:extLst>
              <a:ext uri="{FF2B5EF4-FFF2-40B4-BE49-F238E27FC236}">
                <a16:creationId xmlns:a16="http://schemas.microsoft.com/office/drawing/2014/main" id="{624EEAA4-BD59-51FA-6FCE-C8FD168AFE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6098" y="6100037"/>
            <a:ext cx="1837428" cy="68684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C54E13E-9223-C5B9-4186-B00C70BC16FE}"/>
              </a:ext>
            </a:extLst>
          </p:cNvPr>
          <p:cNvSpPr txBox="1"/>
          <p:nvPr/>
        </p:nvSpPr>
        <p:spPr>
          <a:xfrm>
            <a:off x="569668" y="-703941"/>
            <a:ext cx="923330" cy="6205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2400" cap="small" dirty="0"/>
              <a:t>Strategie 2. Deskundigheidsbevordering </a:t>
            </a:r>
            <a:br>
              <a:rPr lang="nl-BE" sz="2400" cap="small" dirty="0"/>
            </a:br>
            <a:r>
              <a:rPr lang="nl-BE" sz="2400" cap="small" dirty="0"/>
              <a:t>bij sleutelfiguren en professionelen</a:t>
            </a:r>
            <a:endParaRPr lang="en-US" sz="2400" cap="small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55EEC925-F65E-1D57-10C5-2474A6EF8126}"/>
              </a:ext>
            </a:extLst>
          </p:cNvPr>
          <p:cNvSpPr/>
          <p:nvPr/>
        </p:nvSpPr>
        <p:spPr>
          <a:xfrm>
            <a:off x="546418" y="5715330"/>
            <a:ext cx="969829" cy="969829"/>
          </a:xfrm>
          <a:prstGeom prst="ellipse">
            <a:avLst/>
          </a:prstGeom>
          <a:blipFill rotWithShape="1">
            <a:blip r:embed="rId9"/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43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1C106D5-C77D-45D1-02DB-5A19A0CF2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" t="2999" r="4173" b="3470"/>
          <a:stretch/>
        </p:blipFill>
        <p:spPr>
          <a:xfrm>
            <a:off x="1533934" y="3713775"/>
            <a:ext cx="2982413" cy="290517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9182D2-6219-2B84-1FA9-FBAB9B942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62"/>
          <a:stretch/>
        </p:blipFill>
        <p:spPr>
          <a:xfrm>
            <a:off x="6415378" y="658101"/>
            <a:ext cx="5426764" cy="5450358"/>
          </a:xfrm>
          <a:prstGeom prst="rect">
            <a:avLst/>
          </a:prstGeom>
        </p:spPr>
      </p:pic>
      <p:grpSp>
        <p:nvGrpSpPr>
          <p:cNvPr id="101" name="Groep 100">
            <a:extLst>
              <a:ext uri="{FF2B5EF4-FFF2-40B4-BE49-F238E27FC236}">
                <a16:creationId xmlns:a16="http://schemas.microsoft.com/office/drawing/2014/main" id="{68F568EE-206C-3C0E-EDC0-2977C4C50F63}"/>
              </a:ext>
            </a:extLst>
          </p:cNvPr>
          <p:cNvGrpSpPr/>
          <p:nvPr/>
        </p:nvGrpSpPr>
        <p:grpSpPr>
          <a:xfrm>
            <a:off x="349858" y="304489"/>
            <a:ext cx="5426764" cy="2574566"/>
            <a:chOff x="187286" y="385476"/>
            <a:chExt cx="4781550" cy="2199729"/>
          </a:xfrm>
        </p:grpSpPr>
        <p:pic>
          <p:nvPicPr>
            <p:cNvPr id="102" name="Afbeelding 101">
              <a:extLst>
                <a:ext uri="{FF2B5EF4-FFF2-40B4-BE49-F238E27FC236}">
                  <a16:creationId xmlns:a16="http://schemas.microsoft.com/office/drawing/2014/main" id="{7EBA2FC0-FFFF-00FD-7695-2D9B2CA92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286" y="994530"/>
              <a:ext cx="4781550" cy="1590675"/>
            </a:xfrm>
            <a:prstGeom prst="rect">
              <a:avLst/>
            </a:prstGeom>
          </p:spPr>
        </p:pic>
        <p:pic>
          <p:nvPicPr>
            <p:cNvPr id="103" name="Afbeelding 102">
              <a:extLst>
                <a:ext uri="{FF2B5EF4-FFF2-40B4-BE49-F238E27FC236}">
                  <a16:creationId xmlns:a16="http://schemas.microsoft.com/office/drawing/2014/main" id="{5EF77DBE-D2CA-E944-FA8F-ACEAEFF2D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286" y="385476"/>
              <a:ext cx="2525092" cy="734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803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18D8B7A-F91A-BFE3-2CED-3B399E86C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259745"/>
              </p:ext>
            </p:extLst>
          </p:nvPr>
        </p:nvGraphicFramePr>
        <p:xfrm>
          <a:off x="3076232" y="139700"/>
          <a:ext cx="8902700" cy="657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Afbeelding 10">
            <a:extLst>
              <a:ext uri="{FF2B5EF4-FFF2-40B4-BE49-F238E27FC236}">
                <a16:creationId xmlns:a16="http://schemas.microsoft.com/office/drawing/2014/main" id="{146BD411-042B-3D70-33D8-640571CCE6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877" y="6054078"/>
            <a:ext cx="1835055" cy="68281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6E91967-6967-846D-AAFD-E63D0BE93AA4}"/>
              </a:ext>
            </a:extLst>
          </p:cNvPr>
          <p:cNvSpPr txBox="1"/>
          <p:nvPr/>
        </p:nvSpPr>
        <p:spPr>
          <a:xfrm>
            <a:off x="569668" y="-926965"/>
            <a:ext cx="923330" cy="6205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2400" cap="small" dirty="0"/>
              <a:t>Strategie 3. Suïcidepreventie bij </a:t>
            </a:r>
            <a:br>
              <a:rPr lang="nl-BE" sz="2400" cap="small" dirty="0"/>
            </a:br>
            <a:r>
              <a:rPr lang="nl-BE" sz="2400" cap="small" dirty="0"/>
              <a:t>kwetsbare groepen</a:t>
            </a:r>
            <a:endParaRPr lang="en-US" sz="2400" cap="small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AACF0D09-8178-BF48-2DBE-5030D956ACCD}"/>
              </a:ext>
            </a:extLst>
          </p:cNvPr>
          <p:cNvSpPr/>
          <p:nvPr/>
        </p:nvSpPr>
        <p:spPr>
          <a:xfrm>
            <a:off x="569668" y="5569163"/>
            <a:ext cx="969829" cy="969829"/>
          </a:xfrm>
          <a:prstGeom prst="ellipse">
            <a:avLst/>
          </a:prstGeom>
          <a:blipFill rotWithShape="1">
            <a:blip r:embed="rId9"/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40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FE21981-771D-4A29-8D3A-D068BE54B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F1AF30-6B88-37A1-D763-A78127790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586" b="1"/>
          <a:stretch/>
        </p:blipFill>
        <p:spPr>
          <a:xfrm>
            <a:off x="20" y="-1"/>
            <a:ext cx="12009284" cy="6858000"/>
          </a:xfrm>
          <a:custGeom>
            <a:avLst/>
            <a:gdLst/>
            <a:ahLst/>
            <a:cxnLst/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1EA1EF-E391-E8DE-CD25-21CFF2947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86" r="18736" b="1"/>
          <a:stretch/>
        </p:blipFill>
        <p:spPr>
          <a:xfrm>
            <a:off x="7348965" y="1182065"/>
            <a:ext cx="4166726" cy="3681631"/>
          </a:xfrm>
          <a:custGeom>
            <a:avLst/>
            <a:gdLst/>
            <a:ahLst/>
            <a:cxnLst/>
            <a:rect l="l" t="t" r="r" b="b"/>
            <a:pathLst>
              <a:path w="4166726" h="3681631">
                <a:moveTo>
                  <a:pt x="1199629" y="0"/>
                </a:moveTo>
                <a:cubicBezTo>
                  <a:pt x="1199629" y="0"/>
                  <a:pt x="1199629" y="0"/>
                  <a:pt x="2967099" y="0"/>
                </a:cubicBezTo>
                <a:cubicBezTo>
                  <a:pt x="3077805" y="0"/>
                  <a:pt x="3184693" y="60854"/>
                  <a:pt x="3238137" y="159741"/>
                </a:cubicBezTo>
                <a:cubicBezTo>
                  <a:pt x="3238137" y="159741"/>
                  <a:pt x="3238137" y="159741"/>
                  <a:pt x="4123780" y="1684879"/>
                </a:cubicBezTo>
                <a:cubicBezTo>
                  <a:pt x="4181042" y="1779962"/>
                  <a:pt x="4181042" y="1901669"/>
                  <a:pt x="4123780" y="1996753"/>
                </a:cubicBezTo>
                <a:cubicBezTo>
                  <a:pt x="4123780" y="1996753"/>
                  <a:pt x="4123780" y="1996753"/>
                  <a:pt x="3238137" y="3521891"/>
                </a:cubicBezTo>
                <a:cubicBezTo>
                  <a:pt x="3184693" y="3620778"/>
                  <a:pt x="3077805" y="3681631"/>
                  <a:pt x="2967099" y="3681631"/>
                </a:cubicBezTo>
                <a:cubicBezTo>
                  <a:pt x="2967099" y="3681631"/>
                  <a:pt x="2967099" y="3681631"/>
                  <a:pt x="1199629" y="3681631"/>
                </a:cubicBezTo>
                <a:cubicBezTo>
                  <a:pt x="1085105" y="3681631"/>
                  <a:pt x="982035" y="3620778"/>
                  <a:pt x="924774" y="3521891"/>
                </a:cubicBezTo>
                <a:cubicBezTo>
                  <a:pt x="924774" y="3521891"/>
                  <a:pt x="924774" y="3521891"/>
                  <a:pt x="42947" y="1996753"/>
                </a:cubicBezTo>
                <a:cubicBezTo>
                  <a:pt x="-14315" y="1901669"/>
                  <a:pt x="-14315" y="1779962"/>
                  <a:pt x="42947" y="1684879"/>
                </a:cubicBezTo>
                <a:cubicBezTo>
                  <a:pt x="42947" y="1684879"/>
                  <a:pt x="42947" y="1684879"/>
                  <a:pt x="924774" y="159741"/>
                </a:cubicBezTo>
                <a:cubicBezTo>
                  <a:pt x="982035" y="60854"/>
                  <a:pt x="1085105" y="0"/>
                  <a:pt x="1199629" y="0"/>
                </a:cubicBezTo>
                <a:close/>
              </a:path>
            </a:pathLst>
          </a:custGeom>
          <a:ln w="1587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4710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4D48AA3-1B24-6F84-631B-FED7841FF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394626"/>
              </p:ext>
            </p:extLst>
          </p:nvPr>
        </p:nvGraphicFramePr>
        <p:xfrm>
          <a:off x="3507155" y="165100"/>
          <a:ext cx="8557846" cy="652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F3DB1716-29E6-4208-3FF9-326CC402BB8A}"/>
              </a:ext>
            </a:extLst>
          </p:cNvPr>
          <p:cNvSpPr txBox="1"/>
          <p:nvPr/>
        </p:nvSpPr>
        <p:spPr>
          <a:xfrm>
            <a:off x="569668" y="-703941"/>
            <a:ext cx="923330" cy="6205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2400" cap="small" dirty="0"/>
              <a:t>Strategie 4. Preventie bij suïcidale </a:t>
            </a:r>
            <a:br>
              <a:rPr lang="nl-BE" sz="2400" cap="small" dirty="0"/>
            </a:br>
            <a:r>
              <a:rPr lang="nl-BE" sz="2400" cap="small" dirty="0"/>
              <a:t>personen en ondersteuning naasten</a:t>
            </a:r>
            <a:endParaRPr lang="en-US" sz="2400" cap="smal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76AC1EEB-3A01-BB7A-8F14-F88FB1326F83}"/>
              </a:ext>
            </a:extLst>
          </p:cNvPr>
          <p:cNvSpPr/>
          <p:nvPr/>
        </p:nvSpPr>
        <p:spPr>
          <a:xfrm>
            <a:off x="569668" y="5723071"/>
            <a:ext cx="969829" cy="969829"/>
          </a:xfrm>
          <a:prstGeom prst="ellipse">
            <a:avLst/>
          </a:prstGeom>
          <a:blipFill rotWithShape="1">
            <a:blip r:embed="rId8"/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3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739159-6C33-36ED-C529-9177EFBE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Samenwerkingsverband tussen</a:t>
            </a:r>
            <a:br>
              <a:rPr lang="nl-BE" dirty="0"/>
            </a:br>
            <a:endParaRPr lang="nl-BE" dirty="0"/>
          </a:p>
          <a:p>
            <a:endParaRPr lang="nl-BE" dirty="0"/>
          </a:p>
          <a:p>
            <a:pPr marL="3657600" lvl="8" indent="0">
              <a:buNone/>
            </a:pPr>
            <a:r>
              <a:rPr lang="nl-BE" dirty="0"/>
              <a:t>	&amp;	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Partnerorganisatie van de Vlaamse Overheid voor de preventie van zelfdoding</a:t>
            </a:r>
            <a:endParaRPr lang="en-US" dirty="0"/>
          </a:p>
        </p:txBody>
      </p:sp>
      <p:pic>
        <p:nvPicPr>
          <p:cNvPr id="4" name="Afbeelding 3" descr="Afbeelding met tekst, Lettertype, logo, wit&#10;&#10;Automatisch gegenereerde beschrijving">
            <a:extLst>
              <a:ext uri="{FF2B5EF4-FFF2-40B4-BE49-F238E27FC236}">
                <a16:creationId xmlns:a16="http://schemas.microsoft.com/office/drawing/2014/main" id="{4F30F959-81C5-47DA-67F7-43755D7C5A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5" b="2496"/>
          <a:stretch/>
        </p:blipFill>
        <p:spPr>
          <a:xfrm>
            <a:off x="540026" y="495289"/>
            <a:ext cx="3927761" cy="11953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3F4F252-B985-66B9-7C9B-F3E8ED532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58" y="2763024"/>
            <a:ext cx="2741752" cy="98630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8DE925-7CD6-7493-7B8D-EDE7A1242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650" y="2570377"/>
            <a:ext cx="3733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2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6A4DDC-3049-4FEA-B9FF-CBCF8B277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509" y="548417"/>
            <a:ext cx="7491158" cy="5761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189D48-E1E8-18A7-3E3E-6F1CEC7B2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895" y="1031016"/>
            <a:ext cx="5367186" cy="481704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7BCB2CF-F2CE-43B5-93CB-386479577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548418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5" name="Afbeelding 4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E995E809-8D4A-EE0A-A6AC-62A437FE9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02" y="896542"/>
            <a:ext cx="3372838" cy="117206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0E4A85A-AAC2-E3AF-41B2-D7418F19C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902" y="3026331"/>
            <a:ext cx="3372838" cy="83547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C68A941-4039-4496-9008-274182DF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2529926"/>
            <a:ext cx="3704425" cy="182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563F358-1845-DD11-1CA0-D0A003D7F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1901" y="4717130"/>
            <a:ext cx="3372839" cy="133227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78B897E-FBB2-4D71-AA1C-3C4DA4A2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214" y="4441273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508383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F312E-2C34-F546-A61E-35B35F7C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Suïcidale Crisis Interventie (SCI)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6C292D-8B59-426D-7606-DA2D8A85E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Kortdurende interventie voor na een suïcidepoging of een suïcidale crisis </a:t>
            </a:r>
            <a:br>
              <a:rPr lang="nl-BE" dirty="0"/>
            </a:br>
            <a:endParaRPr lang="nl-BE" dirty="0"/>
          </a:p>
          <a:p>
            <a:r>
              <a:rPr lang="nl-BE" dirty="0"/>
              <a:t>Handvatten bieden om met een toekomstige crisis om te gaan</a:t>
            </a:r>
            <a:br>
              <a:rPr lang="nl-BE" dirty="0"/>
            </a:br>
            <a:endParaRPr lang="nl-BE" dirty="0"/>
          </a:p>
          <a:p>
            <a:r>
              <a:rPr lang="nl-BE" dirty="0"/>
              <a:t>Naaste wordt intensief betrokken in het traject</a:t>
            </a:r>
            <a:br>
              <a:rPr lang="nl-BE" dirty="0"/>
            </a:br>
            <a:endParaRPr lang="nl-BE" dirty="0"/>
          </a:p>
          <a:p>
            <a:r>
              <a:rPr lang="nl-BE" dirty="0"/>
              <a:t>Momenteel RCT om effectiviteit na te gaan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239B49F-B202-ECB4-C285-3DDDA95B8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775" y="6073589"/>
            <a:ext cx="1835055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06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97B77-5EE4-CDB2-D90D-9BEE3EB8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Forum naasten Zelfmoordlijn</a:t>
            </a:r>
            <a:endParaRPr lang="en-US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7F89310-5423-8F45-F6FB-AC29AAE9C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Pilootproject gestart op basis van</a:t>
            </a:r>
            <a:br>
              <a:rPr lang="nl-BE" dirty="0"/>
            </a:br>
            <a:r>
              <a:rPr lang="nl-BE" dirty="0"/>
              <a:t>aantal signalen</a:t>
            </a:r>
            <a:br>
              <a:rPr lang="nl-BE" dirty="0"/>
            </a:br>
            <a:endParaRPr lang="nl-BE" dirty="0"/>
          </a:p>
          <a:p>
            <a:r>
              <a:rPr lang="nl-BE" dirty="0"/>
              <a:t>Doel piloot: veiligheid + effect </a:t>
            </a:r>
            <a:br>
              <a:rPr lang="nl-BE" dirty="0"/>
            </a:br>
            <a:r>
              <a:rPr lang="nl-BE" dirty="0"/>
              <a:t>nagaan</a:t>
            </a:r>
          </a:p>
          <a:p>
            <a:endParaRPr lang="nl-BE" dirty="0"/>
          </a:p>
          <a:p>
            <a:r>
              <a:rPr lang="nl-BE" dirty="0"/>
              <a:t>Probleem: wel interesse,</a:t>
            </a:r>
            <a:br>
              <a:rPr lang="nl-BE" dirty="0"/>
            </a:br>
            <a:r>
              <a:rPr lang="nl-BE" dirty="0"/>
              <a:t>nauwelijks interactie</a:t>
            </a:r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BF2891C-5475-5EBD-1F83-621C2E970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477" y="1398133"/>
            <a:ext cx="5290159" cy="520632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BC478E-5BD3-2CCA-5430-0B5A8FF51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06" y="5970494"/>
            <a:ext cx="1835055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8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4D48AA3-1B24-6F84-631B-FED7841FF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440180"/>
              </p:ext>
            </p:extLst>
          </p:nvPr>
        </p:nvGraphicFramePr>
        <p:xfrm>
          <a:off x="3481349" y="223024"/>
          <a:ext cx="8242300" cy="675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6DD0A191-5509-A574-C241-1742948999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5775" y="6073589"/>
            <a:ext cx="1835055" cy="68281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7839E9A-7090-B599-8A0B-A45BDE2CF6AE}"/>
              </a:ext>
            </a:extLst>
          </p:cNvPr>
          <p:cNvSpPr txBox="1"/>
          <p:nvPr/>
        </p:nvSpPr>
        <p:spPr>
          <a:xfrm>
            <a:off x="569668" y="-703941"/>
            <a:ext cx="923330" cy="6205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2400" cap="small" dirty="0"/>
              <a:t>Strategie 5. </a:t>
            </a:r>
            <a:r>
              <a:rPr lang="nl-BE" sz="2400" cap="small" dirty="0" err="1"/>
              <a:t>Postventie</a:t>
            </a:r>
            <a:r>
              <a:rPr lang="nl-BE" sz="2400" cap="small" dirty="0"/>
              <a:t> na suïcide en</a:t>
            </a:r>
            <a:br>
              <a:rPr lang="nl-BE" sz="2400" cap="small" dirty="0"/>
            </a:br>
            <a:r>
              <a:rPr lang="nl-BE" sz="2400" cap="small" dirty="0"/>
              <a:t>Ondersteuning nabestaanden</a:t>
            </a:r>
            <a:endParaRPr lang="en-US" sz="2400" cap="small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A61B1D4B-A681-DDFA-D7AF-939CA6F18B1E}"/>
              </a:ext>
            </a:extLst>
          </p:cNvPr>
          <p:cNvSpPr/>
          <p:nvPr/>
        </p:nvSpPr>
        <p:spPr>
          <a:xfrm>
            <a:off x="569668" y="5588674"/>
            <a:ext cx="969829" cy="969829"/>
          </a:xfrm>
          <a:prstGeom prst="ellipse">
            <a:avLst/>
          </a:prstGeom>
          <a:blipFill rotWithShape="1">
            <a:blip r:embed="rId9"/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0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4D48AA3-1B24-6F84-631B-FED7841FF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129797"/>
              </p:ext>
            </p:extLst>
          </p:nvPr>
        </p:nvGraphicFramePr>
        <p:xfrm>
          <a:off x="3558452" y="96284"/>
          <a:ext cx="8242300" cy="675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2D4AFDCB-03AE-70CF-8432-90F2AC11A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1468" y="6078905"/>
            <a:ext cx="1835055" cy="68281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FCECD07-39B4-76FF-43A8-5A8B45C1EAE6}"/>
              </a:ext>
            </a:extLst>
          </p:cNvPr>
          <p:cNvSpPr txBox="1"/>
          <p:nvPr/>
        </p:nvSpPr>
        <p:spPr>
          <a:xfrm>
            <a:off x="391248" y="-759698"/>
            <a:ext cx="1292662" cy="6205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2400" cap="small" dirty="0"/>
              <a:t>Strategie 6. Onderzoek naar suïcidaliteit</a:t>
            </a:r>
            <a:br>
              <a:rPr lang="nl-BE" sz="2400" cap="small" dirty="0"/>
            </a:br>
            <a:r>
              <a:rPr lang="nl-BE" sz="2400" cap="small" dirty="0"/>
              <a:t>monitoring van cijfers en evaluatie </a:t>
            </a:r>
            <a:br>
              <a:rPr lang="nl-BE" sz="2400" cap="small" dirty="0"/>
            </a:br>
            <a:r>
              <a:rPr lang="nl-BE" sz="2400" cap="small" dirty="0"/>
              <a:t>actieplan</a:t>
            </a:r>
            <a:endParaRPr lang="en-US" sz="2400" cap="smal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845EFE33-4D24-3AC8-9F33-B92E81A3F418}"/>
              </a:ext>
            </a:extLst>
          </p:cNvPr>
          <p:cNvSpPr/>
          <p:nvPr/>
        </p:nvSpPr>
        <p:spPr>
          <a:xfrm>
            <a:off x="552664" y="5593990"/>
            <a:ext cx="969829" cy="969829"/>
          </a:xfrm>
          <a:prstGeom prst="ellipse">
            <a:avLst/>
          </a:prstGeom>
          <a:blipFill rotWithShape="1">
            <a:blip r:embed="rId9"/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34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AD47D-A294-43EB-4188-26DEA498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Nieuwe methodieken gericht op naasten?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C5479A-C89A-1856-1323-5C0249DB5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Aansluiten op concrete noden van de doelgroep</a:t>
            </a:r>
            <a:br>
              <a:rPr lang="nl-BE" dirty="0"/>
            </a:br>
            <a:endParaRPr lang="nl-BE" dirty="0"/>
          </a:p>
          <a:p>
            <a:r>
              <a:rPr lang="nl-BE" dirty="0" err="1"/>
              <a:t>Evidence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, effectief, veilig</a:t>
            </a:r>
          </a:p>
          <a:p>
            <a:endParaRPr lang="nl-BE" dirty="0"/>
          </a:p>
          <a:p>
            <a:r>
              <a:rPr lang="nl-BE" dirty="0"/>
              <a:t>Duurzame implementatie als voorwaarde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43B3BC-47F2-193A-9CE5-74013DA08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468" y="6078905"/>
            <a:ext cx="1835055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52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8A5E5-7603-6F05-2FAE-E9023F0E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859"/>
            <a:ext cx="10515600" cy="1325563"/>
          </a:xfrm>
        </p:spPr>
        <p:txBody>
          <a:bodyPr/>
          <a:lstStyle/>
          <a:p>
            <a:r>
              <a:rPr lang="nl-BE" dirty="0"/>
              <a:t>Conclusie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E99EEC-971E-F753-D102-C9CF85B5F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066"/>
            <a:ext cx="10374443" cy="5190093"/>
          </a:xfrm>
        </p:spPr>
        <p:txBody>
          <a:bodyPr>
            <a:normAutofit lnSpcReduction="10000"/>
          </a:bodyPr>
          <a:lstStyle/>
          <a:p>
            <a:r>
              <a:rPr lang="nl-BE" sz="2000" dirty="0"/>
              <a:t>Info en ondersteuning voor naaste als zorgdrager </a:t>
            </a:r>
            <a:r>
              <a:rPr lang="nl-BE" sz="2000" dirty="0">
                <a:sym typeface="Wingdings" panose="05000000000000000000" pitchFamily="2" charset="2"/>
              </a:rPr>
              <a:t> vrij goed gecoverd o.a. via Zelfmoord1813 en aanverwante </a:t>
            </a:r>
            <a:r>
              <a:rPr lang="nl-BE" sz="2000" dirty="0" err="1">
                <a:sym typeface="Wingdings" panose="05000000000000000000" pitchFamily="2" charset="2"/>
              </a:rPr>
              <a:t>mehodieken</a:t>
            </a:r>
            <a:r>
              <a:rPr lang="nl-BE" sz="2000" dirty="0">
                <a:sym typeface="Wingdings" panose="05000000000000000000" pitchFamily="2" charset="2"/>
              </a:rPr>
              <a:t>, verder uitbreiden</a:t>
            </a:r>
            <a:br>
              <a:rPr lang="nl-BE" sz="2000" dirty="0">
                <a:sym typeface="Wingdings" panose="05000000000000000000" pitchFamily="2" charset="2"/>
              </a:rPr>
            </a:br>
            <a:endParaRPr lang="nl-BE" sz="2000" dirty="0">
              <a:sym typeface="Wingdings" panose="05000000000000000000" pitchFamily="2" charset="2"/>
            </a:endParaRPr>
          </a:p>
          <a:p>
            <a:r>
              <a:rPr lang="nl-BE" sz="2000" dirty="0"/>
              <a:t>Betrekken van naasten binnen de zorg voor suïcidale personen: groeiend bv. SCI, Safety Planning, richtlijnen voor hulpverleners</a:t>
            </a:r>
            <a:br>
              <a:rPr lang="nl-BE" sz="2000" dirty="0"/>
            </a:br>
            <a:endParaRPr lang="nl-BE" sz="2000" dirty="0"/>
          </a:p>
          <a:p>
            <a:r>
              <a:rPr lang="nl-BE" sz="2000" dirty="0"/>
              <a:t>Erkenning voor de naasten in hun rol als zorgvrager, aanbieden ondersteuning </a:t>
            </a:r>
            <a:r>
              <a:rPr lang="nl-BE" sz="2000" dirty="0">
                <a:sym typeface="Wingdings" panose="05000000000000000000" pitchFamily="2" charset="2"/>
              </a:rPr>
              <a:t> groeiend bv. </a:t>
            </a:r>
            <a:r>
              <a:rPr lang="nl-BE" sz="2000" dirty="0" err="1">
                <a:sym typeface="Wingdings" panose="05000000000000000000" pitchFamily="2" charset="2"/>
              </a:rPr>
              <a:t>Mee-Leven</a:t>
            </a:r>
            <a:r>
              <a:rPr lang="nl-BE" sz="2000" dirty="0">
                <a:sym typeface="Wingdings" panose="05000000000000000000" pitchFamily="2" charset="2"/>
              </a:rPr>
              <a:t>, Help mijn kind, Zelfmoord1813</a:t>
            </a:r>
            <a:br>
              <a:rPr lang="nl-BE" sz="2000" dirty="0"/>
            </a:br>
            <a:endParaRPr lang="nl-BE" sz="2000" dirty="0"/>
          </a:p>
          <a:p>
            <a:r>
              <a:rPr lang="nl-BE" sz="2000" dirty="0"/>
              <a:t>Aandacht voor naasten als </a:t>
            </a:r>
            <a:r>
              <a:rPr lang="nl-BE" sz="2000" dirty="0" err="1"/>
              <a:t>aandachtsgroep</a:t>
            </a:r>
            <a:r>
              <a:rPr lang="nl-BE" sz="2000" dirty="0"/>
              <a:t> bij elke methodiek (van ontwikkeling tem implementatie) </a:t>
            </a:r>
            <a:r>
              <a:rPr lang="nl-BE" sz="2000" dirty="0">
                <a:sym typeface="Wingdings" panose="05000000000000000000" pitchFamily="2" charset="2"/>
              </a:rPr>
              <a:t> groeiend bv. naasten autisme, Kom uit je Kop</a:t>
            </a:r>
            <a:br>
              <a:rPr lang="nl-BE" sz="2000" dirty="0"/>
            </a:br>
            <a:endParaRPr lang="nl-BE" sz="2000" dirty="0"/>
          </a:p>
          <a:p>
            <a:r>
              <a:rPr lang="nl-BE" sz="2000" dirty="0"/>
              <a:t>Beter zicht krijgen op de concrete noden van de naasten en hoe deze groep te bereiken </a:t>
            </a:r>
            <a:r>
              <a:rPr lang="nl-BE" sz="2000" dirty="0">
                <a:sym typeface="Wingdings" panose="05000000000000000000" pitchFamily="2" charset="2"/>
              </a:rPr>
              <a:t> nodenbevraging</a:t>
            </a:r>
            <a:br>
              <a:rPr lang="nl-BE" sz="2000" dirty="0">
                <a:sym typeface="Wingdings" panose="05000000000000000000" pitchFamily="2" charset="2"/>
              </a:rPr>
            </a:br>
            <a:endParaRPr lang="nl-B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2000" dirty="0">
                <a:sym typeface="Wingdings" panose="05000000000000000000" pitchFamily="2" charset="2"/>
              </a:rPr>
              <a:t> VAS III als basis voor meer betrekken van naasten én meer aandacht en erkenning voor de noden van de naasten</a:t>
            </a:r>
            <a:endParaRPr lang="nl-BE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545319-16F3-EEC3-6A19-0B01F7439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468" y="6078905"/>
            <a:ext cx="1835055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4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4A772-93BB-7A06-F8A3-474B84A7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692"/>
            <a:ext cx="10515600" cy="2852737"/>
          </a:xfrm>
        </p:spPr>
        <p:txBody>
          <a:bodyPr>
            <a:normAutofit/>
          </a:bodyPr>
          <a:lstStyle/>
          <a:p>
            <a:r>
              <a:rPr lang="nl-BE" sz="4800" dirty="0"/>
              <a:t>Meer informatie / contact</a:t>
            </a:r>
            <a:endParaRPr lang="en-US" sz="48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E10726-06FC-9ED6-31E3-DCC30604B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26417"/>
            <a:ext cx="10515600" cy="1500187"/>
          </a:xfrm>
        </p:spPr>
        <p:txBody>
          <a:bodyPr/>
          <a:lstStyle/>
          <a:p>
            <a:r>
              <a:rPr lang="nl-BE" dirty="0">
                <a:hlinkClick r:id="rId2"/>
              </a:rPr>
              <a:t>www.zelfmoord1813.be</a:t>
            </a:r>
            <a:br>
              <a:rPr lang="nl-BE" dirty="0"/>
            </a:br>
            <a:r>
              <a:rPr lang="nl-BE" dirty="0">
                <a:hlinkClick r:id="rId3"/>
              </a:rPr>
              <a:t>www.vlesp.be</a:t>
            </a:r>
            <a:r>
              <a:rPr lang="nl-BE" dirty="0"/>
              <a:t>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kirsten.pauwels@ugent.be</a:t>
            </a:r>
            <a:endParaRPr lang="en-US" dirty="0"/>
          </a:p>
        </p:txBody>
      </p:sp>
      <p:pic>
        <p:nvPicPr>
          <p:cNvPr id="4" name="Afbeelding 3" descr="Afbeelding met tekst, Lettertype, logo, wit&#10;&#10;Automatisch gegenereerde beschrijving">
            <a:extLst>
              <a:ext uri="{FF2B5EF4-FFF2-40B4-BE49-F238E27FC236}">
                <a16:creationId xmlns:a16="http://schemas.microsoft.com/office/drawing/2014/main" id="{09FC71B5-CF38-884A-3F91-C3976D4C04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3"/>
          <a:stretch/>
        </p:blipFill>
        <p:spPr>
          <a:xfrm>
            <a:off x="8270506" y="5938293"/>
            <a:ext cx="3121328" cy="84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5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FB36A-9275-7CB6-BF76-EDCED468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9906"/>
            <a:ext cx="10515600" cy="1133499"/>
          </a:xfrm>
        </p:spPr>
        <p:txBody>
          <a:bodyPr>
            <a:normAutofit/>
          </a:bodyPr>
          <a:lstStyle/>
          <a:p>
            <a:pPr algn="r"/>
            <a:r>
              <a:rPr lang="nl-BE" sz="3200" dirty="0"/>
              <a:t>Doelstellingen</a:t>
            </a:r>
            <a:endParaRPr lang="en-US" sz="3200" dirty="0"/>
          </a:p>
        </p:txBody>
      </p:sp>
      <p:graphicFrame>
        <p:nvGraphicFramePr>
          <p:cNvPr id="11" name="Tijdelijke aanduiding voor inhoud 2">
            <a:extLst>
              <a:ext uri="{FF2B5EF4-FFF2-40B4-BE49-F238E27FC236}">
                <a16:creationId xmlns:a16="http://schemas.microsoft.com/office/drawing/2014/main" id="{63ECB24A-62C1-37BF-CA50-B74B0F1CB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019348"/>
              </p:ext>
            </p:extLst>
          </p:nvPr>
        </p:nvGraphicFramePr>
        <p:xfrm>
          <a:off x="0" y="1093075"/>
          <a:ext cx="12308282" cy="6584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 descr="Afbeelding met tekst, Lettertype, logo, wit&#10;&#10;Automatisch gegenereerde beschrijving">
            <a:extLst>
              <a:ext uri="{FF2B5EF4-FFF2-40B4-BE49-F238E27FC236}">
                <a16:creationId xmlns:a16="http://schemas.microsoft.com/office/drawing/2014/main" id="{FEC0AD37-77F5-0B54-EF2C-DFFE17B51F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5" b="2496"/>
          <a:stretch/>
        </p:blipFill>
        <p:spPr>
          <a:xfrm>
            <a:off x="116282" y="495288"/>
            <a:ext cx="3927761" cy="11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9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1029B7-8E86-EC35-37EA-F66913D7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289"/>
            <a:ext cx="6151654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Vlaams actieplan Suïcidepreventie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EAAD80-3496-85E0-8C80-919B78108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624330"/>
            <a:ext cx="6151654" cy="16802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Situering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7" descr="Kompas silhouet">
            <a:extLst>
              <a:ext uri="{FF2B5EF4-FFF2-40B4-BE49-F238E27FC236}">
                <a16:creationId xmlns:a16="http://schemas.microsoft.com/office/drawing/2014/main" id="{B813092A-C831-5D44-9442-0B38F82C6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5283" y="826762"/>
            <a:ext cx="4808101" cy="48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3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A14CC-D494-B490-3DEA-37F6F8FC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Zelfdoding in Vlaanderen: achtergrondcijfers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8A391A-73C9-0761-5FB7-E541550F8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Gemiddeld 3 zelfdodingen per dag  </a:t>
            </a:r>
            <a:br>
              <a:rPr lang="nl-BE" dirty="0"/>
            </a:br>
            <a:r>
              <a:rPr lang="nl-BE" sz="2200" dirty="0"/>
              <a:t>(Bron: Departement Zorg)</a:t>
            </a:r>
          </a:p>
          <a:p>
            <a:r>
              <a:rPr lang="nl-BE" dirty="0"/>
              <a:t>Gemiddeld 24 à 25 suïcidepogingen per dag </a:t>
            </a:r>
            <a:br>
              <a:rPr lang="nl-BE" dirty="0"/>
            </a:br>
            <a:r>
              <a:rPr lang="nl-BE" sz="2200" dirty="0"/>
              <a:t>(Bron: Eenheid voor Zelfmoordonderzoek, Universiteit Gent)</a:t>
            </a:r>
          </a:p>
          <a:p>
            <a:r>
              <a:rPr lang="nl-BE" dirty="0"/>
              <a:t>13% van de bevolking (+15) geeft aan minstens één keer in het leven ernstig over zelfdoding te hebben nagedacht </a:t>
            </a:r>
            <a:br>
              <a:rPr lang="nl-BE" dirty="0"/>
            </a:br>
            <a:r>
              <a:rPr lang="nl-BE" sz="2200" dirty="0"/>
              <a:t>(Bron: </a:t>
            </a:r>
            <a:r>
              <a:rPr lang="nl-BE" sz="2200" dirty="0" err="1"/>
              <a:t>Sciensano</a:t>
            </a:r>
            <a:r>
              <a:rPr lang="nl-BE" sz="2200" dirty="0"/>
              <a:t>)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 Heel wat mensen worden zelf en / of in hun omgeving met suïcidaliteit geconfronteerd!</a:t>
            </a:r>
            <a:endParaRPr lang="nl-BE" dirty="0"/>
          </a:p>
          <a:p>
            <a:endParaRPr lang="en-US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8FEED5DE-B246-1669-02EB-788B18F93F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30" y="5901877"/>
            <a:ext cx="2280381" cy="8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2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703604-54BB-0EC1-A166-AECBE2FA383A}"/>
              </a:ext>
            </a:extLst>
          </p:cNvPr>
          <p:cNvGraphicFramePr/>
          <p:nvPr/>
        </p:nvGraphicFramePr>
        <p:xfrm>
          <a:off x="1289785" y="423512"/>
          <a:ext cx="8672362" cy="510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49FDBBDD-9D3D-554A-E001-0C59EF10CA4A}"/>
              </a:ext>
            </a:extLst>
          </p:cNvPr>
          <p:cNvSpPr txBox="1"/>
          <p:nvPr/>
        </p:nvSpPr>
        <p:spPr>
          <a:xfrm>
            <a:off x="481263" y="6233151"/>
            <a:ext cx="9095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USI-model (Universal-</a:t>
            </a:r>
            <a:r>
              <a:rPr lang="nl-BE" sz="1400" dirty="0" err="1"/>
              <a:t>Selective</a:t>
            </a:r>
            <a:r>
              <a:rPr lang="nl-BE" sz="1400" dirty="0"/>
              <a:t>-</a:t>
            </a:r>
            <a:r>
              <a:rPr lang="nl-BE" sz="1400" dirty="0" err="1"/>
              <a:t>Indicated</a:t>
            </a:r>
            <a:r>
              <a:rPr lang="nl-BE" sz="1400" dirty="0"/>
              <a:t>) (Gordon, 1983; </a:t>
            </a:r>
            <a:r>
              <a:rPr lang="nl-BE" sz="1400" dirty="0" err="1"/>
              <a:t>Nordentoft</a:t>
            </a:r>
            <a:r>
              <a:rPr lang="nl-BE" sz="1400" dirty="0"/>
              <a:t>, 2011; Vlaams Actieplan Suïcidepreventie 2022-2030)</a:t>
            </a:r>
            <a:endParaRPr lang="en-US" sz="1400" dirty="0"/>
          </a:p>
        </p:txBody>
      </p:sp>
      <p:sp>
        <p:nvSpPr>
          <p:cNvPr id="3" name="Bijschrift: lijn 2">
            <a:extLst>
              <a:ext uri="{FF2B5EF4-FFF2-40B4-BE49-F238E27FC236}">
                <a16:creationId xmlns:a16="http://schemas.microsoft.com/office/drawing/2014/main" id="{F6D95A22-A572-8D6E-2B1C-AD25A6FC9458}"/>
              </a:ext>
            </a:extLst>
          </p:cNvPr>
          <p:cNvSpPr/>
          <p:nvPr/>
        </p:nvSpPr>
        <p:spPr>
          <a:xfrm>
            <a:off x="8991453" y="288397"/>
            <a:ext cx="2743200" cy="2104074"/>
          </a:xfrm>
          <a:prstGeom prst="borderCallout1">
            <a:avLst>
              <a:gd name="adj1" fmla="val 18750"/>
              <a:gd name="adj2" fmla="val -8333"/>
              <a:gd name="adj3" fmla="val 140703"/>
              <a:gd name="adj4" fmla="val -483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Versterken beschermende factoren</a:t>
            </a:r>
          </a:p>
          <a:p>
            <a:pPr algn="ctr"/>
            <a:r>
              <a:rPr lang="nl-BE" sz="1600" dirty="0"/>
              <a:t>Stimuleren hulpzoekend gedrag en bespreekbaar maken zelfdoding</a:t>
            </a:r>
          </a:p>
          <a:p>
            <a:pPr algn="ctr"/>
            <a:r>
              <a:rPr lang="nl-BE" sz="1600" dirty="0"/>
              <a:t>Samenleving veilig maken</a:t>
            </a:r>
            <a:endParaRPr lang="en-US" sz="1600" dirty="0"/>
          </a:p>
        </p:txBody>
      </p:sp>
      <p:sp>
        <p:nvSpPr>
          <p:cNvPr id="7" name="Bijschrift: lijn 6">
            <a:extLst>
              <a:ext uri="{FF2B5EF4-FFF2-40B4-BE49-F238E27FC236}">
                <a16:creationId xmlns:a16="http://schemas.microsoft.com/office/drawing/2014/main" id="{4AD8A6D0-E102-6023-017A-B538F7303C8D}"/>
              </a:ext>
            </a:extLst>
          </p:cNvPr>
          <p:cNvSpPr/>
          <p:nvPr/>
        </p:nvSpPr>
        <p:spPr>
          <a:xfrm flipH="1">
            <a:off x="187884" y="288397"/>
            <a:ext cx="2868466" cy="2617641"/>
          </a:xfrm>
          <a:prstGeom prst="borderCallout1">
            <a:avLst>
              <a:gd name="adj1" fmla="val 18750"/>
              <a:gd name="adj2" fmla="val -8333"/>
              <a:gd name="adj3" fmla="val 104674"/>
              <a:gd name="adj4" fmla="val -413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Kwetsbare groepen (risicofactoren) ondersteunen</a:t>
            </a:r>
          </a:p>
          <a:p>
            <a:pPr algn="ctr"/>
            <a:r>
              <a:rPr lang="nl-BE" sz="1600" dirty="0"/>
              <a:t>Deskundigheidsbevordering professionelen en intermediairs</a:t>
            </a:r>
            <a:endParaRPr lang="en-US" sz="1600" dirty="0"/>
          </a:p>
        </p:txBody>
      </p:sp>
      <p:sp>
        <p:nvSpPr>
          <p:cNvPr id="8" name="Bijschrift: lijn 7">
            <a:extLst>
              <a:ext uri="{FF2B5EF4-FFF2-40B4-BE49-F238E27FC236}">
                <a16:creationId xmlns:a16="http://schemas.microsoft.com/office/drawing/2014/main" id="{7CF63D78-5084-1BB5-C645-95AF8C38DF5E}"/>
              </a:ext>
            </a:extLst>
          </p:cNvPr>
          <p:cNvSpPr/>
          <p:nvPr/>
        </p:nvSpPr>
        <p:spPr>
          <a:xfrm rot="10800000" flipH="1" flipV="1">
            <a:off x="9124020" y="4115262"/>
            <a:ext cx="2743200" cy="1544755"/>
          </a:xfrm>
          <a:prstGeom prst="borderCallout1">
            <a:avLst>
              <a:gd name="adj1" fmla="val 18750"/>
              <a:gd name="adj2" fmla="val -8333"/>
              <a:gd name="adj3" fmla="val 12565"/>
              <a:gd name="adj4" fmla="val -1026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Interventies gericht op mensen die zich al in het suïcidaal proces bevinden</a:t>
            </a:r>
            <a:endParaRPr lang="en-US" sz="1600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774A8B58-8C3C-96A8-BCCB-8FCAD5354F0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30" y="5901877"/>
            <a:ext cx="2280381" cy="8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12ED1-F850-CA31-13B3-D28E4F53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Preventiebeleid</a:t>
            </a:r>
            <a:endParaRPr lang="en-US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9B142BF-3768-A852-CF7D-7B72AE438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936145"/>
              </p:ext>
            </p:extLst>
          </p:nvPr>
        </p:nvGraphicFramePr>
        <p:xfrm>
          <a:off x="-479513" y="1717468"/>
          <a:ext cx="12086897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2E67E470-94D7-111E-F175-336E9927AAB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30" y="5901877"/>
            <a:ext cx="2280381" cy="8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1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A6793-6515-0961-8735-95113055C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/>
              <a:t>Preventie van zelfdoding in Vlaanderen</a:t>
            </a:r>
            <a:endParaRPr lang="en-US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605F1479-A917-6F05-6637-050DD5621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079962"/>
              </p:ext>
            </p:extLst>
          </p:nvPr>
        </p:nvGraphicFramePr>
        <p:xfrm>
          <a:off x="1030014" y="1690688"/>
          <a:ext cx="10323786" cy="440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Tijdelijke aanduiding voor inhoud 4">
            <a:extLst>
              <a:ext uri="{FF2B5EF4-FFF2-40B4-BE49-F238E27FC236}">
                <a16:creationId xmlns:a16="http://schemas.microsoft.com/office/drawing/2014/main" id="{3938ECCD-9116-AC00-573E-5F13FAB5CE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30" y="5901877"/>
            <a:ext cx="2280381" cy="8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7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62A9227-5A7B-9B7A-FD93-8C15AD94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" y="108271"/>
            <a:ext cx="10515600" cy="1325563"/>
          </a:xfrm>
        </p:spPr>
        <p:txBody>
          <a:bodyPr>
            <a:normAutofit/>
          </a:bodyPr>
          <a:lstStyle/>
          <a:p>
            <a:r>
              <a:rPr lang="nl-BE" sz="4000" dirty="0"/>
              <a:t>Traject naar het derde Vlaams Actieplan Suïcidepreventie (VAS III)</a:t>
            </a:r>
            <a:endParaRPr lang="en-US" sz="4000" dirty="0"/>
          </a:p>
        </p:txBody>
      </p:sp>
      <p:pic>
        <p:nvPicPr>
          <p:cNvPr id="3" name="Tijdelijke aanduiding voor inhoud 4">
            <a:extLst>
              <a:ext uri="{FF2B5EF4-FFF2-40B4-BE49-F238E27FC236}">
                <a16:creationId xmlns:a16="http://schemas.microsoft.com/office/drawing/2014/main" id="{06D48A17-05DC-DD4F-828F-1106C18D7D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30" y="5901877"/>
            <a:ext cx="2280381" cy="854777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5CFE79A-D320-D1D2-62A5-9BD406C58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268853"/>
              </p:ext>
            </p:extLst>
          </p:nvPr>
        </p:nvGraphicFramePr>
        <p:xfrm>
          <a:off x="367862" y="618916"/>
          <a:ext cx="12717518" cy="5687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41581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Widescreen</PresentationFormat>
  <Paragraphs>213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Gill Sans MT</vt:lpstr>
      <vt:lpstr>Wingdings</vt:lpstr>
      <vt:lpstr>Kantoorthema</vt:lpstr>
      <vt:lpstr>Vlaams Actieplan Suïcidepreventie III Naasten als cruciale partner</vt:lpstr>
      <vt:lpstr>PowerPoint Presentation</vt:lpstr>
      <vt:lpstr>Doelstellingen</vt:lpstr>
      <vt:lpstr>Vlaams actieplan Suïcidepreventie</vt:lpstr>
      <vt:lpstr>Zelfdoding in Vlaanderen: achtergrondcijfers</vt:lpstr>
      <vt:lpstr>PowerPoint Presentation</vt:lpstr>
      <vt:lpstr>Preventiebeleid</vt:lpstr>
      <vt:lpstr>Preventie van zelfdoding in Vlaanderen</vt:lpstr>
      <vt:lpstr>Traject naar het derde Vlaams Actieplan Suïcidepreventie (VAS III)</vt:lpstr>
      <vt:lpstr>Vlaams actieplan Suïcidepreventie (VAS) III</vt:lpstr>
      <vt:lpstr>Naasten binnen  VAS III</vt:lpstr>
      <vt:lpstr>Wie zijn de ‘naasten’?</vt:lpstr>
      <vt:lpstr>Naasten binnen VAS III:  nood aan strategie-overschrijdende aandacht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Suïcidale Crisis Interventie (SCI)</vt:lpstr>
      <vt:lpstr>Forum naasten Zelfmoordlijn</vt:lpstr>
      <vt:lpstr>PowerPoint Presentation</vt:lpstr>
      <vt:lpstr>PowerPoint Presentation</vt:lpstr>
      <vt:lpstr>Nieuwe methodieken gericht op naasten?</vt:lpstr>
      <vt:lpstr>Conclusie</vt:lpstr>
      <vt:lpstr>Meer informatie /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Vlaams Actieplan Suïcidepreventie III De positie van de naasten</dc:title>
  <dc:creator>Kirsten Pauwels</dc:creator>
  <cp:lastModifiedBy>Merel Van Hove</cp:lastModifiedBy>
  <cp:revision>3</cp:revision>
  <dcterms:created xsi:type="dcterms:W3CDTF">2024-03-05T15:15:39Z</dcterms:created>
  <dcterms:modified xsi:type="dcterms:W3CDTF">2024-05-24T15:18:40Z</dcterms:modified>
</cp:coreProperties>
</file>