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3.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4.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6" r:id="rId5"/>
    <p:sldMasterId id="2147483718" r:id="rId6"/>
    <p:sldMasterId id="2147483782" r:id="rId7"/>
    <p:sldMasterId id="2147483750" r:id="rId8"/>
  </p:sldMasterIdLst>
  <p:notesMasterIdLst>
    <p:notesMasterId r:id="rId37"/>
  </p:notesMasterIdLst>
  <p:handoutMasterIdLst>
    <p:handoutMasterId r:id="rId38"/>
  </p:handoutMasterIdLst>
  <p:sldIdLst>
    <p:sldId id="256" r:id="rId9"/>
    <p:sldId id="289" r:id="rId10"/>
    <p:sldId id="290" r:id="rId11"/>
    <p:sldId id="335" r:id="rId12"/>
    <p:sldId id="291" r:id="rId13"/>
    <p:sldId id="334" r:id="rId14"/>
    <p:sldId id="292" r:id="rId15"/>
    <p:sldId id="293" r:id="rId16"/>
    <p:sldId id="294" r:id="rId17"/>
    <p:sldId id="295" r:id="rId18"/>
    <p:sldId id="296" r:id="rId19"/>
    <p:sldId id="298" r:id="rId20"/>
    <p:sldId id="333" r:id="rId21"/>
    <p:sldId id="297" r:id="rId22"/>
    <p:sldId id="332" r:id="rId23"/>
    <p:sldId id="336" r:id="rId24"/>
    <p:sldId id="303" r:id="rId25"/>
    <p:sldId id="319" r:id="rId26"/>
    <p:sldId id="321" r:id="rId27"/>
    <p:sldId id="323" r:id="rId28"/>
    <p:sldId id="330" r:id="rId29"/>
    <p:sldId id="331" r:id="rId30"/>
    <p:sldId id="299" r:id="rId31"/>
    <p:sldId id="337" r:id="rId32"/>
    <p:sldId id="300" r:id="rId33"/>
    <p:sldId id="338" r:id="rId34"/>
    <p:sldId id="302" r:id="rId35"/>
    <p:sldId id="301" r:id="rId36"/>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3DDF2"/>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54" autoAdjust="0"/>
    <p:restoredTop sz="94676" autoAdjust="0"/>
  </p:normalViewPr>
  <p:slideViewPr>
    <p:cSldViewPr snapToGrid="0">
      <p:cViewPr varScale="1">
        <p:scale>
          <a:sx n="106" d="100"/>
          <a:sy n="106" d="100"/>
        </p:scale>
        <p:origin x="864"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98A1E8CC-21FC-4A25-860F-A6D5B6CFC5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a:extLst>
              <a:ext uri="{FF2B5EF4-FFF2-40B4-BE49-F238E27FC236}">
                <a16:creationId xmlns:a16="http://schemas.microsoft.com/office/drawing/2014/main" id="{393B44C1-D49D-4789-BB67-1F615F6C021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89AF08-25C4-4C32-8E8E-7BD618637525}" type="datetimeFigureOut">
              <a:rPr lang="nl-BE" smtClean="0"/>
              <a:t>15/12/2022</a:t>
            </a:fld>
            <a:endParaRPr lang="nl-BE"/>
          </a:p>
        </p:txBody>
      </p:sp>
      <p:sp>
        <p:nvSpPr>
          <p:cNvPr id="4" name="Tijdelijke aanduiding voor voettekst 3">
            <a:extLst>
              <a:ext uri="{FF2B5EF4-FFF2-40B4-BE49-F238E27FC236}">
                <a16:creationId xmlns:a16="http://schemas.microsoft.com/office/drawing/2014/main" id="{522C4994-60FE-429D-BD1D-2D00AA62D1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a:extLst>
              <a:ext uri="{FF2B5EF4-FFF2-40B4-BE49-F238E27FC236}">
                <a16:creationId xmlns:a16="http://schemas.microsoft.com/office/drawing/2014/main" id="{46DAA05E-AAFF-4850-B956-7912B51C130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3C7636-E50A-45E3-952C-E96445BE33BC}" type="slidenum">
              <a:rPr lang="nl-BE" smtClean="0"/>
              <a:t>‹#›</a:t>
            </a:fld>
            <a:endParaRPr lang="nl-BE"/>
          </a:p>
        </p:txBody>
      </p:sp>
    </p:spTree>
    <p:extLst>
      <p:ext uri="{BB962C8B-B14F-4D97-AF65-F5344CB8AC3E}">
        <p14:creationId xmlns:p14="http://schemas.microsoft.com/office/powerpoint/2010/main" val="41727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EBF3A7-A7E5-42B6-9154-500A7CB5E3E8}" type="datetimeFigureOut">
              <a:rPr lang="nl-BE" smtClean="0"/>
              <a:t>15/12/2022</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6FAF20-346D-4074-B74A-C2F29A046F4B}" type="slidenum">
              <a:rPr lang="nl-BE" smtClean="0"/>
              <a:t>‹#›</a:t>
            </a:fld>
            <a:endParaRPr lang="nl-BE"/>
          </a:p>
        </p:txBody>
      </p:sp>
    </p:spTree>
    <p:extLst>
      <p:ext uri="{BB962C8B-B14F-4D97-AF65-F5344CB8AC3E}">
        <p14:creationId xmlns:p14="http://schemas.microsoft.com/office/powerpoint/2010/main" val="821578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CD6FAF20-346D-4074-B74A-C2F29A046F4B}" type="slidenum">
              <a:rPr lang="nl-BE" smtClean="0"/>
              <a:t>7</a:t>
            </a:fld>
            <a:endParaRPr lang="nl-BE"/>
          </a:p>
        </p:txBody>
      </p:sp>
    </p:spTree>
    <p:extLst>
      <p:ext uri="{BB962C8B-B14F-4D97-AF65-F5344CB8AC3E}">
        <p14:creationId xmlns:p14="http://schemas.microsoft.com/office/powerpoint/2010/main" val="684643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CD6FAF20-346D-4074-B74A-C2F29A046F4B}" type="slidenum">
              <a:rPr lang="nl-BE" smtClean="0"/>
              <a:t>15</a:t>
            </a:fld>
            <a:endParaRPr lang="nl-BE"/>
          </a:p>
        </p:txBody>
      </p:sp>
    </p:spTree>
    <p:extLst>
      <p:ext uri="{BB962C8B-B14F-4D97-AF65-F5344CB8AC3E}">
        <p14:creationId xmlns:p14="http://schemas.microsoft.com/office/powerpoint/2010/main" val="1814660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err="1"/>
              <a:t>how</a:t>
            </a:r>
            <a:r>
              <a:rPr lang="nl-BE" dirty="0"/>
              <a:t> &amp; </a:t>
            </a:r>
            <a:r>
              <a:rPr lang="nl-BE" dirty="0" err="1"/>
              <a:t>when</a:t>
            </a:r>
            <a:r>
              <a:rPr lang="nl-BE" dirty="0"/>
              <a:t> </a:t>
            </a:r>
            <a:r>
              <a:rPr lang="nl-BE" dirty="0" err="1"/>
              <a:t>tasks</a:t>
            </a:r>
            <a:r>
              <a:rPr lang="nl-BE" dirty="0"/>
              <a:t> are </a:t>
            </a:r>
            <a:r>
              <a:rPr lang="nl-BE" dirty="0" err="1"/>
              <a:t>performed</a:t>
            </a:r>
            <a:r>
              <a:rPr lang="nl-BE" dirty="0"/>
              <a:t> </a:t>
            </a:r>
          </a:p>
          <a:p>
            <a:r>
              <a:rPr lang="nl-BE" dirty="0"/>
              <a:t>-&gt; remote teams </a:t>
            </a:r>
          </a:p>
          <a:p>
            <a:pPr marL="171450" indent="-171450">
              <a:buFontTx/>
              <a:buChar char="-"/>
            </a:pPr>
            <a:r>
              <a:rPr lang="nl-BE" dirty="0" err="1"/>
              <a:t>Visit</a:t>
            </a:r>
            <a:r>
              <a:rPr lang="nl-BE" dirty="0"/>
              <a:t> </a:t>
            </a:r>
            <a:r>
              <a:rPr lang="nl-BE" dirty="0" err="1"/>
              <a:t>several</a:t>
            </a:r>
            <a:r>
              <a:rPr lang="nl-BE" dirty="0"/>
              <a:t> sites per </a:t>
            </a:r>
            <a:r>
              <a:rPr lang="nl-BE" dirty="0" err="1"/>
              <a:t>day</a:t>
            </a:r>
            <a:r>
              <a:rPr lang="nl-BE" dirty="0"/>
              <a:t> </a:t>
            </a:r>
          </a:p>
          <a:p>
            <a:pPr marL="171450" indent="-171450">
              <a:buFontTx/>
              <a:buChar char="-"/>
            </a:pPr>
            <a:r>
              <a:rPr lang="nl-BE" dirty="0" err="1"/>
              <a:t>Rarely</a:t>
            </a:r>
            <a:r>
              <a:rPr lang="nl-BE" dirty="0"/>
              <a:t> </a:t>
            </a:r>
            <a:r>
              <a:rPr lang="nl-BE" dirty="0" err="1"/>
              <a:t>see</a:t>
            </a:r>
            <a:r>
              <a:rPr lang="nl-BE" dirty="0"/>
              <a:t> </a:t>
            </a:r>
            <a:r>
              <a:rPr lang="nl-BE" dirty="0" err="1"/>
              <a:t>colleagues</a:t>
            </a:r>
            <a:endParaRPr lang="nl-BE" dirty="0"/>
          </a:p>
          <a:p>
            <a:pPr marL="171450" indent="-171450">
              <a:buFontTx/>
              <a:buChar char="-"/>
            </a:pPr>
            <a:r>
              <a:rPr lang="nl-BE" dirty="0" err="1"/>
              <a:t>Reorganisation</a:t>
            </a:r>
            <a:endParaRPr lang="nl-BE" dirty="0"/>
          </a:p>
        </p:txBody>
      </p:sp>
      <p:sp>
        <p:nvSpPr>
          <p:cNvPr id="4" name="Slide Number Placeholder 3"/>
          <p:cNvSpPr>
            <a:spLocks noGrp="1"/>
          </p:cNvSpPr>
          <p:nvPr>
            <p:ph type="sldNum" sz="quarter" idx="5"/>
          </p:nvPr>
        </p:nvSpPr>
        <p:spPr/>
        <p:txBody>
          <a:bodyPr/>
          <a:lstStyle/>
          <a:p>
            <a:fld id="{CD6FAF20-346D-4074-B74A-C2F29A046F4B}" type="slidenum">
              <a:rPr lang="nl-BE" smtClean="0"/>
              <a:t>18</a:t>
            </a:fld>
            <a:endParaRPr lang="nl-BE"/>
          </a:p>
        </p:txBody>
      </p:sp>
    </p:spTree>
    <p:extLst>
      <p:ext uri="{BB962C8B-B14F-4D97-AF65-F5344CB8AC3E}">
        <p14:creationId xmlns:p14="http://schemas.microsoft.com/office/powerpoint/2010/main" val="2812303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err="1"/>
              <a:t>how</a:t>
            </a:r>
            <a:r>
              <a:rPr lang="nl-BE" dirty="0"/>
              <a:t> &amp; </a:t>
            </a:r>
            <a:r>
              <a:rPr lang="nl-BE" dirty="0" err="1"/>
              <a:t>when</a:t>
            </a:r>
            <a:r>
              <a:rPr lang="nl-BE" dirty="0"/>
              <a:t> </a:t>
            </a:r>
            <a:r>
              <a:rPr lang="nl-BE" dirty="0" err="1"/>
              <a:t>tasks</a:t>
            </a:r>
            <a:r>
              <a:rPr lang="nl-BE" dirty="0"/>
              <a:t> are </a:t>
            </a:r>
            <a:r>
              <a:rPr lang="nl-BE" dirty="0" err="1"/>
              <a:t>performed</a:t>
            </a:r>
            <a:r>
              <a:rPr lang="nl-BE" dirty="0"/>
              <a:t> </a:t>
            </a:r>
          </a:p>
          <a:p>
            <a:r>
              <a:rPr lang="nl-BE" dirty="0"/>
              <a:t>-&gt; remote teams </a:t>
            </a:r>
          </a:p>
          <a:p>
            <a:pPr marL="171450" indent="-171450">
              <a:buFontTx/>
              <a:buChar char="-"/>
            </a:pPr>
            <a:r>
              <a:rPr lang="nl-BE" dirty="0" err="1"/>
              <a:t>Visit</a:t>
            </a:r>
            <a:r>
              <a:rPr lang="nl-BE" dirty="0"/>
              <a:t> </a:t>
            </a:r>
            <a:r>
              <a:rPr lang="nl-BE" dirty="0" err="1"/>
              <a:t>several</a:t>
            </a:r>
            <a:r>
              <a:rPr lang="nl-BE" dirty="0"/>
              <a:t> sites per </a:t>
            </a:r>
            <a:r>
              <a:rPr lang="nl-BE" dirty="0" err="1"/>
              <a:t>day</a:t>
            </a:r>
            <a:r>
              <a:rPr lang="nl-BE" dirty="0"/>
              <a:t> </a:t>
            </a:r>
          </a:p>
          <a:p>
            <a:pPr marL="171450" indent="-171450">
              <a:buFontTx/>
              <a:buChar char="-"/>
            </a:pPr>
            <a:r>
              <a:rPr lang="nl-BE" dirty="0" err="1"/>
              <a:t>Rarely</a:t>
            </a:r>
            <a:r>
              <a:rPr lang="nl-BE" dirty="0"/>
              <a:t> </a:t>
            </a:r>
            <a:r>
              <a:rPr lang="nl-BE" dirty="0" err="1"/>
              <a:t>see</a:t>
            </a:r>
            <a:r>
              <a:rPr lang="nl-BE" dirty="0"/>
              <a:t> </a:t>
            </a:r>
            <a:r>
              <a:rPr lang="nl-BE" dirty="0" err="1"/>
              <a:t>colleagues</a:t>
            </a:r>
            <a:endParaRPr lang="nl-BE" dirty="0"/>
          </a:p>
          <a:p>
            <a:pPr marL="171450" indent="-171450">
              <a:buFontTx/>
              <a:buChar char="-"/>
            </a:pPr>
            <a:r>
              <a:rPr lang="nl-BE" dirty="0" err="1"/>
              <a:t>Reorganisation</a:t>
            </a:r>
            <a:endParaRPr lang="nl-BE" dirty="0"/>
          </a:p>
        </p:txBody>
      </p:sp>
      <p:sp>
        <p:nvSpPr>
          <p:cNvPr id="4" name="Slide Number Placeholder 3"/>
          <p:cNvSpPr>
            <a:spLocks noGrp="1"/>
          </p:cNvSpPr>
          <p:nvPr>
            <p:ph type="sldNum" sz="quarter" idx="5"/>
          </p:nvPr>
        </p:nvSpPr>
        <p:spPr/>
        <p:txBody>
          <a:bodyPr/>
          <a:lstStyle/>
          <a:p>
            <a:fld id="{CD6FAF20-346D-4074-B74A-C2F29A046F4B}" type="slidenum">
              <a:rPr lang="nl-BE" smtClean="0"/>
              <a:t>19</a:t>
            </a:fld>
            <a:endParaRPr lang="nl-BE"/>
          </a:p>
        </p:txBody>
      </p:sp>
    </p:spTree>
    <p:extLst>
      <p:ext uri="{BB962C8B-B14F-4D97-AF65-F5344CB8AC3E}">
        <p14:creationId xmlns:p14="http://schemas.microsoft.com/office/powerpoint/2010/main" val="2296234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err="1"/>
              <a:t>how</a:t>
            </a:r>
            <a:r>
              <a:rPr lang="nl-BE" dirty="0"/>
              <a:t> &amp; </a:t>
            </a:r>
            <a:r>
              <a:rPr lang="nl-BE" dirty="0" err="1"/>
              <a:t>when</a:t>
            </a:r>
            <a:r>
              <a:rPr lang="nl-BE" dirty="0"/>
              <a:t> </a:t>
            </a:r>
            <a:r>
              <a:rPr lang="nl-BE" dirty="0" err="1"/>
              <a:t>tasks</a:t>
            </a:r>
            <a:r>
              <a:rPr lang="nl-BE" dirty="0"/>
              <a:t> are </a:t>
            </a:r>
            <a:r>
              <a:rPr lang="nl-BE" dirty="0" err="1"/>
              <a:t>performed</a:t>
            </a:r>
            <a:r>
              <a:rPr lang="nl-BE" dirty="0"/>
              <a:t> </a:t>
            </a:r>
          </a:p>
          <a:p>
            <a:r>
              <a:rPr lang="nl-BE" dirty="0"/>
              <a:t>-&gt; remote teams </a:t>
            </a:r>
          </a:p>
          <a:p>
            <a:pPr marL="171450" indent="-171450">
              <a:buFontTx/>
              <a:buChar char="-"/>
            </a:pPr>
            <a:r>
              <a:rPr lang="nl-BE" dirty="0" err="1"/>
              <a:t>Visit</a:t>
            </a:r>
            <a:r>
              <a:rPr lang="nl-BE" dirty="0"/>
              <a:t> </a:t>
            </a:r>
            <a:r>
              <a:rPr lang="nl-BE" dirty="0" err="1"/>
              <a:t>several</a:t>
            </a:r>
            <a:r>
              <a:rPr lang="nl-BE" dirty="0"/>
              <a:t> sites per </a:t>
            </a:r>
            <a:r>
              <a:rPr lang="nl-BE" dirty="0" err="1"/>
              <a:t>day</a:t>
            </a:r>
            <a:r>
              <a:rPr lang="nl-BE" dirty="0"/>
              <a:t> </a:t>
            </a:r>
          </a:p>
          <a:p>
            <a:pPr marL="171450" indent="-171450">
              <a:buFontTx/>
              <a:buChar char="-"/>
            </a:pPr>
            <a:r>
              <a:rPr lang="nl-BE" dirty="0" err="1"/>
              <a:t>Rarely</a:t>
            </a:r>
            <a:r>
              <a:rPr lang="nl-BE" dirty="0"/>
              <a:t> </a:t>
            </a:r>
            <a:r>
              <a:rPr lang="nl-BE" dirty="0" err="1"/>
              <a:t>see</a:t>
            </a:r>
            <a:r>
              <a:rPr lang="nl-BE" dirty="0"/>
              <a:t> </a:t>
            </a:r>
            <a:r>
              <a:rPr lang="nl-BE" dirty="0" err="1"/>
              <a:t>colleagues</a:t>
            </a:r>
            <a:endParaRPr lang="nl-BE" dirty="0"/>
          </a:p>
          <a:p>
            <a:pPr marL="171450" indent="-171450">
              <a:buFontTx/>
              <a:buChar char="-"/>
            </a:pPr>
            <a:r>
              <a:rPr lang="nl-BE" dirty="0" err="1"/>
              <a:t>Reorganisation</a:t>
            </a:r>
            <a:endParaRPr lang="nl-BE" dirty="0"/>
          </a:p>
        </p:txBody>
      </p:sp>
      <p:sp>
        <p:nvSpPr>
          <p:cNvPr id="4" name="Slide Number Placeholder 3"/>
          <p:cNvSpPr>
            <a:spLocks noGrp="1"/>
          </p:cNvSpPr>
          <p:nvPr>
            <p:ph type="sldNum" sz="quarter" idx="5"/>
          </p:nvPr>
        </p:nvSpPr>
        <p:spPr/>
        <p:txBody>
          <a:bodyPr/>
          <a:lstStyle/>
          <a:p>
            <a:fld id="{CD6FAF20-346D-4074-B74A-C2F29A046F4B}" type="slidenum">
              <a:rPr lang="nl-BE" smtClean="0"/>
              <a:t>20</a:t>
            </a:fld>
            <a:endParaRPr lang="nl-BE"/>
          </a:p>
        </p:txBody>
      </p:sp>
    </p:spTree>
    <p:extLst>
      <p:ext uri="{BB962C8B-B14F-4D97-AF65-F5344CB8AC3E}">
        <p14:creationId xmlns:p14="http://schemas.microsoft.com/office/powerpoint/2010/main" val="510835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Iedereen heeft wel eens nood aan doorwerken aan dossiers</a:t>
            </a:r>
          </a:p>
          <a:p>
            <a:r>
              <a:rPr lang="nl-BE" dirty="0"/>
              <a:t>Vaak onmogelijk gemaakt door regels en interieur van werkgever/werkplek</a:t>
            </a:r>
          </a:p>
          <a:p>
            <a:endParaRPr lang="nl-BE" dirty="0"/>
          </a:p>
        </p:txBody>
      </p:sp>
      <p:sp>
        <p:nvSpPr>
          <p:cNvPr id="4" name="Slide Number Placeholder 3"/>
          <p:cNvSpPr>
            <a:spLocks noGrp="1"/>
          </p:cNvSpPr>
          <p:nvPr>
            <p:ph type="sldNum" sz="quarter" idx="5"/>
          </p:nvPr>
        </p:nvSpPr>
        <p:spPr/>
        <p:txBody>
          <a:bodyPr/>
          <a:lstStyle/>
          <a:p>
            <a:fld id="{CD6FAF20-346D-4074-B74A-C2F29A046F4B}" type="slidenum">
              <a:rPr lang="nl-BE" smtClean="0"/>
              <a:t>21</a:t>
            </a:fld>
            <a:endParaRPr lang="nl-BE"/>
          </a:p>
        </p:txBody>
      </p:sp>
    </p:spTree>
    <p:extLst>
      <p:ext uri="{BB962C8B-B14F-4D97-AF65-F5344CB8AC3E}">
        <p14:creationId xmlns:p14="http://schemas.microsoft.com/office/powerpoint/2010/main" val="3461904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CD6FAF20-346D-4074-B74A-C2F29A046F4B}" type="slidenum">
              <a:rPr lang="nl-BE" smtClean="0"/>
              <a:t>22</a:t>
            </a:fld>
            <a:endParaRPr lang="nl-BE"/>
          </a:p>
        </p:txBody>
      </p:sp>
    </p:spTree>
    <p:extLst>
      <p:ext uri="{BB962C8B-B14F-4D97-AF65-F5344CB8AC3E}">
        <p14:creationId xmlns:p14="http://schemas.microsoft.com/office/powerpoint/2010/main" val="27863759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hyperlink" Target="https://www.odisee.be/ae" TargetMode="External"/><Relationship Id="rId7" Type="http://schemas.openxmlformats.org/officeDocument/2006/relationships/image" Target="../media/image12.svg"/><Relationship Id="rId2" Type="http://schemas.openxmlformats.org/officeDocument/2006/relationships/hyperlink" Target="https://www.odisee.be/nl/onze-onderzoekscentra" TargetMode="External"/><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hyperlink" Target="https://www.odisee.be/bacheloropleidingen" TargetMode="Externa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2.sv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2.sv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3" Type="http://schemas.openxmlformats.org/officeDocument/2006/relationships/hyperlink" Target="https://www.odisee.be/ae" TargetMode="External"/><Relationship Id="rId7" Type="http://schemas.openxmlformats.org/officeDocument/2006/relationships/image" Target="../media/image12.svg"/><Relationship Id="rId2" Type="http://schemas.openxmlformats.org/officeDocument/2006/relationships/hyperlink" Target="https://www.odisee.be/nl/onze-onderzoekscentra" TargetMode="External"/><Relationship Id="rId1" Type="http://schemas.openxmlformats.org/officeDocument/2006/relationships/slideMaster" Target="../slideMasters/slideMaster4.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hyperlink" Target="https://www.odisee.be/bacheloropleidingen" TargetMode="Externa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3" Type="http://schemas.openxmlformats.org/officeDocument/2006/relationships/hyperlink" Target="https://www.odisee.be/ae" TargetMode="External"/><Relationship Id="rId7" Type="http://schemas.openxmlformats.org/officeDocument/2006/relationships/image" Target="../media/image5.svg"/><Relationship Id="rId2" Type="http://schemas.openxmlformats.org/officeDocument/2006/relationships/hyperlink" Target="https://www.odisee.be/nl/onze-onderzoekscentra" TargetMode="External"/><Relationship Id="rId1" Type="http://schemas.openxmlformats.org/officeDocument/2006/relationships/slideMaster" Target="../slideMasters/slideMaster5.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hyperlink" Target="https://www.odisee.be/bacheloropleidingen"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odisee.be/nl/onze-onderzoekscentra" TargetMode="External"/><Relationship Id="rId7" Type="http://schemas.openxmlformats.org/officeDocument/2006/relationships/image" Target="../media/image5.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www.odisee.be/bacheloropleidingen" TargetMode="External"/><Relationship Id="rId4" Type="http://schemas.openxmlformats.org/officeDocument/2006/relationships/hyperlink" Target="https://www.odisee.be/ae"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hyperlink" Target="https://www.odisee.be/ae" TargetMode="External"/><Relationship Id="rId7" Type="http://schemas.openxmlformats.org/officeDocument/2006/relationships/image" Target="../media/image5.svg"/><Relationship Id="rId2" Type="http://schemas.openxmlformats.org/officeDocument/2006/relationships/hyperlink" Target="https://www.odisee.be/nl/onze-onderzoekscentra" TargetMode="External"/><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hyperlink" Target="https://www.odisee.be/bacheloropleidingen" TargetMode="Externa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dia">
    <p:bg>
      <p:bgPr>
        <a:solidFill>
          <a:schemeClr val="bg1"/>
        </a:solid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EE442BF-C82A-418E-8E62-533CFEF9E15F}"/>
              </a:ext>
            </a:extLst>
          </p:cNvPr>
          <p:cNvSpPr/>
          <p:nvPr userDrawn="1"/>
        </p:nvSpPr>
        <p:spPr>
          <a:xfrm>
            <a:off x="1" y="6024716"/>
            <a:ext cx="12192000" cy="833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10">
            <a:extLst>
              <a:ext uri="{FF2B5EF4-FFF2-40B4-BE49-F238E27FC236}">
                <a16:creationId xmlns:a16="http://schemas.microsoft.com/office/drawing/2014/main" id="{3F5AD292-FAF8-44FC-84B3-0842804A02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
            <a:ext cx="12192000" cy="6857827"/>
          </a:xfrm>
          <a:prstGeom prst="rect">
            <a:avLst/>
          </a:prstGeom>
        </p:spPr>
      </p:pic>
      <p:pic>
        <p:nvPicPr>
          <p:cNvPr id="8" name="Afbeelding 7">
            <a:extLst>
              <a:ext uri="{FF2B5EF4-FFF2-40B4-BE49-F238E27FC236}">
                <a16:creationId xmlns:a16="http://schemas.microsoft.com/office/drawing/2014/main" id="{7D9DA8C5-1FD2-4AD1-983E-C005AF19C7C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74236" y="5516542"/>
            <a:ext cx="1300725" cy="417532"/>
          </a:xfrm>
          <a:prstGeom prst="rect">
            <a:avLst/>
          </a:prstGeom>
        </p:spPr>
      </p:pic>
      <p:grpSp>
        <p:nvGrpSpPr>
          <p:cNvPr id="5" name="Groep 4">
            <a:extLst>
              <a:ext uri="{FF2B5EF4-FFF2-40B4-BE49-F238E27FC236}">
                <a16:creationId xmlns:a16="http://schemas.microsoft.com/office/drawing/2014/main" id="{9E97BE98-8BC5-4131-9A0C-6EBA98C434AE}"/>
              </a:ext>
            </a:extLst>
          </p:cNvPr>
          <p:cNvGrpSpPr/>
          <p:nvPr userDrawn="1"/>
        </p:nvGrpSpPr>
        <p:grpSpPr>
          <a:xfrm>
            <a:off x="12553509" y="39215"/>
            <a:ext cx="4099182" cy="4362938"/>
            <a:chOff x="12553509" y="39215"/>
            <a:chExt cx="4099182" cy="4362938"/>
          </a:xfrm>
        </p:grpSpPr>
        <p:sp>
          <p:nvSpPr>
            <p:cNvPr id="6" name="Rechthoek 5">
              <a:extLst>
                <a:ext uri="{FF2B5EF4-FFF2-40B4-BE49-F238E27FC236}">
                  <a16:creationId xmlns:a16="http://schemas.microsoft.com/office/drawing/2014/main" id="{F5AB6C80-A9FD-496F-84D6-EC57C64C76FD}"/>
                </a:ext>
              </a:extLst>
            </p:cNvPr>
            <p:cNvSpPr/>
            <p:nvPr userDrawn="1"/>
          </p:nvSpPr>
          <p:spPr>
            <a:xfrm>
              <a:off x="12553509" y="472643"/>
              <a:ext cx="4099182" cy="392951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200"/>
            </a:p>
          </p:txBody>
        </p:sp>
        <p:sp>
          <p:nvSpPr>
            <p:cNvPr id="7" name="Rechthoek 6">
              <a:extLst>
                <a:ext uri="{FF2B5EF4-FFF2-40B4-BE49-F238E27FC236}">
                  <a16:creationId xmlns:a16="http://schemas.microsoft.com/office/drawing/2014/main" id="{F79A368C-35AE-4AE2-9553-F169B990CCD1}"/>
                </a:ext>
              </a:extLst>
            </p:cNvPr>
            <p:cNvSpPr/>
            <p:nvPr userDrawn="1"/>
          </p:nvSpPr>
          <p:spPr>
            <a:xfrm>
              <a:off x="12553509" y="39215"/>
              <a:ext cx="4099181" cy="433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200"/>
            </a:p>
          </p:txBody>
        </p:sp>
        <p:sp>
          <p:nvSpPr>
            <p:cNvPr id="9" name="Tekstvak 8">
              <a:extLst>
                <a:ext uri="{FF2B5EF4-FFF2-40B4-BE49-F238E27FC236}">
                  <a16:creationId xmlns:a16="http://schemas.microsoft.com/office/drawing/2014/main" id="{B19A8587-B751-4634-8323-F498736126AC}"/>
                </a:ext>
              </a:extLst>
            </p:cNvPr>
            <p:cNvSpPr txBox="1"/>
            <p:nvPr userDrawn="1"/>
          </p:nvSpPr>
          <p:spPr>
            <a:xfrm>
              <a:off x="12664744" y="53066"/>
              <a:ext cx="3601951" cy="400110"/>
            </a:xfrm>
            <a:prstGeom prst="rect">
              <a:avLst/>
            </a:prstGeom>
            <a:noFill/>
          </p:spPr>
          <p:txBody>
            <a:bodyPr wrap="square" rtlCol="0">
              <a:spAutoFit/>
            </a:bodyPr>
            <a:lstStyle/>
            <a:p>
              <a:r>
                <a:rPr lang="nl-BE" sz="2000" b="1" dirty="0">
                  <a:solidFill>
                    <a:schemeClr val="accent1"/>
                  </a:solidFill>
                </a:rPr>
                <a:t>Voor wie is deze dia?</a:t>
              </a:r>
            </a:p>
          </p:txBody>
        </p:sp>
        <p:sp>
          <p:nvSpPr>
            <p:cNvPr id="10" name="Tekstvak 9">
              <a:extLst>
                <a:ext uri="{FF2B5EF4-FFF2-40B4-BE49-F238E27FC236}">
                  <a16:creationId xmlns:a16="http://schemas.microsoft.com/office/drawing/2014/main" id="{B835639D-0A0B-45CB-A4F9-1EA427125FB8}"/>
                </a:ext>
              </a:extLst>
            </p:cNvPr>
            <p:cNvSpPr txBox="1"/>
            <p:nvPr userDrawn="1"/>
          </p:nvSpPr>
          <p:spPr>
            <a:xfrm>
              <a:off x="12672777" y="633947"/>
              <a:ext cx="3869550" cy="1954381"/>
            </a:xfrm>
            <a:prstGeom prst="rect">
              <a:avLst/>
            </a:prstGeom>
            <a:noFill/>
          </p:spPr>
          <p:txBody>
            <a:bodyPr wrap="square" rtlCol="0">
              <a:spAutoFit/>
            </a:bodyPr>
            <a:lstStyle/>
            <a:p>
              <a:pPr marL="0" indent="0">
                <a:buClr>
                  <a:schemeClr val="accent3"/>
                </a:buClr>
                <a:buFont typeface="Arial" panose="020B0604020202020204" pitchFamily="34" charset="0"/>
                <a:buNone/>
              </a:pPr>
              <a:r>
                <a:rPr lang="nl-BE" sz="1100" dirty="0"/>
                <a:t>De grootste fout die gemaakt wordt wanneer iemand een presentatie geeft is om meteen PowerPoint op te starten om te beginnen. Op die manier begin je aan een presentatie die vooral een spiekbriefje voor jezelf is. Slides die vol staan met tekst dienen vooral om de spreker te helpen zijn verhaal te onthouden. </a:t>
              </a:r>
            </a:p>
            <a:p>
              <a:pPr marL="0" indent="0">
                <a:buClr>
                  <a:schemeClr val="accent3"/>
                </a:buClr>
                <a:buFont typeface="Arial" panose="020B0604020202020204" pitchFamily="34" charset="0"/>
                <a:buNone/>
              </a:pPr>
              <a:endParaRPr lang="nl-BE" sz="1100" dirty="0"/>
            </a:p>
            <a:p>
              <a:pPr marL="0" indent="0">
                <a:buClr>
                  <a:schemeClr val="accent3"/>
                </a:buClr>
                <a:buFont typeface="Arial" panose="020B0604020202020204" pitchFamily="34" charset="0"/>
                <a:buNone/>
              </a:pPr>
              <a:r>
                <a:rPr lang="nl-BE" sz="1100" dirty="0"/>
                <a:t>Bijkomende problemen met dia's die vol staan met tekst:</a:t>
              </a:r>
              <a:endParaRPr lang="en-US" sz="1100" dirty="0"/>
            </a:p>
            <a:p>
              <a:pPr marL="171450" indent="-171450">
                <a:buClr>
                  <a:schemeClr val="accent3"/>
                </a:buClr>
                <a:buFont typeface="Arial" panose="020B0604020202020204" pitchFamily="34" charset="0"/>
                <a:buChar char="+"/>
              </a:pPr>
              <a:r>
                <a:rPr lang="nl-BE" sz="1100" dirty="0"/>
                <a:t>Ze verleiden de spreker om de tekst woordelijk voor te lezen.</a:t>
              </a:r>
            </a:p>
            <a:p>
              <a:pPr marL="171450" indent="-171450">
                <a:buClr>
                  <a:schemeClr val="accent3"/>
                </a:buClr>
                <a:buFont typeface="Arial" panose="020B0604020202020204" pitchFamily="34" charset="0"/>
                <a:buChar char="+"/>
              </a:pPr>
              <a:r>
                <a:rPr lang="nl-BE" sz="1100" dirty="0"/>
                <a:t>als gevolg daarvan, vermoeien zij het publiek</a:t>
              </a:r>
            </a:p>
            <a:p>
              <a:pPr marL="171450" indent="-171450">
                <a:buClr>
                  <a:schemeClr val="accent3"/>
                </a:buClr>
                <a:buFont typeface="Arial" panose="020B0604020202020204" pitchFamily="34" charset="0"/>
                <a:buChar char="+"/>
              </a:pPr>
              <a:r>
                <a:rPr lang="nl-BE" sz="1100" dirty="0"/>
                <a:t>ze trekken de aandacht van de spreker weg van hen.</a:t>
              </a:r>
            </a:p>
            <a:p>
              <a:pPr marL="171450" indent="-171450">
                <a:buClr>
                  <a:schemeClr val="accent3"/>
                </a:buClr>
                <a:buFont typeface="Arial" panose="020B0604020202020204" pitchFamily="34" charset="0"/>
                <a:buChar char="+"/>
              </a:pPr>
              <a:r>
                <a:rPr lang="nl-BE" sz="1100" dirty="0"/>
                <a:t>ze zijn vooral saai en inspiratieloos</a:t>
              </a:r>
              <a:endParaRPr lang="en-US" sz="1100" dirty="0"/>
            </a:p>
          </p:txBody>
        </p:sp>
        <p:sp>
          <p:nvSpPr>
            <p:cNvPr id="12" name="Tekstvak 11">
              <a:extLst>
                <a:ext uri="{FF2B5EF4-FFF2-40B4-BE49-F238E27FC236}">
                  <a16:creationId xmlns:a16="http://schemas.microsoft.com/office/drawing/2014/main" id="{9347AFDE-F3D0-40ED-828E-2DC0F9683F48}"/>
                </a:ext>
              </a:extLst>
            </p:cNvPr>
            <p:cNvSpPr txBox="1"/>
            <p:nvPr userDrawn="1"/>
          </p:nvSpPr>
          <p:spPr>
            <a:xfrm>
              <a:off x="12672777" y="2615985"/>
              <a:ext cx="3738297" cy="1615827"/>
            </a:xfrm>
            <a:prstGeom prst="rect">
              <a:avLst/>
            </a:prstGeom>
            <a:noFill/>
          </p:spPr>
          <p:txBody>
            <a:bodyPr wrap="square" rtlCol="0">
              <a:spAutoFit/>
            </a:bodyPr>
            <a:lstStyle/>
            <a:p>
              <a:pPr marL="0" indent="0">
                <a:buClr>
                  <a:schemeClr val="accent3"/>
                </a:buClr>
                <a:buFont typeface="Arial" panose="020B0604020202020204" pitchFamily="34" charset="0"/>
                <a:buNone/>
              </a:pPr>
              <a:r>
                <a:rPr lang="nl-BE" sz="1100" dirty="0"/>
                <a:t>Het belangrijkste doel van het gebruik van dia's bij het geven van een presentatie is om het publiek de kans te geven uw verhaal beter te begrijpen. De dia's moeten ondersteunend zijn aan de boodschap die je vertelt. </a:t>
              </a:r>
            </a:p>
            <a:p>
              <a:pPr marL="0" indent="0">
                <a:buClr>
                  <a:schemeClr val="accent3"/>
                </a:buClr>
                <a:buFont typeface="Arial" panose="020B0604020202020204" pitchFamily="34" charset="0"/>
                <a:buNone/>
              </a:pPr>
              <a:endParaRPr lang="nl-BE" sz="1100" dirty="0"/>
            </a:p>
            <a:p>
              <a:pPr marL="0" indent="0">
                <a:buClr>
                  <a:schemeClr val="accent3"/>
                </a:buClr>
                <a:buFont typeface="Arial" panose="020B0604020202020204" pitchFamily="34" charset="0"/>
                <a:buNone/>
              </a:pPr>
              <a:r>
                <a:rPr lang="nl-BE" sz="1100" dirty="0"/>
                <a:t>En dus moet je jezelf bij elke dia afvragen:</a:t>
              </a:r>
            </a:p>
            <a:p>
              <a:pPr marL="0" indent="0">
                <a:buClr>
                  <a:schemeClr val="accent3"/>
                </a:buClr>
                <a:buFont typeface="Arial" panose="020B0604020202020204" pitchFamily="34" charset="0"/>
                <a:buNone/>
              </a:pPr>
              <a:r>
                <a:rPr lang="nl-BE" sz="1100" b="1" dirty="0"/>
                <a:t>'Helpt deze dia mijn publiek of helpt deze dia mij om het verhaal beter te onthouden? </a:t>
              </a:r>
              <a:r>
                <a:rPr lang="nl-BE" sz="1100" b="0" dirty="0"/>
                <a:t>In het laatste geval is het beter om de dia weg te laten.</a:t>
              </a:r>
              <a:endParaRPr lang="en-US" sz="1100" b="0" dirty="0"/>
            </a:p>
          </p:txBody>
        </p:sp>
      </p:grpSp>
    </p:spTree>
    <p:extLst>
      <p:ext uri="{BB962C8B-B14F-4D97-AF65-F5344CB8AC3E}">
        <p14:creationId xmlns:p14="http://schemas.microsoft.com/office/powerpoint/2010/main" val="287065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E5158C-C5F8-4FA4-8D48-8495226D3BD9}"/>
              </a:ext>
            </a:extLst>
          </p:cNvPr>
          <p:cNvSpPr>
            <a:spLocks noGrp="1"/>
          </p:cNvSpPr>
          <p:nvPr>
            <p:ph type="title" hasCustomPrompt="1"/>
          </p:nvPr>
        </p:nvSpPr>
        <p:spPr/>
        <p:txBody>
          <a:bodyPr/>
          <a:lstStyle/>
          <a:p>
            <a:r>
              <a:rPr lang="nl-NL" dirty="0"/>
              <a:t>KLIK OM STIJL TE BEWERKEN</a:t>
            </a:r>
            <a:endParaRPr lang="nl-BE" dirty="0"/>
          </a:p>
        </p:txBody>
      </p:sp>
      <p:sp>
        <p:nvSpPr>
          <p:cNvPr id="3" name="Tijdelijke aanduiding voor inhoud 2">
            <a:extLst>
              <a:ext uri="{FF2B5EF4-FFF2-40B4-BE49-F238E27FC236}">
                <a16:creationId xmlns:a16="http://schemas.microsoft.com/office/drawing/2014/main" id="{AACB0CE7-11E3-4438-919C-EA7601B23C76}"/>
              </a:ext>
            </a:extLst>
          </p:cNvPr>
          <p:cNvSpPr>
            <a:spLocks noGrp="1"/>
          </p:cNvSpPr>
          <p:nvPr>
            <p:ph sz="half" idx="1"/>
          </p:nvPr>
        </p:nvSpPr>
        <p:spPr>
          <a:xfrm>
            <a:off x="665816" y="2012733"/>
            <a:ext cx="5346184" cy="3534331"/>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inhoud 3">
            <a:extLst>
              <a:ext uri="{FF2B5EF4-FFF2-40B4-BE49-F238E27FC236}">
                <a16:creationId xmlns:a16="http://schemas.microsoft.com/office/drawing/2014/main" id="{2C456A98-2404-4694-96D5-FDAB6BA76586}"/>
              </a:ext>
            </a:extLst>
          </p:cNvPr>
          <p:cNvSpPr>
            <a:spLocks noGrp="1"/>
          </p:cNvSpPr>
          <p:nvPr>
            <p:ph sz="half" idx="2"/>
          </p:nvPr>
        </p:nvSpPr>
        <p:spPr>
          <a:xfrm>
            <a:off x="6366616" y="2012733"/>
            <a:ext cx="5166571" cy="3534331"/>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8" name="Tijdelijke aanduiding voor tekst 7">
            <a:extLst>
              <a:ext uri="{FF2B5EF4-FFF2-40B4-BE49-F238E27FC236}">
                <a16:creationId xmlns:a16="http://schemas.microsoft.com/office/drawing/2014/main" id="{3D35A45E-59A3-4C31-A9F3-DD73EF3BB76C}"/>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0" name="Vrije vorm: vorm 9">
            <a:extLst>
              <a:ext uri="{FF2B5EF4-FFF2-40B4-BE49-F238E27FC236}">
                <a16:creationId xmlns:a16="http://schemas.microsoft.com/office/drawing/2014/main" id="{E29FE90E-06DD-4733-B977-AA146C98944F}"/>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3"/>
          </a:solidFill>
          <a:ln>
            <a:noFill/>
          </a:ln>
        </p:spPr>
        <p:txBody>
          <a:bodyPr wrap="square" lIns="0" tIns="0" rIns="0" bIns="0" rtlCol="0" anchor="ctr">
            <a:noAutofit/>
          </a:bodyPr>
          <a:lstStyle/>
          <a:p>
            <a:pPr algn="l"/>
            <a:endParaRPr lang="nl-BE" sz="1600" b="1" dirty="0" err="1">
              <a:latin typeface="+mj-lt"/>
            </a:endParaRPr>
          </a:p>
        </p:txBody>
      </p:sp>
      <p:sp>
        <p:nvSpPr>
          <p:cNvPr id="9" name="Tijdelijke aanduiding voor voettekst 8">
            <a:extLst>
              <a:ext uri="{FF2B5EF4-FFF2-40B4-BE49-F238E27FC236}">
                <a16:creationId xmlns:a16="http://schemas.microsoft.com/office/drawing/2014/main" id="{71E23E30-C0C7-4040-99B3-00C223CD341B}"/>
              </a:ext>
            </a:extLst>
          </p:cNvPr>
          <p:cNvSpPr>
            <a:spLocks noGrp="1"/>
          </p:cNvSpPr>
          <p:nvPr>
            <p:ph type="ftr" sz="quarter" idx="14"/>
          </p:nvPr>
        </p:nvSpPr>
        <p:spPr/>
        <p:txBody>
          <a:bodyPr/>
          <a:lstStyle/>
          <a:p>
            <a:endParaRPr lang="nl-BE" dirty="0"/>
          </a:p>
        </p:txBody>
      </p:sp>
      <p:sp>
        <p:nvSpPr>
          <p:cNvPr id="11" name="Tijdelijke aanduiding voor dianummer 10">
            <a:extLst>
              <a:ext uri="{FF2B5EF4-FFF2-40B4-BE49-F238E27FC236}">
                <a16:creationId xmlns:a16="http://schemas.microsoft.com/office/drawing/2014/main" id="{89BCC8C7-E7CE-410D-AABC-CE308EF7A639}"/>
              </a:ext>
            </a:extLst>
          </p:cNvPr>
          <p:cNvSpPr>
            <a:spLocks noGrp="1"/>
          </p:cNvSpPr>
          <p:nvPr>
            <p:ph type="sldNum" sz="quarter" idx="15"/>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71041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oel &amp; Doelstellingen">
    <p:bg>
      <p:bgPr>
        <a:solidFill>
          <a:schemeClr val="tx1"/>
        </a:solidFill>
        <a:effectLst/>
      </p:bgPr>
    </p:bg>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9B59B370-7A14-4E21-B0B9-73EDED373C94}"/>
              </a:ext>
            </a:extLst>
          </p:cNvPr>
          <p:cNvSpPr>
            <a:spLocks noGrp="1"/>
          </p:cNvSpPr>
          <p:nvPr>
            <p:ph type="ftr" sz="quarter" idx="11"/>
          </p:nvPr>
        </p:nvSpPr>
        <p:spPr/>
        <p:txBody>
          <a:bodyPr/>
          <a:lstStyle>
            <a:lvl1pPr>
              <a:defRPr>
                <a:solidFill>
                  <a:schemeClr val="bg1"/>
                </a:solidFill>
              </a:defRPr>
            </a:lvl1pPr>
          </a:lstStyle>
          <a:p>
            <a:endParaRPr lang="nl-BE"/>
          </a:p>
        </p:txBody>
      </p:sp>
      <p:sp>
        <p:nvSpPr>
          <p:cNvPr id="6" name="Tijdelijke aanduiding voor dianummer 5">
            <a:extLst>
              <a:ext uri="{FF2B5EF4-FFF2-40B4-BE49-F238E27FC236}">
                <a16:creationId xmlns:a16="http://schemas.microsoft.com/office/drawing/2014/main" id="{07B10F6A-E5A8-4073-BA1D-CB285F2FF267}"/>
              </a:ext>
            </a:extLst>
          </p:cNvPr>
          <p:cNvSpPr>
            <a:spLocks noGrp="1"/>
          </p:cNvSpPr>
          <p:nvPr>
            <p:ph type="sldNum" sz="quarter" idx="12"/>
          </p:nvPr>
        </p:nvSpPr>
        <p:spPr/>
        <p:txBody>
          <a:bodyPr/>
          <a:lstStyle>
            <a:lvl1pPr>
              <a:defRPr>
                <a:solidFill>
                  <a:schemeClr val="bg1"/>
                </a:solidFill>
              </a:defRPr>
            </a:lvl1pPr>
          </a:lstStyle>
          <a:p>
            <a:fld id="{FF88DA20-ED00-471C-9170-60F590CB400A}" type="slidenum">
              <a:rPr lang="nl-BE" smtClean="0"/>
              <a:pPr/>
              <a:t>‹#›</a:t>
            </a:fld>
            <a:endParaRPr lang="nl-BE"/>
          </a:p>
        </p:txBody>
      </p:sp>
      <p:sp>
        <p:nvSpPr>
          <p:cNvPr id="21" name="Rechthoekige driehoek 20">
            <a:extLst>
              <a:ext uri="{FF2B5EF4-FFF2-40B4-BE49-F238E27FC236}">
                <a16:creationId xmlns:a16="http://schemas.microsoft.com/office/drawing/2014/main" id="{59D4E89D-E1B0-42CA-B7C9-B61705D298B8}"/>
              </a:ext>
            </a:extLst>
          </p:cNvPr>
          <p:cNvSpPr/>
          <p:nvPr userDrawn="1"/>
        </p:nvSpPr>
        <p:spPr>
          <a:xfrm flipV="1">
            <a:off x="0" y="-1"/>
            <a:ext cx="3548050" cy="3547432"/>
          </a:xfrm>
          <a:prstGeom prst="rtTriangle">
            <a:avLst/>
          </a:prstGeom>
          <a:solidFill>
            <a:schemeClr val="tx1">
              <a:lumMod val="75000"/>
              <a:alpha val="30000"/>
            </a:schemeClr>
          </a:solidFill>
        </p:spPr>
        <p:txBody>
          <a:bodyPr wrap="square" lIns="0" tIns="0" rIns="0" bIns="0" rtlCol="0" anchor="ctr">
            <a:noAutofit/>
          </a:bodyPr>
          <a:lstStyle/>
          <a:p>
            <a:pPr algn="l"/>
            <a:endParaRPr lang="nl-BE" sz="1600" b="1" dirty="0" err="1">
              <a:latin typeface="+mj-lt"/>
            </a:endParaRPr>
          </a:p>
        </p:txBody>
      </p:sp>
      <p:sp>
        <p:nvSpPr>
          <p:cNvPr id="24" name="Gedeeltelijke cirkel 23">
            <a:extLst>
              <a:ext uri="{FF2B5EF4-FFF2-40B4-BE49-F238E27FC236}">
                <a16:creationId xmlns:a16="http://schemas.microsoft.com/office/drawing/2014/main" id="{1E6B0ED3-9A30-46EC-AA0B-E59F3A50AC70}"/>
              </a:ext>
            </a:extLst>
          </p:cNvPr>
          <p:cNvSpPr/>
          <p:nvPr userDrawn="1"/>
        </p:nvSpPr>
        <p:spPr>
          <a:xfrm>
            <a:off x="11439017" y="2676017"/>
            <a:ext cx="1505966" cy="1505966"/>
          </a:xfrm>
          <a:prstGeom prst="pie">
            <a:avLst>
              <a:gd name="adj1" fmla="val 5397516"/>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lvl1pPr>
              <a:defRPr>
                <a:solidFill>
                  <a:schemeClr val="bg1"/>
                </a:solidFill>
              </a:defRPr>
            </a:lvl1p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58813" y="246875"/>
            <a:ext cx="3714750" cy="365125"/>
          </a:xfrm>
        </p:spPr>
        <p:txBody>
          <a:bodyPr anchor="b" anchorCtr="0"/>
          <a:lstStyle>
            <a:lvl1pPr marL="0" indent="0">
              <a:buNone/>
              <a:defRPr sz="1400" b="1">
                <a:solidFill>
                  <a:schemeClr val="accent3"/>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7" name="Gelijkbenige driehoek 16">
            <a:extLst>
              <a:ext uri="{FF2B5EF4-FFF2-40B4-BE49-F238E27FC236}">
                <a16:creationId xmlns:a16="http://schemas.microsoft.com/office/drawing/2014/main" id="{2F9F5A7B-25BB-4ADD-8F34-A3B0D0A2A8FB}"/>
              </a:ext>
            </a:extLst>
          </p:cNvPr>
          <p:cNvSpPr/>
          <p:nvPr userDrawn="1"/>
        </p:nvSpPr>
        <p:spPr>
          <a:xfrm rot="16200000">
            <a:off x="11475085"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15" name="TextBox 2">
            <a:extLst>
              <a:ext uri="{FF2B5EF4-FFF2-40B4-BE49-F238E27FC236}">
                <a16:creationId xmlns:a16="http://schemas.microsoft.com/office/drawing/2014/main" id="{043BDCB5-BD1A-41C3-9154-7CCAD0EF1C01}"/>
              </a:ext>
            </a:extLst>
          </p:cNvPr>
          <p:cNvSpPr txBox="1"/>
          <p:nvPr userDrawn="1"/>
        </p:nvSpPr>
        <p:spPr>
          <a:xfrm>
            <a:off x="661256" y="1314280"/>
            <a:ext cx="5328414" cy="492443"/>
          </a:xfrm>
          <a:prstGeom prst="rect">
            <a:avLst/>
          </a:prstGeom>
          <a:noFill/>
        </p:spPr>
        <p:txBody>
          <a:bodyPr wrap="square" rtlCol="0">
            <a:spAutoFit/>
          </a:bodyPr>
          <a:lstStyle/>
          <a:p>
            <a:r>
              <a:rPr lang="nl-BE" sz="2600" b="1" kern="1200" dirty="0" err="1">
                <a:solidFill>
                  <a:schemeClr val="accent3"/>
                </a:solidFill>
                <a:latin typeface="+mj-lt"/>
                <a:ea typeface="+mj-ea"/>
                <a:cs typeface="+mj-cs"/>
              </a:rPr>
              <a:t>Aims</a:t>
            </a:r>
            <a:r>
              <a:rPr lang="nl-BE" sz="2600" b="1" kern="1200" dirty="0">
                <a:solidFill>
                  <a:schemeClr val="accent3"/>
                </a:solidFill>
                <a:latin typeface="+mj-lt"/>
                <a:ea typeface="+mj-ea"/>
                <a:cs typeface="+mj-cs"/>
              </a:rPr>
              <a:t> </a:t>
            </a:r>
          </a:p>
        </p:txBody>
      </p:sp>
      <p:sp>
        <p:nvSpPr>
          <p:cNvPr id="22" name="TextBox 15">
            <a:extLst>
              <a:ext uri="{FF2B5EF4-FFF2-40B4-BE49-F238E27FC236}">
                <a16:creationId xmlns:a16="http://schemas.microsoft.com/office/drawing/2014/main" id="{04A9DD89-BAB3-4F6B-A161-A64BE0B2C33C}"/>
              </a:ext>
            </a:extLst>
          </p:cNvPr>
          <p:cNvSpPr txBox="1"/>
          <p:nvPr userDrawn="1"/>
        </p:nvSpPr>
        <p:spPr>
          <a:xfrm>
            <a:off x="661256" y="3790989"/>
            <a:ext cx="5328414" cy="492443"/>
          </a:xfrm>
          <a:prstGeom prst="rect">
            <a:avLst/>
          </a:prstGeom>
          <a:noFill/>
        </p:spPr>
        <p:txBody>
          <a:bodyPr wrap="square" rtlCol="0">
            <a:spAutoFit/>
          </a:bodyPr>
          <a:lstStyle/>
          <a:p>
            <a:r>
              <a:rPr lang="nl-BE" sz="2600" b="1" kern="1200" dirty="0" err="1">
                <a:solidFill>
                  <a:schemeClr val="accent3"/>
                </a:solidFill>
                <a:latin typeface="+mj-lt"/>
                <a:ea typeface="+mj-ea"/>
                <a:cs typeface="+mj-cs"/>
              </a:rPr>
              <a:t>Objectives</a:t>
            </a:r>
            <a:endParaRPr lang="nl-BE" sz="2600" b="1" kern="1200" dirty="0">
              <a:solidFill>
                <a:schemeClr val="accent3"/>
              </a:solidFill>
              <a:latin typeface="+mj-lt"/>
              <a:ea typeface="+mj-ea"/>
              <a:cs typeface="+mj-cs"/>
            </a:endParaRPr>
          </a:p>
        </p:txBody>
      </p:sp>
      <p:sp>
        <p:nvSpPr>
          <p:cNvPr id="23" name="Tijdelijke aanduiding voor inhoud 3">
            <a:extLst>
              <a:ext uri="{FF2B5EF4-FFF2-40B4-BE49-F238E27FC236}">
                <a16:creationId xmlns:a16="http://schemas.microsoft.com/office/drawing/2014/main" id="{F5F0EF56-0F19-4F86-B26A-8CCBD5CE206B}"/>
              </a:ext>
            </a:extLst>
          </p:cNvPr>
          <p:cNvSpPr>
            <a:spLocks noGrp="1"/>
          </p:cNvSpPr>
          <p:nvPr>
            <p:ph sz="quarter" idx="14"/>
          </p:nvPr>
        </p:nvSpPr>
        <p:spPr>
          <a:xfrm>
            <a:off x="1063625" y="4265748"/>
            <a:ext cx="10496550" cy="17699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6" name="Tijdelijke aanduiding voor inhoud 3">
            <a:extLst>
              <a:ext uri="{FF2B5EF4-FFF2-40B4-BE49-F238E27FC236}">
                <a16:creationId xmlns:a16="http://schemas.microsoft.com/office/drawing/2014/main" id="{77340A5B-41D8-42A3-B250-F94245EF4F1B}"/>
              </a:ext>
            </a:extLst>
          </p:cNvPr>
          <p:cNvSpPr>
            <a:spLocks noGrp="1"/>
          </p:cNvSpPr>
          <p:nvPr>
            <p:ph sz="quarter" idx="15"/>
          </p:nvPr>
        </p:nvSpPr>
        <p:spPr>
          <a:xfrm>
            <a:off x="1063625" y="1809176"/>
            <a:ext cx="10496550" cy="17699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13" name="Graphic 12">
            <a:extLst>
              <a:ext uri="{FF2B5EF4-FFF2-40B4-BE49-F238E27FC236}">
                <a16:creationId xmlns:a16="http://schemas.microsoft.com/office/drawing/2014/main" id="{0E8A3EB0-4F27-499D-928D-01D365D653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8813" y="6221683"/>
            <a:ext cx="1153603" cy="366439"/>
          </a:xfrm>
          <a:prstGeom prst="rect">
            <a:avLst/>
          </a:prstGeom>
        </p:spPr>
      </p:pic>
    </p:spTree>
    <p:extLst>
      <p:ext uri="{BB962C8B-B14F-4D97-AF65-F5344CB8AC3E}">
        <p14:creationId xmlns:p14="http://schemas.microsoft.com/office/powerpoint/2010/main" val="24150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Grafiek en titel en inhoud">
    <p:bg>
      <p:bgPr>
        <a:solidFill>
          <a:schemeClr val="bg1"/>
        </a:solidFill>
        <a:effectLst/>
      </p:bgPr>
    </p:b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C69D467-5BA6-489C-BF11-65D772B5B4E7}"/>
              </a:ext>
            </a:extLst>
          </p:cNvPr>
          <p:cNvSpPr>
            <a:spLocks noGrp="1"/>
          </p:cNvSpPr>
          <p:nvPr>
            <p:ph type="title" hasCustomPrompt="1"/>
          </p:nvPr>
        </p:nvSpPr>
        <p:spPr/>
        <p:txBody>
          <a:bodyPr/>
          <a:lstStyle/>
          <a:p>
            <a:r>
              <a:rPr lang="nl-NL" dirty="0"/>
              <a:t>KLIK OM STIJL TE BEWERKEN</a:t>
            </a:r>
            <a:endParaRPr lang="nl-BE" dirty="0"/>
          </a:p>
        </p:txBody>
      </p:sp>
      <p:sp>
        <p:nvSpPr>
          <p:cNvPr id="11" name="Tijdelijke aanduiding voor tekst 7">
            <a:extLst>
              <a:ext uri="{FF2B5EF4-FFF2-40B4-BE49-F238E27FC236}">
                <a16:creationId xmlns:a16="http://schemas.microsoft.com/office/drawing/2014/main" id="{602B1D0A-36A5-4B59-853B-DAA887AFB607}"/>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3" name="Tijdelijke aanduiding voor grafiek 12">
            <a:extLst>
              <a:ext uri="{FF2B5EF4-FFF2-40B4-BE49-F238E27FC236}">
                <a16:creationId xmlns:a16="http://schemas.microsoft.com/office/drawing/2014/main" id="{FF732A83-4257-4217-8FBA-FB64E0127205}"/>
              </a:ext>
            </a:extLst>
          </p:cNvPr>
          <p:cNvSpPr>
            <a:spLocks noGrp="1"/>
          </p:cNvSpPr>
          <p:nvPr>
            <p:ph type="chart" sz="quarter" idx="14"/>
          </p:nvPr>
        </p:nvSpPr>
        <p:spPr>
          <a:xfrm>
            <a:off x="665815" y="1531344"/>
            <a:ext cx="6131495" cy="4375743"/>
          </a:xfrm>
        </p:spPr>
        <p:txBody>
          <a:bodyPr anchor="ctr"/>
          <a:lstStyle>
            <a:lvl1pPr marL="0" indent="0" algn="ctr">
              <a:buNone/>
              <a:defRPr/>
            </a:lvl1pPr>
          </a:lstStyle>
          <a:p>
            <a:endParaRPr lang="nl-BE"/>
          </a:p>
        </p:txBody>
      </p:sp>
      <p:sp>
        <p:nvSpPr>
          <p:cNvPr id="5" name="Tijdelijke aanduiding voor tekst 4">
            <a:extLst>
              <a:ext uri="{FF2B5EF4-FFF2-40B4-BE49-F238E27FC236}">
                <a16:creationId xmlns:a16="http://schemas.microsoft.com/office/drawing/2014/main" id="{6B360C62-E5C2-4204-9D42-08DEC146D07C}"/>
              </a:ext>
            </a:extLst>
          </p:cNvPr>
          <p:cNvSpPr>
            <a:spLocks noGrp="1"/>
          </p:cNvSpPr>
          <p:nvPr>
            <p:ph type="body" sz="quarter" idx="15" hasCustomPrompt="1"/>
          </p:nvPr>
        </p:nvSpPr>
        <p:spPr>
          <a:xfrm>
            <a:off x="6985000" y="1531345"/>
            <a:ext cx="4541838" cy="1057620"/>
          </a:xfrm>
          <a:solidFill>
            <a:schemeClr val="accent3"/>
          </a:solidFill>
        </p:spPr>
        <p:txBody>
          <a:bodyPr anchor="ctr" anchorCtr="0"/>
          <a:lstStyle>
            <a:lvl1pPr marL="0" indent="0" algn="ctr">
              <a:buNone/>
              <a:defRPr sz="2800" b="1">
                <a:solidFill>
                  <a:schemeClr val="bg1"/>
                </a:solidFill>
              </a:defRPr>
            </a:lvl1pPr>
          </a:lstStyle>
          <a:p>
            <a:pPr lvl="0"/>
            <a:r>
              <a:rPr lang="nl-BE" dirty="0"/>
              <a:t>Klik om stijl te bewerken</a:t>
            </a:r>
            <a:endParaRPr lang="nl-NL" dirty="0"/>
          </a:p>
        </p:txBody>
      </p:sp>
      <p:sp>
        <p:nvSpPr>
          <p:cNvPr id="14" name="Tijdelijke aanduiding voor tekst 13">
            <a:extLst>
              <a:ext uri="{FF2B5EF4-FFF2-40B4-BE49-F238E27FC236}">
                <a16:creationId xmlns:a16="http://schemas.microsoft.com/office/drawing/2014/main" id="{0FB20BC3-2302-4A5C-AC44-6FFCFF5D7D2E}"/>
              </a:ext>
            </a:extLst>
          </p:cNvPr>
          <p:cNvSpPr>
            <a:spLocks noGrp="1"/>
          </p:cNvSpPr>
          <p:nvPr>
            <p:ph type="body" sz="quarter" idx="16"/>
          </p:nvPr>
        </p:nvSpPr>
        <p:spPr>
          <a:xfrm>
            <a:off x="6985000" y="2589213"/>
            <a:ext cx="4548188" cy="3317875"/>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5" name="Vrije vorm: vorm 14">
            <a:extLst>
              <a:ext uri="{FF2B5EF4-FFF2-40B4-BE49-F238E27FC236}">
                <a16:creationId xmlns:a16="http://schemas.microsoft.com/office/drawing/2014/main" id="{7D4C6A66-3727-435D-AFFA-C9993440E40B}"/>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tx1"/>
          </a:solidFill>
          <a:ln>
            <a:noFill/>
          </a:ln>
        </p:spPr>
        <p:txBody>
          <a:bodyPr wrap="square" lIns="0" tIns="0" rIns="0" bIns="0" rtlCol="0" anchor="ctr">
            <a:noAutofit/>
          </a:bodyPr>
          <a:lstStyle/>
          <a:p>
            <a:pPr algn="l"/>
            <a:endParaRPr lang="nl-BE" sz="1600" b="1" dirty="0" err="1">
              <a:latin typeface="+mj-lt"/>
            </a:endParaRPr>
          </a:p>
        </p:txBody>
      </p:sp>
      <p:sp>
        <p:nvSpPr>
          <p:cNvPr id="9" name="Tijdelijke aanduiding voor voettekst 8">
            <a:extLst>
              <a:ext uri="{FF2B5EF4-FFF2-40B4-BE49-F238E27FC236}">
                <a16:creationId xmlns:a16="http://schemas.microsoft.com/office/drawing/2014/main" id="{31F498A2-D34D-4C47-9912-911368A17EA4}"/>
              </a:ext>
            </a:extLst>
          </p:cNvPr>
          <p:cNvSpPr>
            <a:spLocks noGrp="1"/>
          </p:cNvSpPr>
          <p:nvPr>
            <p:ph type="ftr" sz="quarter" idx="17"/>
          </p:nvPr>
        </p:nvSpPr>
        <p:spPr/>
        <p:txBody>
          <a:bodyPr/>
          <a:lstStyle/>
          <a:p>
            <a:endParaRPr lang="nl-BE" dirty="0"/>
          </a:p>
        </p:txBody>
      </p:sp>
      <p:sp>
        <p:nvSpPr>
          <p:cNvPr id="12" name="Tijdelijke aanduiding voor dianummer 11">
            <a:extLst>
              <a:ext uri="{FF2B5EF4-FFF2-40B4-BE49-F238E27FC236}">
                <a16:creationId xmlns:a16="http://schemas.microsoft.com/office/drawing/2014/main" id="{D7C62F58-8152-4573-A321-3F78CC7C5943}"/>
              </a:ext>
            </a:extLst>
          </p:cNvPr>
          <p:cNvSpPr>
            <a:spLocks noGrp="1"/>
          </p:cNvSpPr>
          <p:nvPr>
            <p:ph type="sldNum" sz="quarter" idx="18"/>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147169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fbeelding en titel en inhoud">
    <p:bg>
      <p:bgPr>
        <a:solidFill>
          <a:schemeClr val="bg1"/>
        </a:solidFill>
        <a:effectLst/>
      </p:bgPr>
    </p:b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C69D467-5BA6-489C-BF11-65D772B5B4E7}"/>
              </a:ext>
            </a:extLst>
          </p:cNvPr>
          <p:cNvSpPr>
            <a:spLocks noGrp="1"/>
          </p:cNvSpPr>
          <p:nvPr>
            <p:ph type="title" hasCustomPrompt="1"/>
          </p:nvPr>
        </p:nvSpPr>
        <p:spPr/>
        <p:txBody>
          <a:bodyPr/>
          <a:lstStyle/>
          <a:p>
            <a:r>
              <a:rPr lang="nl-NL" dirty="0"/>
              <a:t>KLIK OM STIJL TE BEWERKEN</a:t>
            </a:r>
            <a:endParaRPr lang="nl-BE" dirty="0"/>
          </a:p>
        </p:txBody>
      </p:sp>
      <p:sp>
        <p:nvSpPr>
          <p:cNvPr id="11" name="Tijdelijke aanduiding voor tekst 7">
            <a:extLst>
              <a:ext uri="{FF2B5EF4-FFF2-40B4-BE49-F238E27FC236}">
                <a16:creationId xmlns:a16="http://schemas.microsoft.com/office/drawing/2014/main" id="{602B1D0A-36A5-4B59-853B-DAA887AFB607}"/>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5" name="Tijdelijke aanduiding voor tekst 4">
            <a:extLst>
              <a:ext uri="{FF2B5EF4-FFF2-40B4-BE49-F238E27FC236}">
                <a16:creationId xmlns:a16="http://schemas.microsoft.com/office/drawing/2014/main" id="{6B360C62-E5C2-4204-9D42-08DEC146D07C}"/>
              </a:ext>
            </a:extLst>
          </p:cNvPr>
          <p:cNvSpPr>
            <a:spLocks noGrp="1"/>
          </p:cNvSpPr>
          <p:nvPr>
            <p:ph type="body" sz="quarter" idx="15" hasCustomPrompt="1"/>
          </p:nvPr>
        </p:nvSpPr>
        <p:spPr>
          <a:xfrm>
            <a:off x="6985000" y="1531345"/>
            <a:ext cx="4541838" cy="1057620"/>
          </a:xfrm>
          <a:solidFill>
            <a:schemeClr val="accent3"/>
          </a:solidFill>
        </p:spPr>
        <p:txBody>
          <a:bodyPr anchor="ctr" anchorCtr="0"/>
          <a:lstStyle>
            <a:lvl1pPr marL="0" indent="0" algn="ctr">
              <a:buNone/>
              <a:defRPr sz="2800" b="1">
                <a:solidFill>
                  <a:schemeClr val="bg1"/>
                </a:solidFill>
              </a:defRPr>
            </a:lvl1pPr>
          </a:lstStyle>
          <a:p>
            <a:pPr lvl="0"/>
            <a:r>
              <a:rPr lang="nl-BE" dirty="0"/>
              <a:t>Klik om stijl te bewerken</a:t>
            </a:r>
            <a:endParaRPr lang="nl-NL" dirty="0"/>
          </a:p>
        </p:txBody>
      </p:sp>
      <p:sp>
        <p:nvSpPr>
          <p:cNvPr id="14" name="Tijdelijke aanduiding voor tekst 13">
            <a:extLst>
              <a:ext uri="{FF2B5EF4-FFF2-40B4-BE49-F238E27FC236}">
                <a16:creationId xmlns:a16="http://schemas.microsoft.com/office/drawing/2014/main" id="{0FB20BC3-2302-4A5C-AC44-6FFCFF5D7D2E}"/>
              </a:ext>
            </a:extLst>
          </p:cNvPr>
          <p:cNvSpPr>
            <a:spLocks noGrp="1"/>
          </p:cNvSpPr>
          <p:nvPr>
            <p:ph type="body" sz="quarter" idx="16"/>
          </p:nvPr>
        </p:nvSpPr>
        <p:spPr>
          <a:xfrm>
            <a:off x="6985000" y="2589213"/>
            <a:ext cx="4548188" cy="3317875"/>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5" name="Tijdelijke aanduiding voor afbeelding 8">
            <a:extLst>
              <a:ext uri="{FF2B5EF4-FFF2-40B4-BE49-F238E27FC236}">
                <a16:creationId xmlns:a16="http://schemas.microsoft.com/office/drawing/2014/main" id="{55C8CA81-58EC-4093-B044-A99021C33B56}"/>
              </a:ext>
            </a:extLst>
          </p:cNvPr>
          <p:cNvSpPr>
            <a:spLocks noGrp="1"/>
          </p:cNvSpPr>
          <p:nvPr>
            <p:ph type="pic" sz="quarter" idx="14"/>
          </p:nvPr>
        </p:nvSpPr>
        <p:spPr>
          <a:xfrm>
            <a:off x="665815" y="1531344"/>
            <a:ext cx="6068813" cy="4375743"/>
          </a:xfrm>
          <a:solidFill>
            <a:schemeClr val="bg1">
              <a:lumMod val="95000"/>
            </a:schemeClr>
          </a:solidFill>
        </p:spPr>
        <p:txBody>
          <a:bodyPr anchor="ctr"/>
          <a:lstStyle>
            <a:lvl1pPr marL="0" indent="0" algn="ctr">
              <a:buNone/>
              <a:defRPr baseline="-25000"/>
            </a:lvl1pPr>
          </a:lstStyle>
          <a:p>
            <a:endParaRPr lang="nl-BE"/>
          </a:p>
        </p:txBody>
      </p:sp>
      <p:sp>
        <p:nvSpPr>
          <p:cNvPr id="13" name="Vrije vorm: vorm 12">
            <a:extLst>
              <a:ext uri="{FF2B5EF4-FFF2-40B4-BE49-F238E27FC236}">
                <a16:creationId xmlns:a16="http://schemas.microsoft.com/office/drawing/2014/main" id="{9F8A021D-92CA-42C7-9604-F3A4BEBF65E6}"/>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tx1"/>
          </a:solidFill>
          <a:ln>
            <a:noFill/>
          </a:ln>
        </p:spPr>
        <p:txBody>
          <a:bodyPr wrap="square" lIns="0" tIns="0" rIns="0" bIns="0" rtlCol="0" anchor="ctr">
            <a:noAutofit/>
          </a:bodyPr>
          <a:lstStyle/>
          <a:p>
            <a:pPr algn="l"/>
            <a:endParaRPr lang="nl-BE" sz="1600" b="1" dirty="0" err="1">
              <a:latin typeface="+mj-lt"/>
            </a:endParaRPr>
          </a:p>
        </p:txBody>
      </p:sp>
      <p:sp>
        <p:nvSpPr>
          <p:cNvPr id="9" name="Tijdelijke aanduiding voor voettekst 8">
            <a:extLst>
              <a:ext uri="{FF2B5EF4-FFF2-40B4-BE49-F238E27FC236}">
                <a16:creationId xmlns:a16="http://schemas.microsoft.com/office/drawing/2014/main" id="{6679C280-0382-440C-8CE0-FE737B098D36}"/>
              </a:ext>
            </a:extLst>
          </p:cNvPr>
          <p:cNvSpPr>
            <a:spLocks noGrp="1"/>
          </p:cNvSpPr>
          <p:nvPr>
            <p:ph type="ftr" sz="quarter" idx="17"/>
          </p:nvPr>
        </p:nvSpPr>
        <p:spPr/>
        <p:txBody>
          <a:bodyPr/>
          <a:lstStyle/>
          <a:p>
            <a:endParaRPr lang="nl-BE" dirty="0"/>
          </a:p>
        </p:txBody>
      </p:sp>
      <p:sp>
        <p:nvSpPr>
          <p:cNvPr id="12" name="Tijdelijke aanduiding voor dianummer 11">
            <a:extLst>
              <a:ext uri="{FF2B5EF4-FFF2-40B4-BE49-F238E27FC236}">
                <a16:creationId xmlns:a16="http://schemas.microsoft.com/office/drawing/2014/main" id="{8B116082-EC24-4B15-8AA3-1475B73B308F}"/>
              </a:ext>
            </a:extLst>
          </p:cNvPr>
          <p:cNvSpPr>
            <a:spLocks noGrp="1"/>
          </p:cNvSpPr>
          <p:nvPr>
            <p:ph type="sldNum" sz="quarter" idx="18"/>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64664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Grafiek en titel">
    <p:bg>
      <p:bgPr>
        <a:solidFill>
          <a:schemeClr val="bg1"/>
        </a:solidFill>
        <a:effectLst/>
      </p:bgPr>
    </p:b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C69D467-5BA6-489C-BF11-65D772B5B4E7}"/>
              </a:ext>
            </a:extLst>
          </p:cNvPr>
          <p:cNvSpPr>
            <a:spLocks noGrp="1"/>
          </p:cNvSpPr>
          <p:nvPr>
            <p:ph type="title" hasCustomPrompt="1"/>
          </p:nvPr>
        </p:nvSpPr>
        <p:spPr/>
        <p:txBody>
          <a:bodyPr/>
          <a:lstStyle/>
          <a:p>
            <a:r>
              <a:rPr lang="nl-NL" dirty="0"/>
              <a:t>KLIK OM STIJL TE BEWERKEN</a:t>
            </a:r>
            <a:endParaRPr lang="nl-BE" dirty="0"/>
          </a:p>
        </p:txBody>
      </p:sp>
      <p:sp>
        <p:nvSpPr>
          <p:cNvPr id="11" name="Tijdelijke aanduiding voor tekst 7">
            <a:extLst>
              <a:ext uri="{FF2B5EF4-FFF2-40B4-BE49-F238E27FC236}">
                <a16:creationId xmlns:a16="http://schemas.microsoft.com/office/drawing/2014/main" id="{602B1D0A-36A5-4B59-853B-DAA887AFB607}"/>
              </a:ext>
            </a:extLst>
          </p:cNvPr>
          <p:cNvSpPr>
            <a:spLocks noGrp="1"/>
          </p:cNvSpPr>
          <p:nvPr>
            <p:ph type="body" sz="quarter" idx="13" hasCustomPrompt="1"/>
          </p:nvPr>
        </p:nvSpPr>
        <p:spPr>
          <a:xfrm>
            <a:off x="658813"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3" name="Tijdelijke aanduiding voor grafiek 12">
            <a:extLst>
              <a:ext uri="{FF2B5EF4-FFF2-40B4-BE49-F238E27FC236}">
                <a16:creationId xmlns:a16="http://schemas.microsoft.com/office/drawing/2014/main" id="{FF732A83-4257-4217-8FBA-FB64E0127205}"/>
              </a:ext>
            </a:extLst>
          </p:cNvPr>
          <p:cNvSpPr>
            <a:spLocks noGrp="1"/>
          </p:cNvSpPr>
          <p:nvPr>
            <p:ph type="chart" sz="quarter" idx="14"/>
          </p:nvPr>
        </p:nvSpPr>
        <p:spPr>
          <a:xfrm>
            <a:off x="665816" y="1498294"/>
            <a:ext cx="10867372" cy="4408794"/>
          </a:xfrm>
        </p:spPr>
        <p:txBody>
          <a:bodyPr anchor="ctr"/>
          <a:lstStyle>
            <a:lvl1pPr marL="0" indent="0" algn="ctr">
              <a:buNone/>
              <a:defRPr/>
            </a:lvl1pPr>
          </a:lstStyle>
          <a:p>
            <a:endParaRPr lang="nl-BE"/>
          </a:p>
        </p:txBody>
      </p:sp>
      <p:sp>
        <p:nvSpPr>
          <p:cNvPr id="12" name="Vrije vorm: vorm 11">
            <a:extLst>
              <a:ext uri="{FF2B5EF4-FFF2-40B4-BE49-F238E27FC236}">
                <a16:creationId xmlns:a16="http://schemas.microsoft.com/office/drawing/2014/main" id="{C58C953F-DB8C-4A54-93DD-A90ED5A34C25}"/>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tx1"/>
          </a:solidFill>
          <a:ln>
            <a:noFill/>
          </a:ln>
        </p:spPr>
        <p:txBody>
          <a:bodyPr wrap="square" lIns="0" tIns="0" rIns="0" bIns="0" rtlCol="0" anchor="ctr">
            <a:noAutofit/>
          </a:bodyPr>
          <a:lstStyle/>
          <a:p>
            <a:pPr algn="l"/>
            <a:endParaRPr lang="nl-BE" sz="1600" b="1" dirty="0" err="1">
              <a:latin typeface="+mj-lt"/>
            </a:endParaRPr>
          </a:p>
        </p:txBody>
      </p:sp>
      <p:sp>
        <p:nvSpPr>
          <p:cNvPr id="8" name="Tijdelijke aanduiding voor voettekst 7">
            <a:extLst>
              <a:ext uri="{FF2B5EF4-FFF2-40B4-BE49-F238E27FC236}">
                <a16:creationId xmlns:a16="http://schemas.microsoft.com/office/drawing/2014/main" id="{98BBA64D-7C2A-4834-BECB-7541523F32A4}"/>
              </a:ext>
            </a:extLst>
          </p:cNvPr>
          <p:cNvSpPr>
            <a:spLocks noGrp="1"/>
          </p:cNvSpPr>
          <p:nvPr>
            <p:ph type="ftr" sz="quarter" idx="15"/>
          </p:nvPr>
        </p:nvSpPr>
        <p:spPr/>
        <p:txBody>
          <a:bodyPr/>
          <a:lstStyle/>
          <a:p>
            <a:endParaRPr lang="nl-BE" dirty="0"/>
          </a:p>
        </p:txBody>
      </p:sp>
      <p:sp>
        <p:nvSpPr>
          <p:cNvPr id="9" name="Tijdelijke aanduiding voor dianummer 8">
            <a:extLst>
              <a:ext uri="{FF2B5EF4-FFF2-40B4-BE49-F238E27FC236}">
                <a16:creationId xmlns:a16="http://schemas.microsoft.com/office/drawing/2014/main" id="{5ABA3335-9D4C-4E28-8507-E2644769A2BB}"/>
              </a:ext>
            </a:extLst>
          </p:cNvPr>
          <p:cNvSpPr>
            <a:spLocks noGrp="1"/>
          </p:cNvSpPr>
          <p:nvPr>
            <p:ph type="sldNum" sz="quarter" idx="16"/>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134267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BCCE59-2411-4F31-B2FA-A0E3C2D3F77D}"/>
              </a:ext>
            </a:extLst>
          </p:cNvPr>
          <p:cNvSpPr>
            <a:spLocks noGrp="1"/>
          </p:cNvSpPr>
          <p:nvPr>
            <p:ph type="title"/>
          </p:nvPr>
        </p:nvSpPr>
        <p:spPr/>
        <p:txBody>
          <a:bodyPr/>
          <a:lstStyle/>
          <a:p>
            <a:r>
              <a:rPr lang="nl-NL"/>
              <a:t>Klik om stijl te bewerken</a:t>
            </a:r>
            <a:endParaRPr lang="nl-BE"/>
          </a:p>
        </p:txBody>
      </p:sp>
      <p:sp>
        <p:nvSpPr>
          <p:cNvPr id="6" name="Tijdelijke aanduiding voor tekst 7">
            <a:extLst>
              <a:ext uri="{FF2B5EF4-FFF2-40B4-BE49-F238E27FC236}">
                <a16:creationId xmlns:a16="http://schemas.microsoft.com/office/drawing/2014/main" id="{591161BA-2045-41AE-B361-A0AB563B5754}"/>
              </a:ext>
            </a:extLst>
          </p:cNvPr>
          <p:cNvSpPr>
            <a:spLocks noGrp="1"/>
          </p:cNvSpPr>
          <p:nvPr>
            <p:ph type="body" sz="quarter" idx="13" hasCustomPrompt="1"/>
          </p:nvPr>
        </p:nvSpPr>
        <p:spPr>
          <a:xfrm>
            <a:off x="658813"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8" name="Vrije vorm: vorm 7">
            <a:extLst>
              <a:ext uri="{FF2B5EF4-FFF2-40B4-BE49-F238E27FC236}">
                <a16:creationId xmlns:a16="http://schemas.microsoft.com/office/drawing/2014/main" id="{868C0B84-35C5-46D0-9AA6-B8EC6A6BA35A}"/>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tx1"/>
          </a:solidFill>
          <a:ln>
            <a:noFill/>
          </a:ln>
        </p:spPr>
        <p:txBody>
          <a:bodyPr wrap="square" lIns="0" tIns="0" rIns="0" bIns="0" rtlCol="0" anchor="ctr">
            <a:noAutofit/>
          </a:bodyPr>
          <a:lstStyle/>
          <a:p>
            <a:pPr algn="l"/>
            <a:endParaRPr lang="nl-BE" sz="1600" b="1" dirty="0" err="1">
              <a:latin typeface="+mj-lt"/>
            </a:endParaRPr>
          </a:p>
        </p:txBody>
      </p:sp>
      <p:sp>
        <p:nvSpPr>
          <p:cNvPr id="11" name="Tijdelijke aanduiding voor voettekst 10">
            <a:extLst>
              <a:ext uri="{FF2B5EF4-FFF2-40B4-BE49-F238E27FC236}">
                <a16:creationId xmlns:a16="http://schemas.microsoft.com/office/drawing/2014/main" id="{AB182E9F-554C-4E06-B09F-7B395D17215A}"/>
              </a:ext>
            </a:extLst>
          </p:cNvPr>
          <p:cNvSpPr>
            <a:spLocks noGrp="1"/>
          </p:cNvSpPr>
          <p:nvPr>
            <p:ph type="ftr" sz="quarter" idx="14"/>
          </p:nvPr>
        </p:nvSpPr>
        <p:spPr/>
        <p:txBody>
          <a:bodyPr/>
          <a:lstStyle/>
          <a:p>
            <a:endParaRPr lang="nl-BE" dirty="0"/>
          </a:p>
        </p:txBody>
      </p:sp>
      <p:sp>
        <p:nvSpPr>
          <p:cNvPr id="12" name="Tijdelijke aanduiding voor dianummer 11">
            <a:extLst>
              <a:ext uri="{FF2B5EF4-FFF2-40B4-BE49-F238E27FC236}">
                <a16:creationId xmlns:a16="http://schemas.microsoft.com/office/drawing/2014/main" id="{193303FA-3AED-4C1B-B036-085F1989A582}"/>
              </a:ext>
            </a:extLst>
          </p:cNvPr>
          <p:cNvSpPr>
            <a:spLocks noGrp="1"/>
          </p:cNvSpPr>
          <p:nvPr>
            <p:ph type="sldNum" sz="quarter" idx="15"/>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113856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Recapslide (3)">
    <p:bg>
      <p:bgPr>
        <a:solidFill>
          <a:schemeClr val="tx1"/>
        </a:solidFill>
        <a:effectLst/>
      </p:bgPr>
    </p:bg>
    <p:spTree>
      <p:nvGrpSpPr>
        <p:cNvPr id="1" name=""/>
        <p:cNvGrpSpPr/>
        <p:nvPr/>
      </p:nvGrpSpPr>
      <p:grpSpPr>
        <a:xfrm>
          <a:off x="0" y="0"/>
          <a:ext cx="0" cy="0"/>
          <a:chOff x="0" y="0"/>
          <a:chExt cx="0" cy="0"/>
        </a:xfrm>
      </p:grpSpPr>
      <p:sp>
        <p:nvSpPr>
          <p:cNvPr id="21" name="Rechthoekige driehoek 20">
            <a:extLst>
              <a:ext uri="{FF2B5EF4-FFF2-40B4-BE49-F238E27FC236}">
                <a16:creationId xmlns:a16="http://schemas.microsoft.com/office/drawing/2014/main" id="{59D4E89D-E1B0-42CA-B7C9-B61705D298B8}"/>
              </a:ext>
            </a:extLst>
          </p:cNvPr>
          <p:cNvSpPr/>
          <p:nvPr userDrawn="1"/>
        </p:nvSpPr>
        <p:spPr>
          <a:xfrm flipV="1">
            <a:off x="0" y="-1"/>
            <a:ext cx="3548050" cy="3547432"/>
          </a:xfrm>
          <a:prstGeom prst="rtTriangle">
            <a:avLst/>
          </a:prstGeom>
          <a:solidFill>
            <a:schemeClr val="tx1">
              <a:lumMod val="75000"/>
              <a:alpha val="30000"/>
            </a:schemeClr>
          </a:solidFill>
        </p:spPr>
        <p:txBody>
          <a:bodyPr wrap="square" lIns="0" tIns="0" rIns="0" bIns="0" rtlCol="0" anchor="ctr">
            <a:noAutofit/>
          </a:bodyPr>
          <a:lstStyle/>
          <a:p>
            <a:pPr algn="l"/>
            <a:endParaRPr lang="nl-BE" sz="1600" b="1" dirty="0" err="1">
              <a:latin typeface="+mj-lt"/>
            </a:endParaRPr>
          </a:p>
        </p:txBody>
      </p:sp>
      <p:sp>
        <p:nvSpPr>
          <p:cNvPr id="24" name="Gedeeltelijke cirkel 23">
            <a:extLst>
              <a:ext uri="{FF2B5EF4-FFF2-40B4-BE49-F238E27FC236}">
                <a16:creationId xmlns:a16="http://schemas.microsoft.com/office/drawing/2014/main" id="{1E6B0ED3-9A30-46EC-AA0B-E59F3A50AC70}"/>
              </a:ext>
            </a:extLst>
          </p:cNvPr>
          <p:cNvSpPr/>
          <p:nvPr userDrawn="1"/>
        </p:nvSpPr>
        <p:spPr>
          <a:xfrm>
            <a:off x="11439017" y="2676017"/>
            <a:ext cx="1505966" cy="1505966"/>
          </a:xfrm>
          <a:prstGeom prst="pie">
            <a:avLst>
              <a:gd name="adj1" fmla="val 5397516"/>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lvl1pPr>
              <a:defRPr>
                <a:solidFill>
                  <a:schemeClr val="bg1"/>
                </a:solidFill>
              </a:defRPr>
            </a:lvl1p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58813" y="228154"/>
            <a:ext cx="3714750" cy="365125"/>
          </a:xfrm>
        </p:spPr>
        <p:txBody>
          <a:bodyPr anchor="b" anchorCtr="0"/>
          <a:lstStyle>
            <a:lvl1pPr marL="0" indent="0">
              <a:buNone/>
              <a:defRPr sz="1400" b="1">
                <a:solidFill>
                  <a:schemeClr val="accent3"/>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38" name="Ovaal 37">
            <a:extLst>
              <a:ext uri="{FF2B5EF4-FFF2-40B4-BE49-F238E27FC236}">
                <a16:creationId xmlns:a16="http://schemas.microsoft.com/office/drawing/2014/main" id="{AB7F8178-561D-44BE-A0C8-486970536A49}"/>
              </a:ext>
            </a:extLst>
          </p:cNvPr>
          <p:cNvSpPr/>
          <p:nvPr userDrawn="1"/>
        </p:nvSpPr>
        <p:spPr>
          <a:xfrm>
            <a:off x="5592129" y="2691411"/>
            <a:ext cx="485192" cy="485192"/>
          </a:xfrm>
          <a:prstGeom prst="ellipse">
            <a:avLst/>
          </a:prstGeom>
          <a:solidFill>
            <a:schemeClr val="accent3">
              <a:lumMod val="20000"/>
              <a:lumOff val="80000"/>
            </a:schemeClr>
          </a:solidFill>
        </p:spPr>
        <p:txBody>
          <a:bodyPr wrap="square" lIns="0" tIns="0" rIns="0" bIns="0" rtlCol="0" anchor="ctr">
            <a:spAutoFit/>
          </a:bodyPr>
          <a:lstStyle/>
          <a:p>
            <a:pPr algn="l"/>
            <a:endParaRPr lang="nl-BE" sz="1600" b="1" dirty="0" err="1">
              <a:latin typeface="+mj-lt"/>
            </a:endParaRPr>
          </a:p>
        </p:txBody>
      </p:sp>
      <p:sp>
        <p:nvSpPr>
          <p:cNvPr id="39" name="Ovaal 38">
            <a:extLst>
              <a:ext uri="{FF2B5EF4-FFF2-40B4-BE49-F238E27FC236}">
                <a16:creationId xmlns:a16="http://schemas.microsoft.com/office/drawing/2014/main" id="{055D0D9F-7E82-47A5-B9A7-53EC8CA9C9C9}"/>
              </a:ext>
            </a:extLst>
          </p:cNvPr>
          <p:cNvSpPr/>
          <p:nvPr userDrawn="1"/>
        </p:nvSpPr>
        <p:spPr>
          <a:xfrm>
            <a:off x="8783199" y="3151371"/>
            <a:ext cx="485192" cy="485192"/>
          </a:xfrm>
          <a:prstGeom prst="ellipse">
            <a:avLst/>
          </a:prstGeom>
          <a:solidFill>
            <a:schemeClr val="accent3">
              <a:lumMod val="20000"/>
              <a:lumOff val="80000"/>
            </a:schemeClr>
          </a:solidFill>
        </p:spPr>
        <p:txBody>
          <a:bodyPr wrap="square" lIns="0" tIns="0" rIns="0" bIns="0" rtlCol="0" anchor="ctr">
            <a:spAutoFit/>
          </a:bodyPr>
          <a:lstStyle/>
          <a:p>
            <a:pPr algn="l"/>
            <a:endParaRPr lang="nl-BE" sz="1600" b="1" dirty="0" err="1">
              <a:latin typeface="+mj-lt"/>
            </a:endParaRPr>
          </a:p>
        </p:txBody>
      </p:sp>
      <p:sp>
        <p:nvSpPr>
          <p:cNvPr id="40" name="Ovaal 39">
            <a:extLst>
              <a:ext uri="{FF2B5EF4-FFF2-40B4-BE49-F238E27FC236}">
                <a16:creationId xmlns:a16="http://schemas.microsoft.com/office/drawing/2014/main" id="{534734F9-99EF-4FB9-9738-E330D8F14B49}"/>
              </a:ext>
            </a:extLst>
          </p:cNvPr>
          <p:cNvSpPr/>
          <p:nvPr userDrawn="1"/>
        </p:nvSpPr>
        <p:spPr>
          <a:xfrm>
            <a:off x="2837304" y="3162426"/>
            <a:ext cx="485192" cy="485192"/>
          </a:xfrm>
          <a:prstGeom prst="ellipse">
            <a:avLst/>
          </a:prstGeom>
          <a:solidFill>
            <a:schemeClr val="accent3">
              <a:lumMod val="20000"/>
              <a:lumOff val="80000"/>
            </a:schemeClr>
          </a:solidFill>
        </p:spPr>
        <p:txBody>
          <a:bodyPr wrap="square" lIns="0" tIns="0" rIns="0" bIns="0" rtlCol="0" anchor="ctr">
            <a:spAutoFit/>
          </a:bodyPr>
          <a:lstStyle/>
          <a:p>
            <a:pPr algn="l"/>
            <a:endParaRPr lang="nl-BE" sz="1600" b="1" dirty="0" err="1">
              <a:latin typeface="+mj-lt"/>
            </a:endParaRPr>
          </a:p>
        </p:txBody>
      </p:sp>
      <p:sp>
        <p:nvSpPr>
          <p:cNvPr id="41" name="Tijdelijke aanduiding voor tekst 9">
            <a:extLst>
              <a:ext uri="{FF2B5EF4-FFF2-40B4-BE49-F238E27FC236}">
                <a16:creationId xmlns:a16="http://schemas.microsoft.com/office/drawing/2014/main" id="{EB83B95A-B090-41BE-BCD2-A249846995AB}"/>
              </a:ext>
            </a:extLst>
          </p:cNvPr>
          <p:cNvSpPr>
            <a:spLocks noGrp="1"/>
          </p:cNvSpPr>
          <p:nvPr>
            <p:ph type="body" sz="quarter" idx="14" hasCustomPrompt="1"/>
          </p:nvPr>
        </p:nvSpPr>
        <p:spPr>
          <a:xfrm>
            <a:off x="1430926" y="3865147"/>
            <a:ext cx="2812756" cy="361449"/>
          </a:xfrm>
        </p:spPr>
        <p:txBody>
          <a:bodyPr lIns="0" tIns="0" rIns="0" bIns="0" anchor="ctr" anchorCtr="0">
            <a:noAutofit/>
          </a:bodyPr>
          <a:lstStyle>
            <a:lvl1pPr algn="ctr">
              <a:buNone/>
              <a:defRPr sz="2400" b="1">
                <a:solidFill>
                  <a:schemeClr val="bg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Punt 1</a:t>
            </a:r>
          </a:p>
        </p:txBody>
      </p:sp>
      <p:sp>
        <p:nvSpPr>
          <p:cNvPr id="43" name="Tijdelijke aanduiding voor tekst 9">
            <a:extLst>
              <a:ext uri="{FF2B5EF4-FFF2-40B4-BE49-F238E27FC236}">
                <a16:creationId xmlns:a16="http://schemas.microsoft.com/office/drawing/2014/main" id="{E5361D15-E653-4E0F-9DFA-EEC786EA85EB}"/>
              </a:ext>
            </a:extLst>
          </p:cNvPr>
          <p:cNvSpPr>
            <a:spLocks noGrp="1"/>
          </p:cNvSpPr>
          <p:nvPr>
            <p:ph type="body" sz="quarter" idx="16" hasCustomPrompt="1"/>
          </p:nvPr>
        </p:nvSpPr>
        <p:spPr>
          <a:xfrm>
            <a:off x="4610893" y="3865147"/>
            <a:ext cx="2812756" cy="361449"/>
          </a:xfrm>
        </p:spPr>
        <p:txBody>
          <a:bodyPr lIns="0" tIns="0" rIns="0" bIns="0" anchor="ctr" anchorCtr="0">
            <a:noAutofit/>
          </a:bodyPr>
          <a:lstStyle>
            <a:lvl1pPr algn="ctr">
              <a:buNone/>
              <a:defRPr sz="2400" b="1">
                <a:solidFill>
                  <a:schemeClr val="bg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Punt 2</a:t>
            </a:r>
          </a:p>
        </p:txBody>
      </p:sp>
      <p:sp>
        <p:nvSpPr>
          <p:cNvPr id="45" name="Tijdelijke aanduiding voor tekst 9">
            <a:extLst>
              <a:ext uri="{FF2B5EF4-FFF2-40B4-BE49-F238E27FC236}">
                <a16:creationId xmlns:a16="http://schemas.microsoft.com/office/drawing/2014/main" id="{237B03F1-C98C-4135-8BE8-2F9ABB2AC17C}"/>
              </a:ext>
            </a:extLst>
          </p:cNvPr>
          <p:cNvSpPr>
            <a:spLocks noGrp="1"/>
          </p:cNvSpPr>
          <p:nvPr>
            <p:ph type="body" sz="quarter" idx="18" hasCustomPrompt="1"/>
          </p:nvPr>
        </p:nvSpPr>
        <p:spPr>
          <a:xfrm>
            <a:off x="7790860" y="3865147"/>
            <a:ext cx="2812756" cy="361449"/>
          </a:xfrm>
        </p:spPr>
        <p:txBody>
          <a:bodyPr lIns="0" tIns="0" rIns="0" bIns="0" anchor="ctr" anchorCtr="0">
            <a:noAutofit/>
          </a:bodyPr>
          <a:lstStyle>
            <a:lvl1pPr algn="ctr">
              <a:buNone/>
              <a:defRPr sz="2400" b="1">
                <a:solidFill>
                  <a:schemeClr val="bg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Punt 3</a:t>
            </a:r>
          </a:p>
        </p:txBody>
      </p:sp>
      <p:sp>
        <p:nvSpPr>
          <p:cNvPr id="47" name="Rechthoek 46">
            <a:extLst>
              <a:ext uri="{FF2B5EF4-FFF2-40B4-BE49-F238E27FC236}">
                <a16:creationId xmlns:a16="http://schemas.microsoft.com/office/drawing/2014/main" id="{94C0C93A-9025-49BF-9524-8395B3CE530D}"/>
              </a:ext>
            </a:extLst>
          </p:cNvPr>
          <p:cNvSpPr/>
          <p:nvPr userDrawn="1"/>
        </p:nvSpPr>
        <p:spPr>
          <a:xfrm>
            <a:off x="2109717" y="2610597"/>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accent3"/>
                </a:solidFill>
                <a:latin typeface="+mj-lt"/>
              </a:rPr>
              <a:t>1</a:t>
            </a:r>
            <a:endParaRPr lang="en-BE" sz="8800" b="1" dirty="0">
              <a:solidFill>
                <a:schemeClr val="accent3"/>
              </a:solidFill>
              <a:latin typeface="+mj-lt"/>
            </a:endParaRPr>
          </a:p>
        </p:txBody>
      </p:sp>
      <p:sp>
        <p:nvSpPr>
          <p:cNvPr id="48" name="Rechthoek 47">
            <a:extLst>
              <a:ext uri="{FF2B5EF4-FFF2-40B4-BE49-F238E27FC236}">
                <a16:creationId xmlns:a16="http://schemas.microsoft.com/office/drawing/2014/main" id="{244E73BB-598D-4722-A822-128C1ADD9746}"/>
              </a:ext>
            </a:extLst>
          </p:cNvPr>
          <p:cNvSpPr/>
          <p:nvPr userDrawn="1"/>
        </p:nvSpPr>
        <p:spPr>
          <a:xfrm>
            <a:off x="5289684" y="2610597"/>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accent3"/>
                </a:solidFill>
                <a:latin typeface="+mj-lt"/>
              </a:rPr>
              <a:t>2</a:t>
            </a:r>
            <a:endParaRPr lang="en-BE" sz="8800" b="1" dirty="0">
              <a:solidFill>
                <a:schemeClr val="accent3"/>
              </a:solidFill>
              <a:latin typeface="+mj-lt"/>
            </a:endParaRPr>
          </a:p>
        </p:txBody>
      </p:sp>
      <p:sp>
        <p:nvSpPr>
          <p:cNvPr id="49" name="Rechthoek 48">
            <a:extLst>
              <a:ext uri="{FF2B5EF4-FFF2-40B4-BE49-F238E27FC236}">
                <a16:creationId xmlns:a16="http://schemas.microsoft.com/office/drawing/2014/main" id="{3BCA70D9-468C-4754-B6A5-65F079450776}"/>
              </a:ext>
            </a:extLst>
          </p:cNvPr>
          <p:cNvSpPr/>
          <p:nvPr userDrawn="1"/>
        </p:nvSpPr>
        <p:spPr>
          <a:xfrm>
            <a:off x="8469651" y="2610597"/>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accent3"/>
                </a:solidFill>
                <a:latin typeface="+mj-lt"/>
              </a:rPr>
              <a:t>3</a:t>
            </a:r>
            <a:endParaRPr lang="en-BE" sz="8800" b="1" dirty="0">
              <a:solidFill>
                <a:schemeClr val="accent3"/>
              </a:solidFill>
              <a:latin typeface="+mj-lt"/>
            </a:endParaRPr>
          </a:p>
        </p:txBody>
      </p:sp>
      <p:sp>
        <p:nvSpPr>
          <p:cNvPr id="19" name="Gelijkbenige driehoek 18">
            <a:extLst>
              <a:ext uri="{FF2B5EF4-FFF2-40B4-BE49-F238E27FC236}">
                <a16:creationId xmlns:a16="http://schemas.microsoft.com/office/drawing/2014/main" id="{1E32FB56-B167-43BC-86C3-2E4681FC4296}"/>
              </a:ext>
            </a:extLst>
          </p:cNvPr>
          <p:cNvSpPr/>
          <p:nvPr userDrawn="1"/>
        </p:nvSpPr>
        <p:spPr>
          <a:xfrm rot="16200000">
            <a:off x="11475085"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20" name="Graphic 19">
            <a:extLst>
              <a:ext uri="{FF2B5EF4-FFF2-40B4-BE49-F238E27FC236}">
                <a16:creationId xmlns:a16="http://schemas.microsoft.com/office/drawing/2014/main" id="{7DFBA35D-84BE-417C-914D-AD1DB7A5DB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8813" y="6221683"/>
            <a:ext cx="1153603" cy="366439"/>
          </a:xfrm>
          <a:prstGeom prst="rect">
            <a:avLst/>
          </a:prstGeom>
        </p:spPr>
      </p:pic>
      <p:sp>
        <p:nvSpPr>
          <p:cNvPr id="5" name="Tijdelijke aanduiding voor voettekst 4">
            <a:extLst>
              <a:ext uri="{FF2B5EF4-FFF2-40B4-BE49-F238E27FC236}">
                <a16:creationId xmlns:a16="http://schemas.microsoft.com/office/drawing/2014/main" id="{2714EFC6-6529-4A46-8856-4E6EF53A3FD1}"/>
              </a:ext>
            </a:extLst>
          </p:cNvPr>
          <p:cNvSpPr>
            <a:spLocks noGrp="1"/>
          </p:cNvSpPr>
          <p:nvPr>
            <p:ph type="ftr" sz="quarter" idx="20"/>
          </p:nvPr>
        </p:nvSpPr>
        <p:spPr/>
        <p:txBody>
          <a:bodyPr/>
          <a:lstStyle>
            <a:lvl1pPr>
              <a:defRPr>
                <a:solidFill>
                  <a:schemeClr val="bg1"/>
                </a:solidFill>
              </a:defRPr>
            </a:lvl1pPr>
          </a:lstStyle>
          <a:p>
            <a:endParaRPr lang="nl-BE" dirty="0"/>
          </a:p>
        </p:txBody>
      </p:sp>
      <p:sp>
        <p:nvSpPr>
          <p:cNvPr id="6" name="Tijdelijke aanduiding voor dianummer 5">
            <a:extLst>
              <a:ext uri="{FF2B5EF4-FFF2-40B4-BE49-F238E27FC236}">
                <a16:creationId xmlns:a16="http://schemas.microsoft.com/office/drawing/2014/main" id="{D3563D9F-CDCD-4D58-8056-A18DF48A26F1}"/>
              </a:ext>
            </a:extLst>
          </p:cNvPr>
          <p:cNvSpPr>
            <a:spLocks noGrp="1"/>
          </p:cNvSpPr>
          <p:nvPr>
            <p:ph type="sldNum" sz="quarter" idx="21"/>
          </p:nvPr>
        </p:nvSpPr>
        <p:spPr/>
        <p:txBody>
          <a:bodyPr/>
          <a:lstStyle>
            <a:lvl1pPr>
              <a:defRPr>
                <a:solidFill>
                  <a:schemeClr val="bg1"/>
                </a:solidFill>
              </a:defRPr>
            </a:lvl1p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115187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Recapslide (4)">
    <p:bg>
      <p:bgPr>
        <a:solidFill>
          <a:schemeClr val="tx1"/>
        </a:solidFill>
        <a:effectLst/>
      </p:bgPr>
    </p:bg>
    <p:spTree>
      <p:nvGrpSpPr>
        <p:cNvPr id="1" name=""/>
        <p:cNvGrpSpPr/>
        <p:nvPr/>
      </p:nvGrpSpPr>
      <p:grpSpPr>
        <a:xfrm>
          <a:off x="0" y="0"/>
          <a:ext cx="0" cy="0"/>
          <a:chOff x="0" y="0"/>
          <a:chExt cx="0" cy="0"/>
        </a:xfrm>
      </p:grpSpPr>
      <p:sp>
        <p:nvSpPr>
          <p:cNvPr id="21" name="Rechthoekige driehoek 20">
            <a:extLst>
              <a:ext uri="{FF2B5EF4-FFF2-40B4-BE49-F238E27FC236}">
                <a16:creationId xmlns:a16="http://schemas.microsoft.com/office/drawing/2014/main" id="{59D4E89D-E1B0-42CA-B7C9-B61705D298B8}"/>
              </a:ext>
            </a:extLst>
          </p:cNvPr>
          <p:cNvSpPr/>
          <p:nvPr userDrawn="1"/>
        </p:nvSpPr>
        <p:spPr>
          <a:xfrm flipV="1">
            <a:off x="0" y="-1"/>
            <a:ext cx="3548050" cy="3547432"/>
          </a:xfrm>
          <a:prstGeom prst="rtTriangle">
            <a:avLst/>
          </a:prstGeom>
          <a:solidFill>
            <a:schemeClr val="tx1">
              <a:lumMod val="75000"/>
              <a:alpha val="30000"/>
            </a:schemeClr>
          </a:solidFill>
        </p:spPr>
        <p:txBody>
          <a:bodyPr wrap="square" lIns="0" tIns="0" rIns="0" bIns="0" rtlCol="0" anchor="ctr">
            <a:noAutofit/>
          </a:bodyPr>
          <a:lstStyle/>
          <a:p>
            <a:pPr algn="l"/>
            <a:endParaRPr lang="nl-BE" sz="1600" b="1" dirty="0" err="1">
              <a:latin typeface="+mj-lt"/>
            </a:endParaRPr>
          </a:p>
        </p:txBody>
      </p:sp>
      <p:sp>
        <p:nvSpPr>
          <p:cNvPr id="24" name="Gedeeltelijke cirkel 23">
            <a:extLst>
              <a:ext uri="{FF2B5EF4-FFF2-40B4-BE49-F238E27FC236}">
                <a16:creationId xmlns:a16="http://schemas.microsoft.com/office/drawing/2014/main" id="{1E6B0ED3-9A30-46EC-AA0B-E59F3A50AC70}"/>
              </a:ext>
            </a:extLst>
          </p:cNvPr>
          <p:cNvSpPr/>
          <p:nvPr userDrawn="1"/>
        </p:nvSpPr>
        <p:spPr>
          <a:xfrm>
            <a:off x="11439017" y="2676017"/>
            <a:ext cx="1505966" cy="1505966"/>
          </a:xfrm>
          <a:prstGeom prst="pie">
            <a:avLst>
              <a:gd name="adj1" fmla="val 5397516"/>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lvl1pPr>
              <a:defRPr>
                <a:solidFill>
                  <a:schemeClr val="bg1"/>
                </a:solidFill>
              </a:defRPr>
            </a:lvl1p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58813" y="228154"/>
            <a:ext cx="3714750" cy="365125"/>
          </a:xfrm>
        </p:spPr>
        <p:txBody>
          <a:bodyPr anchor="b" anchorCtr="0"/>
          <a:lstStyle>
            <a:lvl1pPr marL="0" indent="0">
              <a:buNone/>
              <a:defRPr sz="1400" b="1">
                <a:solidFill>
                  <a:schemeClr val="accent3"/>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7" name="Ovaal 16">
            <a:extLst>
              <a:ext uri="{FF2B5EF4-FFF2-40B4-BE49-F238E27FC236}">
                <a16:creationId xmlns:a16="http://schemas.microsoft.com/office/drawing/2014/main" id="{CA206146-2EAC-4B92-A2A5-F90CCDB8F409}"/>
              </a:ext>
            </a:extLst>
          </p:cNvPr>
          <p:cNvSpPr/>
          <p:nvPr userDrawn="1"/>
        </p:nvSpPr>
        <p:spPr>
          <a:xfrm>
            <a:off x="4268928" y="2743154"/>
            <a:ext cx="485192" cy="485192"/>
          </a:xfrm>
          <a:prstGeom prst="ellipse">
            <a:avLst/>
          </a:prstGeom>
          <a:solidFill>
            <a:schemeClr val="accent3">
              <a:lumMod val="20000"/>
              <a:lumOff val="80000"/>
            </a:schemeClr>
          </a:solidFill>
        </p:spPr>
        <p:txBody>
          <a:bodyPr wrap="square" lIns="0" tIns="0" rIns="0" bIns="0" rtlCol="0" anchor="ctr">
            <a:spAutoFit/>
          </a:bodyPr>
          <a:lstStyle/>
          <a:p>
            <a:pPr algn="l"/>
            <a:endParaRPr lang="nl-BE" sz="1600" b="1" dirty="0" err="1">
              <a:latin typeface="+mj-lt"/>
            </a:endParaRPr>
          </a:p>
        </p:txBody>
      </p:sp>
      <p:sp>
        <p:nvSpPr>
          <p:cNvPr id="19" name="Ovaal 18">
            <a:extLst>
              <a:ext uri="{FF2B5EF4-FFF2-40B4-BE49-F238E27FC236}">
                <a16:creationId xmlns:a16="http://schemas.microsoft.com/office/drawing/2014/main" id="{E9CE04D3-BEEA-4DB7-8BC3-A346C6B15697}"/>
              </a:ext>
            </a:extLst>
          </p:cNvPr>
          <p:cNvSpPr/>
          <p:nvPr userDrawn="1"/>
        </p:nvSpPr>
        <p:spPr>
          <a:xfrm>
            <a:off x="7086773" y="3203114"/>
            <a:ext cx="485192" cy="485192"/>
          </a:xfrm>
          <a:prstGeom prst="ellipse">
            <a:avLst/>
          </a:prstGeom>
          <a:solidFill>
            <a:schemeClr val="accent3">
              <a:lumMod val="20000"/>
              <a:lumOff val="80000"/>
            </a:schemeClr>
          </a:solidFill>
        </p:spPr>
        <p:txBody>
          <a:bodyPr wrap="square" lIns="0" tIns="0" rIns="0" bIns="0" rtlCol="0" anchor="ctr">
            <a:spAutoFit/>
          </a:bodyPr>
          <a:lstStyle/>
          <a:p>
            <a:pPr algn="l"/>
            <a:endParaRPr lang="nl-BE" sz="1600" b="1" dirty="0" err="1">
              <a:latin typeface="+mj-lt"/>
            </a:endParaRPr>
          </a:p>
        </p:txBody>
      </p:sp>
      <p:sp>
        <p:nvSpPr>
          <p:cNvPr id="23" name="Ovaal 22">
            <a:extLst>
              <a:ext uri="{FF2B5EF4-FFF2-40B4-BE49-F238E27FC236}">
                <a16:creationId xmlns:a16="http://schemas.microsoft.com/office/drawing/2014/main" id="{6D536E26-AD39-4688-854C-A18C55384E6F}"/>
              </a:ext>
            </a:extLst>
          </p:cNvPr>
          <p:cNvSpPr/>
          <p:nvPr userDrawn="1"/>
        </p:nvSpPr>
        <p:spPr>
          <a:xfrm>
            <a:off x="10212528" y="2737575"/>
            <a:ext cx="485192" cy="485192"/>
          </a:xfrm>
          <a:prstGeom prst="ellipse">
            <a:avLst/>
          </a:prstGeom>
          <a:solidFill>
            <a:schemeClr val="accent3">
              <a:lumMod val="20000"/>
              <a:lumOff val="80000"/>
            </a:schemeClr>
          </a:solidFill>
        </p:spPr>
        <p:txBody>
          <a:bodyPr wrap="square" lIns="0" tIns="0" rIns="0" bIns="0" rtlCol="0" anchor="ctr">
            <a:spAutoFit/>
          </a:bodyPr>
          <a:lstStyle/>
          <a:p>
            <a:pPr algn="l"/>
            <a:endParaRPr lang="nl-BE" sz="1600" b="1" dirty="0" err="1">
              <a:latin typeface="+mj-lt"/>
            </a:endParaRPr>
          </a:p>
        </p:txBody>
      </p:sp>
      <p:sp>
        <p:nvSpPr>
          <p:cNvPr id="25" name="Ovaal 24">
            <a:extLst>
              <a:ext uri="{FF2B5EF4-FFF2-40B4-BE49-F238E27FC236}">
                <a16:creationId xmlns:a16="http://schemas.microsoft.com/office/drawing/2014/main" id="{E00347F5-AB80-4735-BDA1-76868241335B}"/>
              </a:ext>
            </a:extLst>
          </p:cNvPr>
          <p:cNvSpPr/>
          <p:nvPr userDrawn="1"/>
        </p:nvSpPr>
        <p:spPr>
          <a:xfrm>
            <a:off x="1887328" y="3214169"/>
            <a:ext cx="485192" cy="485192"/>
          </a:xfrm>
          <a:prstGeom prst="ellipse">
            <a:avLst/>
          </a:prstGeom>
          <a:solidFill>
            <a:schemeClr val="accent3">
              <a:lumMod val="20000"/>
              <a:lumOff val="80000"/>
            </a:schemeClr>
          </a:solidFill>
        </p:spPr>
        <p:txBody>
          <a:bodyPr wrap="square" lIns="0" tIns="0" rIns="0" bIns="0" rtlCol="0" anchor="ctr">
            <a:spAutoFit/>
          </a:bodyPr>
          <a:lstStyle/>
          <a:p>
            <a:pPr algn="l"/>
            <a:endParaRPr lang="nl-BE" sz="1600" b="1" dirty="0" err="1">
              <a:latin typeface="+mj-lt"/>
            </a:endParaRPr>
          </a:p>
        </p:txBody>
      </p:sp>
      <p:sp>
        <p:nvSpPr>
          <p:cNvPr id="26" name="Tijdelijke aanduiding voor tekst 9">
            <a:extLst>
              <a:ext uri="{FF2B5EF4-FFF2-40B4-BE49-F238E27FC236}">
                <a16:creationId xmlns:a16="http://schemas.microsoft.com/office/drawing/2014/main" id="{A3FABC2D-C862-4E87-BE03-38B71C5F2BEE}"/>
              </a:ext>
            </a:extLst>
          </p:cNvPr>
          <p:cNvSpPr>
            <a:spLocks noGrp="1"/>
          </p:cNvSpPr>
          <p:nvPr>
            <p:ph type="body" sz="quarter" idx="14" hasCustomPrompt="1"/>
          </p:nvPr>
        </p:nvSpPr>
        <p:spPr>
          <a:xfrm>
            <a:off x="731133" y="3916890"/>
            <a:ext cx="2312390" cy="361449"/>
          </a:xfrm>
        </p:spPr>
        <p:txBody>
          <a:bodyPr lIns="0" tIns="0" rIns="0" bIns="0" anchor="ctr" anchorCtr="0">
            <a:noAutofit/>
          </a:bodyPr>
          <a:lstStyle>
            <a:lvl1pPr algn="ctr">
              <a:buNone/>
              <a:defRPr sz="2400" b="1">
                <a:solidFill>
                  <a:schemeClr val="bg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Punt 1</a:t>
            </a:r>
          </a:p>
        </p:txBody>
      </p:sp>
      <p:sp>
        <p:nvSpPr>
          <p:cNvPr id="28" name="Tijdelijke aanduiding voor tekst 9">
            <a:extLst>
              <a:ext uri="{FF2B5EF4-FFF2-40B4-BE49-F238E27FC236}">
                <a16:creationId xmlns:a16="http://schemas.microsoft.com/office/drawing/2014/main" id="{62005825-A1D7-4912-AC95-CA46A76066D3}"/>
              </a:ext>
            </a:extLst>
          </p:cNvPr>
          <p:cNvSpPr>
            <a:spLocks noGrp="1"/>
          </p:cNvSpPr>
          <p:nvPr>
            <p:ph type="body" sz="quarter" idx="16" hasCustomPrompt="1"/>
          </p:nvPr>
        </p:nvSpPr>
        <p:spPr>
          <a:xfrm>
            <a:off x="3537875" y="3916890"/>
            <a:ext cx="2312390" cy="361449"/>
          </a:xfrm>
        </p:spPr>
        <p:txBody>
          <a:bodyPr lIns="0" tIns="0" rIns="0" bIns="0" anchor="ctr" anchorCtr="0">
            <a:noAutofit/>
          </a:bodyPr>
          <a:lstStyle>
            <a:lvl1pPr algn="ctr">
              <a:buNone/>
              <a:defRPr sz="2400" b="1">
                <a:solidFill>
                  <a:schemeClr val="bg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Punt 2</a:t>
            </a:r>
          </a:p>
        </p:txBody>
      </p:sp>
      <p:sp>
        <p:nvSpPr>
          <p:cNvPr id="30" name="Tijdelijke aanduiding voor tekst 9">
            <a:extLst>
              <a:ext uri="{FF2B5EF4-FFF2-40B4-BE49-F238E27FC236}">
                <a16:creationId xmlns:a16="http://schemas.microsoft.com/office/drawing/2014/main" id="{BB03533F-4018-4CAF-B598-FCE1F6CF8F17}"/>
              </a:ext>
            </a:extLst>
          </p:cNvPr>
          <p:cNvSpPr>
            <a:spLocks noGrp="1"/>
          </p:cNvSpPr>
          <p:nvPr>
            <p:ph type="body" sz="quarter" idx="18" hasCustomPrompt="1"/>
          </p:nvPr>
        </p:nvSpPr>
        <p:spPr>
          <a:xfrm>
            <a:off x="6344617" y="3916890"/>
            <a:ext cx="2312390" cy="361449"/>
          </a:xfrm>
        </p:spPr>
        <p:txBody>
          <a:bodyPr lIns="0" tIns="0" rIns="0" bIns="0" anchor="ctr" anchorCtr="0">
            <a:noAutofit/>
          </a:bodyPr>
          <a:lstStyle>
            <a:lvl1pPr algn="ctr">
              <a:buNone/>
              <a:defRPr sz="2400" b="1">
                <a:solidFill>
                  <a:schemeClr val="bg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Punt 3</a:t>
            </a:r>
          </a:p>
        </p:txBody>
      </p:sp>
      <p:sp>
        <p:nvSpPr>
          <p:cNvPr id="32" name="Tijdelijke aanduiding voor tekst 9">
            <a:extLst>
              <a:ext uri="{FF2B5EF4-FFF2-40B4-BE49-F238E27FC236}">
                <a16:creationId xmlns:a16="http://schemas.microsoft.com/office/drawing/2014/main" id="{A816A65F-93B3-4FA7-875E-67D48A45741B}"/>
              </a:ext>
            </a:extLst>
          </p:cNvPr>
          <p:cNvSpPr>
            <a:spLocks noGrp="1"/>
          </p:cNvSpPr>
          <p:nvPr>
            <p:ph type="body" sz="quarter" idx="22" hasCustomPrompt="1"/>
          </p:nvPr>
        </p:nvSpPr>
        <p:spPr>
          <a:xfrm>
            <a:off x="9151359" y="3916890"/>
            <a:ext cx="2312390" cy="361449"/>
          </a:xfrm>
        </p:spPr>
        <p:txBody>
          <a:bodyPr lIns="0" tIns="0" rIns="0" bIns="0" anchor="ctr" anchorCtr="0">
            <a:noAutofit/>
          </a:bodyPr>
          <a:lstStyle>
            <a:lvl1pPr algn="ctr">
              <a:buNone/>
              <a:defRPr sz="2400" b="1">
                <a:solidFill>
                  <a:schemeClr val="bg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Punt 4</a:t>
            </a:r>
          </a:p>
        </p:txBody>
      </p:sp>
      <p:sp>
        <p:nvSpPr>
          <p:cNvPr id="34" name="Rechthoek 33">
            <a:extLst>
              <a:ext uri="{FF2B5EF4-FFF2-40B4-BE49-F238E27FC236}">
                <a16:creationId xmlns:a16="http://schemas.microsoft.com/office/drawing/2014/main" id="{54789BAA-9089-4F90-A4C0-CCB0F6568565}"/>
              </a:ext>
            </a:extLst>
          </p:cNvPr>
          <p:cNvSpPr/>
          <p:nvPr userDrawn="1"/>
        </p:nvSpPr>
        <p:spPr>
          <a:xfrm>
            <a:off x="1159741" y="2662340"/>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accent3"/>
                </a:solidFill>
                <a:latin typeface="+mj-lt"/>
              </a:rPr>
              <a:t>1</a:t>
            </a:r>
            <a:endParaRPr lang="en-BE" sz="8800" b="1" dirty="0">
              <a:solidFill>
                <a:schemeClr val="accent3"/>
              </a:solidFill>
              <a:latin typeface="+mj-lt"/>
            </a:endParaRPr>
          </a:p>
        </p:txBody>
      </p:sp>
      <p:sp>
        <p:nvSpPr>
          <p:cNvPr id="35" name="Rechthoek 34">
            <a:extLst>
              <a:ext uri="{FF2B5EF4-FFF2-40B4-BE49-F238E27FC236}">
                <a16:creationId xmlns:a16="http://schemas.microsoft.com/office/drawing/2014/main" id="{E5C1BEDB-2CCA-4D9B-907A-1EA90996557E}"/>
              </a:ext>
            </a:extLst>
          </p:cNvPr>
          <p:cNvSpPr/>
          <p:nvPr userDrawn="1"/>
        </p:nvSpPr>
        <p:spPr>
          <a:xfrm>
            <a:off x="3966483" y="2662340"/>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accent3"/>
                </a:solidFill>
                <a:latin typeface="+mj-lt"/>
              </a:rPr>
              <a:t>2</a:t>
            </a:r>
            <a:endParaRPr lang="en-BE" sz="8800" b="1" dirty="0">
              <a:solidFill>
                <a:schemeClr val="accent3"/>
              </a:solidFill>
              <a:latin typeface="+mj-lt"/>
            </a:endParaRPr>
          </a:p>
        </p:txBody>
      </p:sp>
      <p:sp>
        <p:nvSpPr>
          <p:cNvPr id="36" name="Rechthoek 35">
            <a:extLst>
              <a:ext uri="{FF2B5EF4-FFF2-40B4-BE49-F238E27FC236}">
                <a16:creationId xmlns:a16="http://schemas.microsoft.com/office/drawing/2014/main" id="{0D409FDA-987A-4CC1-9229-7E0FE0A69851}"/>
              </a:ext>
            </a:extLst>
          </p:cNvPr>
          <p:cNvSpPr/>
          <p:nvPr userDrawn="1"/>
        </p:nvSpPr>
        <p:spPr>
          <a:xfrm>
            <a:off x="6773225" y="2662340"/>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accent3"/>
                </a:solidFill>
                <a:latin typeface="+mj-lt"/>
              </a:rPr>
              <a:t>3</a:t>
            </a:r>
            <a:endParaRPr lang="en-BE" sz="8800" b="1" dirty="0">
              <a:solidFill>
                <a:schemeClr val="accent3"/>
              </a:solidFill>
              <a:latin typeface="+mj-lt"/>
            </a:endParaRPr>
          </a:p>
        </p:txBody>
      </p:sp>
      <p:sp>
        <p:nvSpPr>
          <p:cNvPr id="37" name="Rechthoek 36">
            <a:extLst>
              <a:ext uri="{FF2B5EF4-FFF2-40B4-BE49-F238E27FC236}">
                <a16:creationId xmlns:a16="http://schemas.microsoft.com/office/drawing/2014/main" id="{59A47471-758E-40FC-BDBD-8FCF5F8BEBE5}"/>
              </a:ext>
            </a:extLst>
          </p:cNvPr>
          <p:cNvSpPr/>
          <p:nvPr userDrawn="1"/>
        </p:nvSpPr>
        <p:spPr>
          <a:xfrm>
            <a:off x="9579966" y="2662340"/>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accent3"/>
                </a:solidFill>
                <a:latin typeface="+mj-lt"/>
              </a:rPr>
              <a:t>4</a:t>
            </a:r>
            <a:endParaRPr lang="en-BE" sz="8800" b="1" dirty="0">
              <a:solidFill>
                <a:schemeClr val="accent3"/>
              </a:solidFill>
              <a:latin typeface="+mj-lt"/>
            </a:endParaRPr>
          </a:p>
        </p:txBody>
      </p:sp>
      <p:sp>
        <p:nvSpPr>
          <p:cNvPr id="22" name="Gelijkbenige driehoek 21">
            <a:extLst>
              <a:ext uri="{FF2B5EF4-FFF2-40B4-BE49-F238E27FC236}">
                <a16:creationId xmlns:a16="http://schemas.microsoft.com/office/drawing/2014/main" id="{BD08B157-85DB-4D2E-BF38-81C6D035A2D9}"/>
              </a:ext>
            </a:extLst>
          </p:cNvPr>
          <p:cNvSpPr/>
          <p:nvPr userDrawn="1"/>
        </p:nvSpPr>
        <p:spPr>
          <a:xfrm rot="16200000">
            <a:off x="11475085"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29" name="Graphic 28">
            <a:extLst>
              <a:ext uri="{FF2B5EF4-FFF2-40B4-BE49-F238E27FC236}">
                <a16:creationId xmlns:a16="http://schemas.microsoft.com/office/drawing/2014/main" id="{24E23091-FAB4-446B-B9B3-2A02E3294C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8813" y="6221683"/>
            <a:ext cx="1153603" cy="366439"/>
          </a:xfrm>
          <a:prstGeom prst="rect">
            <a:avLst/>
          </a:prstGeom>
        </p:spPr>
      </p:pic>
      <p:sp>
        <p:nvSpPr>
          <p:cNvPr id="5" name="Tijdelijke aanduiding voor voettekst 4">
            <a:extLst>
              <a:ext uri="{FF2B5EF4-FFF2-40B4-BE49-F238E27FC236}">
                <a16:creationId xmlns:a16="http://schemas.microsoft.com/office/drawing/2014/main" id="{59926DF8-A581-42AB-AC06-46A5F02B455C}"/>
              </a:ext>
            </a:extLst>
          </p:cNvPr>
          <p:cNvSpPr>
            <a:spLocks noGrp="1"/>
          </p:cNvSpPr>
          <p:nvPr>
            <p:ph type="ftr" sz="quarter" idx="24"/>
          </p:nvPr>
        </p:nvSpPr>
        <p:spPr/>
        <p:txBody>
          <a:bodyPr/>
          <a:lstStyle>
            <a:lvl1pPr>
              <a:defRPr>
                <a:solidFill>
                  <a:schemeClr val="bg1"/>
                </a:solidFill>
              </a:defRPr>
            </a:lvl1pPr>
          </a:lstStyle>
          <a:p>
            <a:endParaRPr lang="nl-BE" dirty="0"/>
          </a:p>
        </p:txBody>
      </p:sp>
      <p:sp>
        <p:nvSpPr>
          <p:cNvPr id="6" name="Tijdelijke aanduiding voor dianummer 5">
            <a:extLst>
              <a:ext uri="{FF2B5EF4-FFF2-40B4-BE49-F238E27FC236}">
                <a16:creationId xmlns:a16="http://schemas.microsoft.com/office/drawing/2014/main" id="{AE64361F-F5D4-4D8C-8E55-E48098B83E24}"/>
              </a:ext>
            </a:extLst>
          </p:cNvPr>
          <p:cNvSpPr>
            <a:spLocks noGrp="1"/>
          </p:cNvSpPr>
          <p:nvPr>
            <p:ph type="sldNum" sz="quarter" idx="25"/>
          </p:nvPr>
        </p:nvSpPr>
        <p:spPr/>
        <p:txBody>
          <a:bodyPr/>
          <a:lstStyle>
            <a:lvl1pPr>
              <a:defRPr>
                <a:solidFill>
                  <a:schemeClr val="bg1"/>
                </a:solidFill>
              </a:defRPr>
            </a:lvl1p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2988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Eindslide">
    <p:bg>
      <p:bgPr>
        <a:solidFill>
          <a:schemeClr val="tx1"/>
        </a:solidFill>
        <a:effectLst/>
      </p:bgPr>
    </p:bg>
    <p:spTree>
      <p:nvGrpSpPr>
        <p:cNvPr id="1" name=""/>
        <p:cNvGrpSpPr/>
        <p:nvPr/>
      </p:nvGrpSpPr>
      <p:grpSpPr>
        <a:xfrm>
          <a:off x="0" y="0"/>
          <a:ext cx="0" cy="0"/>
          <a:chOff x="0" y="0"/>
          <a:chExt cx="0" cy="0"/>
        </a:xfrm>
      </p:grpSpPr>
      <p:sp>
        <p:nvSpPr>
          <p:cNvPr id="10" name="Tijdelijke aanduiding voor tekst 9">
            <a:extLst>
              <a:ext uri="{FF2B5EF4-FFF2-40B4-BE49-F238E27FC236}">
                <a16:creationId xmlns:a16="http://schemas.microsoft.com/office/drawing/2014/main" id="{DE9E7DBB-70BC-4DCA-92B2-D84A1C88BE4E}"/>
              </a:ext>
            </a:extLst>
          </p:cNvPr>
          <p:cNvSpPr>
            <a:spLocks noGrp="1"/>
          </p:cNvSpPr>
          <p:nvPr>
            <p:ph type="body" sz="quarter" idx="13" hasCustomPrompt="1"/>
          </p:nvPr>
        </p:nvSpPr>
        <p:spPr>
          <a:xfrm>
            <a:off x="1249363" y="2897606"/>
            <a:ext cx="4846637" cy="389393"/>
          </a:xfrm>
        </p:spPr>
        <p:txBody>
          <a:bodyPr/>
          <a:lstStyle>
            <a:lvl1pPr marL="0" indent="0">
              <a:buNone/>
              <a:defRPr sz="2400" b="1">
                <a:solidFill>
                  <a:schemeClr val="accent3"/>
                </a:solidFill>
                <a:latin typeface="+mj-lt"/>
              </a:defRPr>
            </a:lvl1pPr>
          </a:lstStyle>
          <a:p>
            <a:pPr lvl="0"/>
            <a:r>
              <a:rPr lang="nl-BE" dirty="0"/>
              <a:t>Voornaam Naam</a:t>
            </a:r>
          </a:p>
        </p:txBody>
      </p:sp>
      <p:sp>
        <p:nvSpPr>
          <p:cNvPr id="11" name="Tijdelijke aanduiding voor tekst 9">
            <a:extLst>
              <a:ext uri="{FF2B5EF4-FFF2-40B4-BE49-F238E27FC236}">
                <a16:creationId xmlns:a16="http://schemas.microsoft.com/office/drawing/2014/main" id="{D3E9B1FB-0D74-416B-AE1D-0D0C074F0CE6}"/>
              </a:ext>
            </a:extLst>
          </p:cNvPr>
          <p:cNvSpPr>
            <a:spLocks noGrp="1"/>
          </p:cNvSpPr>
          <p:nvPr>
            <p:ph type="body" sz="quarter" idx="14" hasCustomPrompt="1"/>
          </p:nvPr>
        </p:nvSpPr>
        <p:spPr>
          <a:xfrm>
            <a:off x="1249363" y="3286999"/>
            <a:ext cx="4846637" cy="389393"/>
          </a:xfrm>
        </p:spPr>
        <p:txBody>
          <a:bodyPr/>
          <a:lstStyle>
            <a:lvl1pPr marL="0" indent="0">
              <a:buNone/>
              <a:defRPr sz="2400">
                <a:solidFill>
                  <a:schemeClr val="accent3"/>
                </a:solidFill>
                <a:latin typeface="+mj-lt"/>
              </a:defRPr>
            </a:lvl1pPr>
          </a:lstStyle>
          <a:p>
            <a:pPr lvl="0"/>
            <a:r>
              <a:rPr lang="nl-BE" dirty="0"/>
              <a:t>Voornaam.naam@odisee.be</a:t>
            </a:r>
          </a:p>
        </p:txBody>
      </p:sp>
      <p:sp>
        <p:nvSpPr>
          <p:cNvPr id="13" name="Tekstvak 12">
            <a:extLst>
              <a:ext uri="{FF2B5EF4-FFF2-40B4-BE49-F238E27FC236}">
                <a16:creationId xmlns:a16="http://schemas.microsoft.com/office/drawing/2014/main" id="{476E491B-754B-4F6D-BBCD-CF3A990F95B2}"/>
              </a:ext>
            </a:extLst>
          </p:cNvPr>
          <p:cNvSpPr txBox="1"/>
          <p:nvPr userDrawn="1"/>
        </p:nvSpPr>
        <p:spPr>
          <a:xfrm>
            <a:off x="1249364" y="3984861"/>
            <a:ext cx="4925100" cy="523220"/>
          </a:xfrm>
          <a:prstGeom prst="rect">
            <a:avLst/>
          </a:prstGeom>
          <a:noFill/>
        </p:spPr>
        <p:txBody>
          <a:bodyPr wrap="square" rtlCol="0">
            <a:spAutoFit/>
          </a:bodyPr>
          <a:lstStyle/>
          <a:p>
            <a:r>
              <a:rPr lang="nl-BE" sz="2800" b="1" dirty="0">
                <a:solidFill>
                  <a:schemeClr val="accent3"/>
                </a:solidFill>
                <a:latin typeface="+mj-lt"/>
              </a:rPr>
              <a:t>www.odisee.be</a:t>
            </a:r>
          </a:p>
        </p:txBody>
      </p:sp>
      <p:sp>
        <p:nvSpPr>
          <p:cNvPr id="15" name="Rechthoekige driehoek 14">
            <a:extLst>
              <a:ext uri="{FF2B5EF4-FFF2-40B4-BE49-F238E27FC236}">
                <a16:creationId xmlns:a16="http://schemas.microsoft.com/office/drawing/2014/main" id="{95498694-935B-40B8-A013-1038E5CA5A61}"/>
              </a:ext>
            </a:extLst>
          </p:cNvPr>
          <p:cNvSpPr/>
          <p:nvPr userDrawn="1"/>
        </p:nvSpPr>
        <p:spPr>
          <a:xfrm rot="5400000" flipV="1">
            <a:off x="8644259" y="-1"/>
            <a:ext cx="3548050" cy="3547432"/>
          </a:xfrm>
          <a:prstGeom prst="rtTriangle">
            <a:avLst/>
          </a:prstGeom>
          <a:solidFill>
            <a:schemeClr val="tx1">
              <a:lumMod val="75000"/>
              <a:alpha val="30000"/>
            </a:schemeClr>
          </a:solidFill>
        </p:spPr>
        <p:txBody>
          <a:bodyPr wrap="square" lIns="0" tIns="0" rIns="0" bIns="0" rtlCol="0" anchor="ctr">
            <a:noAutofit/>
          </a:bodyPr>
          <a:lstStyle/>
          <a:p>
            <a:pPr algn="l"/>
            <a:endParaRPr lang="nl-BE" sz="1600" b="1" dirty="0" err="1">
              <a:latin typeface="+mj-lt"/>
            </a:endParaRPr>
          </a:p>
        </p:txBody>
      </p:sp>
      <p:sp>
        <p:nvSpPr>
          <p:cNvPr id="6" name="Tekstvak 5">
            <a:extLst>
              <a:ext uri="{FF2B5EF4-FFF2-40B4-BE49-F238E27FC236}">
                <a16:creationId xmlns:a16="http://schemas.microsoft.com/office/drawing/2014/main" id="{7E4D1CDF-22C2-490D-B114-BF1DEE53D46D}"/>
              </a:ext>
            </a:extLst>
          </p:cNvPr>
          <p:cNvSpPr txBox="1"/>
          <p:nvPr userDrawn="1"/>
        </p:nvSpPr>
        <p:spPr>
          <a:xfrm>
            <a:off x="658813" y="479833"/>
            <a:ext cx="6989275" cy="707886"/>
          </a:xfrm>
          <a:prstGeom prst="rect">
            <a:avLst/>
          </a:prstGeom>
          <a:noFill/>
        </p:spPr>
        <p:txBody>
          <a:bodyPr wrap="square" rtlCol="0">
            <a:spAutoFit/>
          </a:bodyPr>
          <a:lstStyle/>
          <a:p>
            <a:r>
              <a:rPr lang="nl-BE" sz="4000" b="1" dirty="0">
                <a:solidFill>
                  <a:schemeClr val="bg1"/>
                </a:solidFill>
                <a:latin typeface="+mj-lt"/>
              </a:rPr>
              <a:t>Dank voor uw aandacht!</a:t>
            </a:r>
          </a:p>
        </p:txBody>
      </p:sp>
      <p:sp>
        <p:nvSpPr>
          <p:cNvPr id="16" name="Gedeeltelijke cirkel 15">
            <a:extLst>
              <a:ext uri="{FF2B5EF4-FFF2-40B4-BE49-F238E27FC236}">
                <a16:creationId xmlns:a16="http://schemas.microsoft.com/office/drawing/2014/main" id="{E8C9047A-7C9A-49E2-AF65-5CE3C58EC06B}"/>
              </a:ext>
            </a:extLst>
          </p:cNvPr>
          <p:cNvSpPr/>
          <p:nvPr userDrawn="1"/>
        </p:nvSpPr>
        <p:spPr>
          <a:xfrm>
            <a:off x="11067433" y="3708314"/>
            <a:ext cx="2267240" cy="2267240"/>
          </a:xfrm>
          <a:prstGeom prst="pie">
            <a:avLst>
              <a:gd name="adj1" fmla="val 5397516"/>
              <a:gd name="adj2" fmla="val 16200000"/>
            </a:avLst>
          </a:prstGeom>
          <a:solidFill>
            <a:schemeClr val="tx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7" name="Rechthoekige driehoek 16">
            <a:extLst>
              <a:ext uri="{FF2B5EF4-FFF2-40B4-BE49-F238E27FC236}">
                <a16:creationId xmlns:a16="http://schemas.microsoft.com/office/drawing/2014/main" id="{1EE4070E-0D75-4592-B3F9-EEBF8B4B8E0E}"/>
              </a:ext>
            </a:extLst>
          </p:cNvPr>
          <p:cNvSpPr/>
          <p:nvPr userDrawn="1"/>
        </p:nvSpPr>
        <p:spPr>
          <a:xfrm rot="13500000">
            <a:off x="9110025" y="4040344"/>
            <a:ext cx="1603181" cy="1603181"/>
          </a:xfrm>
          <a:prstGeom prst="rtTriangle">
            <a:avLst/>
          </a:prstGeom>
          <a:solidFill>
            <a:schemeClr val="tx1">
              <a:lumMod val="75000"/>
              <a:alpha val="30000"/>
            </a:schemeClr>
          </a:solidFill>
        </p:spPr>
        <p:txBody>
          <a:bodyPr wrap="square" lIns="0" tIns="0" rIns="0" bIns="0" rtlCol="0" anchor="ctr">
            <a:spAutoFit/>
          </a:bodyPr>
          <a:lstStyle/>
          <a:p>
            <a:pPr algn="l"/>
            <a:endParaRPr lang="nl-BE" sz="1600" b="1" dirty="0" err="1">
              <a:latin typeface="+mj-lt"/>
            </a:endParaRPr>
          </a:p>
        </p:txBody>
      </p:sp>
      <p:sp>
        <p:nvSpPr>
          <p:cNvPr id="20" name="Tekstvak 19">
            <a:extLst>
              <a:ext uri="{FF2B5EF4-FFF2-40B4-BE49-F238E27FC236}">
                <a16:creationId xmlns:a16="http://schemas.microsoft.com/office/drawing/2014/main" id="{53F42E8D-2E0C-4BF2-8BBA-1AEC4940AAFF}"/>
              </a:ext>
            </a:extLst>
          </p:cNvPr>
          <p:cNvSpPr txBox="1"/>
          <p:nvPr userDrawn="1"/>
        </p:nvSpPr>
        <p:spPr>
          <a:xfrm>
            <a:off x="1156101" y="5311197"/>
            <a:ext cx="1729142" cy="461665"/>
          </a:xfrm>
          <a:prstGeom prst="rect">
            <a:avLst/>
          </a:prstGeom>
          <a:noFill/>
        </p:spPr>
        <p:txBody>
          <a:bodyPr wrap="square" rtlCol="0">
            <a:spAutoFit/>
          </a:bodyPr>
          <a:lstStyle/>
          <a:p>
            <a:pPr algn="ctr"/>
            <a:r>
              <a:rPr lang="nl-BE" sz="2400" b="0" dirty="0">
                <a:solidFill>
                  <a:schemeClr val="bg1"/>
                </a:solidFill>
                <a:latin typeface="+mj-lt"/>
              </a:rPr>
              <a:t>Onderzoek?</a:t>
            </a:r>
          </a:p>
        </p:txBody>
      </p:sp>
      <p:sp>
        <p:nvSpPr>
          <p:cNvPr id="53" name="Tekstvak 52">
            <a:extLst>
              <a:ext uri="{FF2B5EF4-FFF2-40B4-BE49-F238E27FC236}">
                <a16:creationId xmlns:a16="http://schemas.microsoft.com/office/drawing/2014/main" id="{B4CD2406-1D3E-49DF-8C61-CBE777B0B360}"/>
              </a:ext>
            </a:extLst>
          </p:cNvPr>
          <p:cNvSpPr txBox="1"/>
          <p:nvPr userDrawn="1"/>
        </p:nvSpPr>
        <p:spPr>
          <a:xfrm>
            <a:off x="3083259" y="5311197"/>
            <a:ext cx="2771832" cy="461665"/>
          </a:xfrm>
          <a:prstGeom prst="rect">
            <a:avLst/>
          </a:prstGeom>
          <a:noFill/>
        </p:spPr>
        <p:txBody>
          <a:bodyPr wrap="square" rtlCol="0">
            <a:spAutoFit/>
          </a:bodyPr>
          <a:lstStyle/>
          <a:p>
            <a:pPr algn="ctr"/>
            <a:r>
              <a:rPr lang="nl-BE" sz="2400" b="0" dirty="0">
                <a:solidFill>
                  <a:schemeClr val="bg1"/>
                </a:solidFill>
                <a:latin typeface="+mj-lt"/>
              </a:rPr>
              <a:t>Navormingsaanbod?</a:t>
            </a:r>
          </a:p>
        </p:txBody>
      </p:sp>
      <p:sp>
        <p:nvSpPr>
          <p:cNvPr id="64" name="Tekstvak 63">
            <a:extLst>
              <a:ext uri="{FF2B5EF4-FFF2-40B4-BE49-F238E27FC236}">
                <a16:creationId xmlns:a16="http://schemas.microsoft.com/office/drawing/2014/main" id="{3F909AB5-329F-4FA3-97C1-1074C22CFA04}"/>
              </a:ext>
            </a:extLst>
          </p:cNvPr>
          <p:cNvSpPr txBox="1"/>
          <p:nvPr userDrawn="1"/>
        </p:nvSpPr>
        <p:spPr>
          <a:xfrm>
            <a:off x="5936870" y="5311197"/>
            <a:ext cx="2496916" cy="461665"/>
          </a:xfrm>
          <a:prstGeom prst="rect">
            <a:avLst/>
          </a:prstGeom>
          <a:noFill/>
        </p:spPr>
        <p:txBody>
          <a:bodyPr wrap="square" rtlCol="0">
            <a:spAutoFit/>
          </a:bodyPr>
          <a:lstStyle/>
          <a:p>
            <a:pPr algn="ctr"/>
            <a:r>
              <a:rPr lang="nl-BE" sz="2400" b="0" dirty="0">
                <a:solidFill>
                  <a:schemeClr val="bg1"/>
                </a:solidFill>
                <a:latin typeface="+mj-lt"/>
              </a:rPr>
              <a:t>Basisopleidingen?</a:t>
            </a:r>
          </a:p>
        </p:txBody>
      </p:sp>
      <p:sp>
        <p:nvSpPr>
          <p:cNvPr id="115" name="Tekstvak 114">
            <a:extLst>
              <a:ext uri="{FF2B5EF4-FFF2-40B4-BE49-F238E27FC236}">
                <a16:creationId xmlns:a16="http://schemas.microsoft.com/office/drawing/2014/main" id="{85F9E623-B4EF-4F38-82C9-5188145BF612}"/>
              </a:ext>
            </a:extLst>
          </p:cNvPr>
          <p:cNvSpPr txBox="1"/>
          <p:nvPr userDrawn="1"/>
        </p:nvSpPr>
        <p:spPr>
          <a:xfrm>
            <a:off x="1156101" y="1723095"/>
            <a:ext cx="6989275" cy="769441"/>
          </a:xfrm>
          <a:prstGeom prst="rect">
            <a:avLst/>
          </a:prstGeom>
          <a:noFill/>
        </p:spPr>
        <p:txBody>
          <a:bodyPr wrap="square" rtlCol="0">
            <a:spAutoFit/>
          </a:bodyPr>
          <a:lstStyle/>
          <a:p>
            <a:r>
              <a:rPr lang="nl-BE" sz="4400" b="1" dirty="0">
                <a:solidFill>
                  <a:schemeClr val="bg1"/>
                </a:solidFill>
                <a:latin typeface="+mj-lt"/>
              </a:rPr>
              <a:t>Vragen?</a:t>
            </a:r>
          </a:p>
        </p:txBody>
      </p:sp>
      <p:sp>
        <p:nvSpPr>
          <p:cNvPr id="116" name="Ovaal 115">
            <a:extLst>
              <a:ext uri="{FF2B5EF4-FFF2-40B4-BE49-F238E27FC236}">
                <a16:creationId xmlns:a16="http://schemas.microsoft.com/office/drawing/2014/main" id="{8B00A6DD-FE4D-4A78-9CFF-B53156A7DD03}"/>
              </a:ext>
            </a:extLst>
          </p:cNvPr>
          <p:cNvSpPr/>
          <p:nvPr userDrawn="1"/>
        </p:nvSpPr>
        <p:spPr>
          <a:xfrm>
            <a:off x="2080886" y="4952430"/>
            <a:ext cx="363847" cy="363847"/>
          </a:xfrm>
          <a:prstGeom prst="ellipse">
            <a:avLst/>
          </a:prstGeom>
          <a:solidFill>
            <a:schemeClr val="tx1">
              <a:lumMod val="40000"/>
              <a:lumOff val="60000"/>
            </a:schemeClr>
          </a:solidFill>
        </p:spPr>
        <p:txBody>
          <a:bodyPr wrap="square" lIns="0" tIns="0" rIns="0" bIns="0" rtlCol="0" anchor="ctr">
            <a:spAutoFit/>
          </a:bodyPr>
          <a:lstStyle/>
          <a:p>
            <a:pPr algn="l"/>
            <a:endParaRPr lang="nl-BE" sz="1600" b="1" dirty="0" err="1">
              <a:latin typeface="+mj-lt"/>
            </a:endParaRPr>
          </a:p>
        </p:txBody>
      </p:sp>
      <p:sp>
        <p:nvSpPr>
          <p:cNvPr id="117" name="Ovaal 116">
            <a:extLst>
              <a:ext uri="{FF2B5EF4-FFF2-40B4-BE49-F238E27FC236}">
                <a16:creationId xmlns:a16="http://schemas.microsoft.com/office/drawing/2014/main" id="{349C36FD-8990-4BA5-8BFD-E37958452614}"/>
              </a:ext>
            </a:extLst>
          </p:cNvPr>
          <p:cNvSpPr/>
          <p:nvPr userDrawn="1"/>
        </p:nvSpPr>
        <p:spPr>
          <a:xfrm>
            <a:off x="4426743" y="4599211"/>
            <a:ext cx="363847" cy="363847"/>
          </a:xfrm>
          <a:prstGeom prst="ellipse">
            <a:avLst/>
          </a:prstGeom>
          <a:solidFill>
            <a:schemeClr val="tx1">
              <a:lumMod val="40000"/>
              <a:lumOff val="60000"/>
            </a:schemeClr>
          </a:solidFill>
        </p:spPr>
        <p:txBody>
          <a:bodyPr wrap="square" lIns="0" tIns="0" rIns="0" bIns="0" rtlCol="0" anchor="ctr">
            <a:spAutoFit/>
          </a:bodyPr>
          <a:lstStyle/>
          <a:p>
            <a:pPr algn="l"/>
            <a:endParaRPr lang="nl-BE" sz="1600" b="1" dirty="0" err="1">
              <a:latin typeface="+mj-lt"/>
            </a:endParaRPr>
          </a:p>
        </p:txBody>
      </p:sp>
      <p:sp>
        <p:nvSpPr>
          <p:cNvPr id="118" name="Ovaal 117">
            <a:extLst>
              <a:ext uri="{FF2B5EF4-FFF2-40B4-BE49-F238E27FC236}">
                <a16:creationId xmlns:a16="http://schemas.microsoft.com/office/drawing/2014/main" id="{DED2C52B-E731-4AF4-86FB-6F4C0E713B62}"/>
              </a:ext>
            </a:extLst>
          </p:cNvPr>
          <p:cNvSpPr/>
          <p:nvPr userDrawn="1"/>
        </p:nvSpPr>
        <p:spPr>
          <a:xfrm>
            <a:off x="6796241" y="4947337"/>
            <a:ext cx="363847" cy="363847"/>
          </a:xfrm>
          <a:prstGeom prst="ellipse">
            <a:avLst/>
          </a:prstGeom>
          <a:solidFill>
            <a:schemeClr val="tx1">
              <a:lumMod val="40000"/>
              <a:lumOff val="60000"/>
            </a:schemeClr>
          </a:solidFill>
        </p:spPr>
        <p:txBody>
          <a:bodyPr wrap="square" lIns="0" tIns="0" rIns="0" bIns="0" rtlCol="0" anchor="ctr">
            <a:spAutoFit/>
          </a:bodyPr>
          <a:lstStyle/>
          <a:p>
            <a:pPr algn="l"/>
            <a:endParaRPr lang="nl-BE" sz="1600" b="1" dirty="0" err="1">
              <a:latin typeface="+mj-lt"/>
            </a:endParaRPr>
          </a:p>
        </p:txBody>
      </p:sp>
      <p:grpSp>
        <p:nvGrpSpPr>
          <p:cNvPr id="21" name="Graphic 18">
            <a:extLst>
              <a:ext uri="{FF2B5EF4-FFF2-40B4-BE49-F238E27FC236}">
                <a16:creationId xmlns:a16="http://schemas.microsoft.com/office/drawing/2014/main" id="{9DB6F2BA-D0A9-496A-B378-1F5081156321}"/>
              </a:ext>
            </a:extLst>
          </p:cNvPr>
          <p:cNvGrpSpPr/>
          <p:nvPr/>
        </p:nvGrpSpPr>
        <p:grpSpPr>
          <a:xfrm>
            <a:off x="1736478" y="4652124"/>
            <a:ext cx="567319" cy="574455"/>
            <a:chOff x="1323625" y="4207012"/>
            <a:chExt cx="567319" cy="574455"/>
          </a:xfrm>
        </p:grpSpPr>
        <p:sp>
          <p:nvSpPr>
            <p:cNvPr id="22" name="Vrije vorm: vorm 21">
              <a:extLst>
                <a:ext uri="{FF2B5EF4-FFF2-40B4-BE49-F238E27FC236}">
                  <a16:creationId xmlns:a16="http://schemas.microsoft.com/office/drawing/2014/main" id="{24FC2492-334B-4F68-ABAA-78AA49DAE8B9}"/>
                </a:ext>
              </a:extLst>
            </p:cNvPr>
            <p:cNvSpPr/>
            <p:nvPr/>
          </p:nvSpPr>
          <p:spPr>
            <a:xfrm>
              <a:off x="1455250" y="4344060"/>
              <a:ext cx="305139" cy="305139"/>
            </a:xfrm>
            <a:custGeom>
              <a:avLst/>
              <a:gdLst>
                <a:gd name="connsiteX0" fmla="*/ 305139 w 305139"/>
                <a:gd name="connsiteY0" fmla="*/ 152570 h 305139"/>
                <a:gd name="connsiteX1" fmla="*/ 152570 w 305139"/>
                <a:gd name="connsiteY1" fmla="*/ 305139 h 305139"/>
                <a:gd name="connsiteX2" fmla="*/ 0 w 305139"/>
                <a:gd name="connsiteY2" fmla="*/ 152570 h 305139"/>
                <a:gd name="connsiteX3" fmla="*/ 152570 w 305139"/>
                <a:gd name="connsiteY3" fmla="*/ 0 h 305139"/>
                <a:gd name="connsiteX4" fmla="*/ 305139 w 305139"/>
                <a:gd name="connsiteY4" fmla="*/ 152570 h 305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139" h="305139">
                  <a:moveTo>
                    <a:pt x="305139" y="152570"/>
                  </a:moveTo>
                  <a:cubicBezTo>
                    <a:pt x="305139" y="236831"/>
                    <a:pt x="236831" y="305139"/>
                    <a:pt x="152570" y="305139"/>
                  </a:cubicBezTo>
                  <a:cubicBezTo>
                    <a:pt x="68308" y="305139"/>
                    <a:pt x="0" y="236831"/>
                    <a:pt x="0" y="152570"/>
                  </a:cubicBezTo>
                  <a:cubicBezTo>
                    <a:pt x="0" y="68308"/>
                    <a:pt x="68308" y="0"/>
                    <a:pt x="152570" y="0"/>
                  </a:cubicBezTo>
                  <a:cubicBezTo>
                    <a:pt x="236831" y="0"/>
                    <a:pt x="305139" y="68308"/>
                    <a:pt x="305139" y="152570"/>
                  </a:cubicBezTo>
                  <a:close/>
                </a:path>
              </a:pathLst>
            </a:custGeom>
            <a:noFill/>
            <a:ln w="19050" cap="rnd">
              <a:solidFill>
                <a:schemeClr val="bg1"/>
              </a:solidFill>
              <a:prstDash val="solid"/>
              <a:round/>
            </a:ln>
          </p:spPr>
          <p:txBody>
            <a:bodyPr rtlCol="0" anchor="ctr"/>
            <a:lstStyle/>
            <a:p>
              <a:endParaRPr lang="nl-BE"/>
            </a:p>
          </p:txBody>
        </p:sp>
        <p:sp>
          <p:nvSpPr>
            <p:cNvPr id="23" name="Vrije vorm: vorm 22">
              <a:extLst>
                <a:ext uri="{FF2B5EF4-FFF2-40B4-BE49-F238E27FC236}">
                  <a16:creationId xmlns:a16="http://schemas.microsoft.com/office/drawing/2014/main" id="{45D0775C-A708-4561-B543-6EE777660E30}"/>
                </a:ext>
              </a:extLst>
            </p:cNvPr>
            <p:cNvSpPr/>
            <p:nvPr/>
          </p:nvSpPr>
          <p:spPr>
            <a:xfrm>
              <a:off x="1530928" y="4394619"/>
              <a:ext cx="153782" cy="35038"/>
            </a:xfrm>
            <a:custGeom>
              <a:avLst/>
              <a:gdLst>
                <a:gd name="connsiteX0" fmla="*/ 0 w 153782"/>
                <a:gd name="connsiteY0" fmla="*/ 35038 h 35038"/>
                <a:gd name="connsiteX1" fmla="*/ 76891 w 153782"/>
                <a:gd name="connsiteY1" fmla="*/ 0 h 35038"/>
                <a:gd name="connsiteX2" fmla="*/ 153783 w 153782"/>
                <a:gd name="connsiteY2" fmla="*/ 35038 h 35038"/>
              </a:gdLst>
              <a:ahLst/>
              <a:cxnLst>
                <a:cxn ang="0">
                  <a:pos x="connsiteX0" y="connsiteY0"/>
                </a:cxn>
                <a:cxn ang="0">
                  <a:pos x="connsiteX1" y="connsiteY1"/>
                </a:cxn>
                <a:cxn ang="0">
                  <a:pos x="connsiteX2" y="connsiteY2"/>
                </a:cxn>
              </a:cxnLst>
              <a:rect l="l" t="t" r="r" b="b"/>
              <a:pathLst>
                <a:path w="153782" h="35038">
                  <a:moveTo>
                    <a:pt x="0" y="35038"/>
                  </a:moveTo>
                  <a:cubicBezTo>
                    <a:pt x="18732" y="13594"/>
                    <a:pt x="46242" y="0"/>
                    <a:pt x="76891" y="0"/>
                  </a:cubicBezTo>
                  <a:cubicBezTo>
                    <a:pt x="107541" y="0"/>
                    <a:pt x="135050" y="13594"/>
                    <a:pt x="153783" y="35038"/>
                  </a:cubicBezTo>
                </a:path>
              </a:pathLst>
            </a:custGeom>
            <a:noFill/>
            <a:ln w="19050" cap="rnd">
              <a:solidFill>
                <a:schemeClr val="bg1"/>
              </a:solidFill>
              <a:prstDash val="solid"/>
              <a:round/>
            </a:ln>
          </p:spPr>
          <p:txBody>
            <a:bodyPr rtlCol="0" anchor="ctr"/>
            <a:lstStyle/>
            <a:p>
              <a:endParaRPr lang="nl-BE"/>
            </a:p>
          </p:txBody>
        </p:sp>
        <p:sp>
          <p:nvSpPr>
            <p:cNvPr id="24" name="Vrije vorm: vorm 23">
              <a:extLst>
                <a:ext uri="{FF2B5EF4-FFF2-40B4-BE49-F238E27FC236}">
                  <a16:creationId xmlns:a16="http://schemas.microsoft.com/office/drawing/2014/main" id="{96B8A452-563C-4C86-A895-4171DBCF997E}"/>
                </a:ext>
              </a:extLst>
            </p:cNvPr>
            <p:cNvSpPr/>
            <p:nvPr/>
          </p:nvSpPr>
          <p:spPr>
            <a:xfrm>
              <a:off x="1539206" y="4217716"/>
              <a:ext cx="137226" cy="72716"/>
            </a:xfrm>
            <a:custGeom>
              <a:avLst/>
              <a:gdLst>
                <a:gd name="connsiteX0" fmla="*/ 0 w 137226"/>
                <a:gd name="connsiteY0" fmla="*/ 72717 h 72716"/>
                <a:gd name="connsiteX1" fmla="*/ 68614 w 137226"/>
                <a:gd name="connsiteY1" fmla="*/ 0 h 72716"/>
                <a:gd name="connsiteX2" fmla="*/ 137227 w 137226"/>
                <a:gd name="connsiteY2" fmla="*/ 72717 h 72716"/>
              </a:gdLst>
              <a:ahLst/>
              <a:cxnLst>
                <a:cxn ang="0">
                  <a:pos x="connsiteX0" y="connsiteY0"/>
                </a:cxn>
                <a:cxn ang="0">
                  <a:pos x="connsiteX1" y="connsiteY1"/>
                </a:cxn>
                <a:cxn ang="0">
                  <a:pos x="connsiteX2" y="connsiteY2"/>
                </a:cxn>
              </a:cxnLst>
              <a:rect l="l" t="t" r="r" b="b"/>
              <a:pathLst>
                <a:path w="137226" h="72716">
                  <a:moveTo>
                    <a:pt x="0" y="72717"/>
                  </a:moveTo>
                  <a:lnTo>
                    <a:pt x="68614" y="0"/>
                  </a:lnTo>
                  <a:lnTo>
                    <a:pt x="137227" y="72717"/>
                  </a:lnTo>
                </a:path>
              </a:pathLst>
            </a:custGeom>
            <a:noFill/>
            <a:ln w="19050" cap="rnd">
              <a:solidFill>
                <a:schemeClr val="bg1"/>
              </a:solidFill>
              <a:prstDash val="solid"/>
              <a:round/>
            </a:ln>
          </p:spPr>
          <p:txBody>
            <a:bodyPr rtlCol="0" anchor="ctr"/>
            <a:lstStyle/>
            <a:p>
              <a:endParaRPr lang="nl-BE"/>
            </a:p>
          </p:txBody>
        </p:sp>
        <p:sp>
          <p:nvSpPr>
            <p:cNvPr id="25" name="Vrije vorm: vorm 24">
              <a:extLst>
                <a:ext uri="{FF2B5EF4-FFF2-40B4-BE49-F238E27FC236}">
                  <a16:creationId xmlns:a16="http://schemas.microsoft.com/office/drawing/2014/main" id="{BE006A45-365C-4B7B-A0CC-EDDD833ED50D}"/>
                </a:ext>
              </a:extLst>
            </p:cNvPr>
            <p:cNvSpPr/>
            <p:nvPr/>
          </p:nvSpPr>
          <p:spPr>
            <a:xfrm>
              <a:off x="1812339" y="4429657"/>
              <a:ext cx="69327" cy="135942"/>
            </a:xfrm>
            <a:custGeom>
              <a:avLst/>
              <a:gdLst>
                <a:gd name="connsiteX0" fmla="*/ 0 w 69327"/>
                <a:gd name="connsiteY0" fmla="*/ 0 h 135942"/>
                <a:gd name="connsiteX1" fmla="*/ 69327 w 69327"/>
                <a:gd name="connsiteY1" fmla="*/ 66972 h 135942"/>
                <a:gd name="connsiteX2" fmla="*/ 1998 w 69327"/>
                <a:gd name="connsiteY2" fmla="*/ 135942 h 135942"/>
              </a:gdLst>
              <a:ahLst/>
              <a:cxnLst>
                <a:cxn ang="0">
                  <a:pos x="connsiteX0" y="connsiteY0"/>
                </a:cxn>
                <a:cxn ang="0">
                  <a:pos x="connsiteX1" y="connsiteY1"/>
                </a:cxn>
                <a:cxn ang="0">
                  <a:pos x="connsiteX2" y="connsiteY2"/>
                </a:cxn>
              </a:cxnLst>
              <a:rect l="l" t="t" r="r" b="b"/>
              <a:pathLst>
                <a:path w="69327" h="135942">
                  <a:moveTo>
                    <a:pt x="0" y="0"/>
                  </a:moveTo>
                  <a:lnTo>
                    <a:pt x="69327" y="66972"/>
                  </a:lnTo>
                  <a:lnTo>
                    <a:pt x="1998" y="135942"/>
                  </a:lnTo>
                </a:path>
              </a:pathLst>
            </a:custGeom>
            <a:noFill/>
            <a:ln w="19050" cap="rnd">
              <a:solidFill>
                <a:schemeClr val="bg1"/>
              </a:solidFill>
              <a:prstDash val="solid"/>
              <a:round/>
            </a:ln>
          </p:spPr>
          <p:txBody>
            <a:bodyPr rtlCol="0" anchor="ctr"/>
            <a:lstStyle/>
            <a:p>
              <a:endParaRPr lang="nl-BE"/>
            </a:p>
          </p:txBody>
        </p:sp>
        <p:sp>
          <p:nvSpPr>
            <p:cNvPr id="26" name="Vrije vorm: vorm 25">
              <a:extLst>
                <a:ext uri="{FF2B5EF4-FFF2-40B4-BE49-F238E27FC236}">
                  <a16:creationId xmlns:a16="http://schemas.microsoft.com/office/drawing/2014/main" id="{D762F04C-78FC-4313-B02B-FDDAEAC9A84D}"/>
                </a:ext>
              </a:extLst>
            </p:cNvPr>
            <p:cNvSpPr/>
            <p:nvPr/>
          </p:nvSpPr>
          <p:spPr>
            <a:xfrm>
              <a:off x="1539206" y="4702827"/>
              <a:ext cx="137226" cy="67899"/>
            </a:xfrm>
            <a:custGeom>
              <a:avLst/>
              <a:gdLst>
                <a:gd name="connsiteX0" fmla="*/ 137227 w 137226"/>
                <a:gd name="connsiteY0" fmla="*/ 0 h 67899"/>
                <a:gd name="connsiteX1" fmla="*/ 68614 w 137226"/>
                <a:gd name="connsiteY1" fmla="*/ 67900 h 67899"/>
                <a:gd name="connsiteX2" fmla="*/ 0 w 137226"/>
                <a:gd name="connsiteY2" fmla="*/ 0 h 67899"/>
              </a:gdLst>
              <a:ahLst/>
              <a:cxnLst>
                <a:cxn ang="0">
                  <a:pos x="connsiteX0" y="connsiteY0"/>
                </a:cxn>
                <a:cxn ang="0">
                  <a:pos x="connsiteX1" y="connsiteY1"/>
                </a:cxn>
                <a:cxn ang="0">
                  <a:pos x="connsiteX2" y="connsiteY2"/>
                </a:cxn>
              </a:cxnLst>
              <a:rect l="l" t="t" r="r" b="b"/>
              <a:pathLst>
                <a:path w="137226" h="67899">
                  <a:moveTo>
                    <a:pt x="137227" y="0"/>
                  </a:moveTo>
                  <a:lnTo>
                    <a:pt x="68614" y="67900"/>
                  </a:lnTo>
                  <a:lnTo>
                    <a:pt x="0" y="0"/>
                  </a:lnTo>
                </a:path>
              </a:pathLst>
            </a:custGeom>
            <a:noFill/>
            <a:ln w="19050" cap="rnd">
              <a:solidFill>
                <a:schemeClr val="bg1"/>
              </a:solidFill>
              <a:prstDash val="solid"/>
              <a:round/>
            </a:ln>
          </p:spPr>
          <p:txBody>
            <a:bodyPr rtlCol="0" anchor="ctr"/>
            <a:lstStyle/>
            <a:p>
              <a:endParaRPr lang="nl-BE"/>
            </a:p>
          </p:txBody>
        </p:sp>
        <p:sp>
          <p:nvSpPr>
            <p:cNvPr id="27" name="Vrije vorm: vorm 26">
              <a:extLst>
                <a:ext uri="{FF2B5EF4-FFF2-40B4-BE49-F238E27FC236}">
                  <a16:creationId xmlns:a16="http://schemas.microsoft.com/office/drawing/2014/main" id="{EB293B3C-2CD0-4A1D-B110-48E8548D90A5}"/>
                </a:ext>
              </a:extLst>
            </p:cNvPr>
            <p:cNvSpPr/>
            <p:nvPr/>
          </p:nvSpPr>
          <p:spPr>
            <a:xfrm>
              <a:off x="1334329" y="4427695"/>
              <a:ext cx="66972" cy="137904"/>
            </a:xfrm>
            <a:custGeom>
              <a:avLst/>
              <a:gdLst>
                <a:gd name="connsiteX0" fmla="*/ 66972 w 66972"/>
                <a:gd name="connsiteY0" fmla="*/ 137905 h 137904"/>
                <a:gd name="connsiteX1" fmla="*/ 0 w 66972"/>
                <a:gd name="connsiteY1" fmla="*/ 68899 h 137904"/>
                <a:gd name="connsiteX2" fmla="*/ 66972 w 66972"/>
                <a:gd name="connsiteY2" fmla="*/ 0 h 137904"/>
              </a:gdLst>
              <a:ahLst/>
              <a:cxnLst>
                <a:cxn ang="0">
                  <a:pos x="connsiteX0" y="connsiteY0"/>
                </a:cxn>
                <a:cxn ang="0">
                  <a:pos x="connsiteX1" y="connsiteY1"/>
                </a:cxn>
                <a:cxn ang="0">
                  <a:pos x="connsiteX2" y="connsiteY2"/>
                </a:cxn>
              </a:cxnLst>
              <a:rect l="l" t="t" r="r" b="b"/>
              <a:pathLst>
                <a:path w="66972" h="137904">
                  <a:moveTo>
                    <a:pt x="66972" y="137905"/>
                  </a:moveTo>
                  <a:lnTo>
                    <a:pt x="0" y="68899"/>
                  </a:lnTo>
                  <a:lnTo>
                    <a:pt x="66972" y="0"/>
                  </a:lnTo>
                </a:path>
              </a:pathLst>
            </a:custGeom>
            <a:noFill/>
            <a:ln w="19050" cap="rnd">
              <a:solidFill>
                <a:schemeClr val="bg1"/>
              </a:solidFill>
              <a:prstDash val="solid"/>
              <a:round/>
            </a:ln>
          </p:spPr>
          <p:txBody>
            <a:bodyPr rtlCol="0" anchor="ctr"/>
            <a:lstStyle/>
            <a:p>
              <a:endParaRPr lang="nl-BE"/>
            </a:p>
          </p:txBody>
        </p:sp>
        <p:sp>
          <p:nvSpPr>
            <p:cNvPr id="28" name="Vrije vorm: vorm 27">
              <a:extLst>
                <a:ext uri="{FF2B5EF4-FFF2-40B4-BE49-F238E27FC236}">
                  <a16:creationId xmlns:a16="http://schemas.microsoft.com/office/drawing/2014/main" id="{75D5E10C-DB9D-447A-9D6E-FC411AB8223F}"/>
                </a:ext>
              </a:extLst>
            </p:cNvPr>
            <p:cNvSpPr/>
            <p:nvPr/>
          </p:nvSpPr>
          <p:spPr>
            <a:xfrm>
              <a:off x="1715075" y="4603885"/>
              <a:ext cx="32362" cy="32362"/>
            </a:xfrm>
            <a:custGeom>
              <a:avLst/>
              <a:gdLst>
                <a:gd name="connsiteX0" fmla="*/ 0 w 32362"/>
                <a:gd name="connsiteY0" fmla="*/ 0 h 32362"/>
                <a:gd name="connsiteX1" fmla="*/ 32362 w 32362"/>
                <a:gd name="connsiteY1" fmla="*/ 32362 h 32362"/>
              </a:gdLst>
              <a:ahLst/>
              <a:cxnLst>
                <a:cxn ang="0">
                  <a:pos x="connsiteX0" y="connsiteY0"/>
                </a:cxn>
                <a:cxn ang="0">
                  <a:pos x="connsiteX1" y="connsiteY1"/>
                </a:cxn>
              </a:cxnLst>
              <a:rect l="l" t="t" r="r" b="b"/>
              <a:pathLst>
                <a:path w="32362" h="32362">
                  <a:moveTo>
                    <a:pt x="0" y="0"/>
                  </a:moveTo>
                  <a:lnTo>
                    <a:pt x="32362" y="32362"/>
                  </a:lnTo>
                </a:path>
              </a:pathLst>
            </a:custGeom>
            <a:ln w="19050" cap="rnd">
              <a:solidFill>
                <a:schemeClr val="bg1"/>
              </a:solidFill>
              <a:prstDash val="solid"/>
              <a:round/>
            </a:ln>
          </p:spPr>
          <p:txBody>
            <a:bodyPr rtlCol="0" anchor="ctr"/>
            <a:lstStyle/>
            <a:p>
              <a:endParaRPr lang="nl-BE"/>
            </a:p>
          </p:txBody>
        </p:sp>
        <p:sp>
          <p:nvSpPr>
            <p:cNvPr id="29" name="Vrije vorm: vorm 28">
              <a:extLst>
                <a:ext uri="{FF2B5EF4-FFF2-40B4-BE49-F238E27FC236}">
                  <a16:creationId xmlns:a16="http://schemas.microsoft.com/office/drawing/2014/main" id="{CBEF9492-574E-4A14-996F-9C57C69081CE}"/>
                </a:ext>
              </a:extLst>
            </p:cNvPr>
            <p:cNvSpPr/>
            <p:nvPr/>
          </p:nvSpPr>
          <p:spPr>
            <a:xfrm>
              <a:off x="1730203" y="4620048"/>
              <a:ext cx="149108" cy="147966"/>
            </a:xfrm>
            <a:custGeom>
              <a:avLst/>
              <a:gdLst>
                <a:gd name="connsiteX0" fmla="*/ 0 w 149108"/>
                <a:gd name="connsiteY0" fmla="*/ 32362 h 147966"/>
                <a:gd name="connsiteX1" fmla="*/ 34860 w 149108"/>
                <a:gd name="connsiteY1" fmla="*/ 0 h 147966"/>
                <a:gd name="connsiteX2" fmla="*/ 149109 w 149108"/>
                <a:gd name="connsiteY2" fmla="*/ 113285 h 147966"/>
                <a:gd name="connsiteX3" fmla="*/ 114320 w 149108"/>
                <a:gd name="connsiteY3" fmla="*/ 147967 h 147966"/>
              </a:gdLst>
              <a:ahLst/>
              <a:cxnLst>
                <a:cxn ang="0">
                  <a:pos x="connsiteX0" y="connsiteY0"/>
                </a:cxn>
                <a:cxn ang="0">
                  <a:pos x="connsiteX1" y="connsiteY1"/>
                </a:cxn>
                <a:cxn ang="0">
                  <a:pos x="connsiteX2" y="connsiteY2"/>
                </a:cxn>
                <a:cxn ang="0">
                  <a:pos x="connsiteX3" y="connsiteY3"/>
                </a:cxn>
              </a:cxnLst>
              <a:rect l="l" t="t" r="r" b="b"/>
              <a:pathLst>
                <a:path w="149108" h="147966">
                  <a:moveTo>
                    <a:pt x="0" y="32362"/>
                  </a:moveTo>
                  <a:lnTo>
                    <a:pt x="34860" y="0"/>
                  </a:lnTo>
                  <a:lnTo>
                    <a:pt x="149109" y="113285"/>
                  </a:lnTo>
                  <a:lnTo>
                    <a:pt x="114320" y="147967"/>
                  </a:lnTo>
                  <a:close/>
                </a:path>
              </a:pathLst>
            </a:custGeom>
            <a:noFill/>
            <a:ln w="19050" cap="rnd">
              <a:solidFill>
                <a:schemeClr val="bg1"/>
              </a:solidFill>
              <a:prstDash val="solid"/>
              <a:round/>
            </a:ln>
          </p:spPr>
          <p:txBody>
            <a:bodyPr rtlCol="0" anchor="ctr"/>
            <a:lstStyle/>
            <a:p>
              <a:endParaRPr lang="nl-BE"/>
            </a:p>
          </p:txBody>
        </p:sp>
        <p:sp>
          <p:nvSpPr>
            <p:cNvPr id="30" name="Vrije vorm: vorm 29">
              <a:extLst>
                <a:ext uri="{FF2B5EF4-FFF2-40B4-BE49-F238E27FC236}">
                  <a16:creationId xmlns:a16="http://schemas.microsoft.com/office/drawing/2014/main" id="{C27D60D0-5BE6-4928-AE98-3A87142E4618}"/>
                </a:ext>
              </a:extLst>
            </p:cNvPr>
            <p:cNvSpPr/>
            <p:nvPr/>
          </p:nvSpPr>
          <p:spPr>
            <a:xfrm>
              <a:off x="1810912" y="4698866"/>
              <a:ext cx="33610" cy="35145"/>
            </a:xfrm>
            <a:custGeom>
              <a:avLst/>
              <a:gdLst>
                <a:gd name="connsiteX0" fmla="*/ 33611 w 33610"/>
                <a:gd name="connsiteY0" fmla="*/ 0 h 35145"/>
                <a:gd name="connsiteX1" fmla="*/ 0 w 33610"/>
                <a:gd name="connsiteY1" fmla="*/ 35145 h 35145"/>
              </a:gdLst>
              <a:ahLst/>
              <a:cxnLst>
                <a:cxn ang="0">
                  <a:pos x="connsiteX0" y="connsiteY0"/>
                </a:cxn>
                <a:cxn ang="0">
                  <a:pos x="connsiteX1" y="connsiteY1"/>
                </a:cxn>
              </a:cxnLst>
              <a:rect l="l" t="t" r="r" b="b"/>
              <a:pathLst>
                <a:path w="33610" h="35145">
                  <a:moveTo>
                    <a:pt x="33611" y="0"/>
                  </a:moveTo>
                  <a:lnTo>
                    <a:pt x="0" y="35145"/>
                  </a:lnTo>
                </a:path>
              </a:pathLst>
            </a:custGeom>
            <a:ln w="19050" cap="rnd">
              <a:solidFill>
                <a:schemeClr val="bg1"/>
              </a:solidFill>
              <a:prstDash val="solid"/>
              <a:round/>
            </a:ln>
          </p:spPr>
          <p:txBody>
            <a:bodyPr rtlCol="0" anchor="ctr"/>
            <a:lstStyle/>
            <a:p>
              <a:endParaRPr lang="nl-BE"/>
            </a:p>
          </p:txBody>
        </p:sp>
      </p:grpSp>
      <p:grpSp>
        <p:nvGrpSpPr>
          <p:cNvPr id="78" name="Graphic 76">
            <a:extLst>
              <a:ext uri="{FF2B5EF4-FFF2-40B4-BE49-F238E27FC236}">
                <a16:creationId xmlns:a16="http://schemas.microsoft.com/office/drawing/2014/main" id="{CE58E486-4D67-455C-AA95-089A65F84AA5}"/>
              </a:ext>
            </a:extLst>
          </p:cNvPr>
          <p:cNvGrpSpPr/>
          <p:nvPr/>
        </p:nvGrpSpPr>
        <p:grpSpPr>
          <a:xfrm>
            <a:off x="4223224" y="4672812"/>
            <a:ext cx="488572" cy="531042"/>
            <a:chOff x="4223224" y="4301620"/>
            <a:chExt cx="488572" cy="531042"/>
          </a:xfrm>
          <a:noFill/>
        </p:grpSpPr>
        <p:sp>
          <p:nvSpPr>
            <p:cNvPr id="79" name="Vrije vorm: vorm 78">
              <a:extLst>
                <a:ext uri="{FF2B5EF4-FFF2-40B4-BE49-F238E27FC236}">
                  <a16:creationId xmlns:a16="http://schemas.microsoft.com/office/drawing/2014/main" id="{529B081C-425A-4477-94C4-0AFD0D46FA8F}"/>
                </a:ext>
              </a:extLst>
            </p:cNvPr>
            <p:cNvSpPr/>
            <p:nvPr/>
          </p:nvSpPr>
          <p:spPr>
            <a:xfrm>
              <a:off x="4223224" y="4301620"/>
              <a:ext cx="244303" cy="531042"/>
            </a:xfrm>
            <a:custGeom>
              <a:avLst/>
              <a:gdLst>
                <a:gd name="connsiteX0" fmla="*/ 244303 w 244303"/>
                <a:gd name="connsiteY0" fmla="*/ 63738 h 531042"/>
                <a:gd name="connsiteX1" fmla="*/ 180565 w 244303"/>
                <a:gd name="connsiteY1" fmla="*/ 0 h 531042"/>
                <a:gd name="connsiteX2" fmla="*/ 132902 w 244303"/>
                <a:gd name="connsiteY2" fmla="*/ 21501 h 531042"/>
                <a:gd name="connsiteX3" fmla="*/ 127444 w 244303"/>
                <a:gd name="connsiteY3" fmla="*/ 21235 h 531042"/>
                <a:gd name="connsiteX4" fmla="*/ 64138 w 244303"/>
                <a:gd name="connsiteY4" fmla="*/ 77884 h 531042"/>
                <a:gd name="connsiteX5" fmla="*/ 21235 w 244303"/>
                <a:gd name="connsiteY5" fmla="*/ 138061 h 531042"/>
                <a:gd name="connsiteX6" fmla="*/ 29489 w 244303"/>
                <a:gd name="connsiteY6" fmla="*/ 169348 h 531042"/>
                <a:gd name="connsiteX7" fmla="*/ 0 w 244303"/>
                <a:gd name="connsiteY7" fmla="*/ 223035 h 531042"/>
                <a:gd name="connsiteX8" fmla="*/ 16309 w 244303"/>
                <a:gd name="connsiteY8" fmla="*/ 265505 h 531042"/>
                <a:gd name="connsiteX9" fmla="*/ 0 w 244303"/>
                <a:gd name="connsiteY9" fmla="*/ 308008 h 531042"/>
                <a:gd name="connsiteX10" fmla="*/ 25695 w 244303"/>
                <a:gd name="connsiteY10" fmla="*/ 359066 h 531042"/>
                <a:gd name="connsiteX11" fmla="*/ 21235 w 244303"/>
                <a:gd name="connsiteY11" fmla="*/ 382364 h 531042"/>
                <a:gd name="connsiteX12" fmla="*/ 63905 w 244303"/>
                <a:gd name="connsiteY12" fmla="*/ 442441 h 531042"/>
                <a:gd name="connsiteX13" fmla="*/ 63705 w 244303"/>
                <a:gd name="connsiteY13" fmla="*/ 446069 h 531042"/>
                <a:gd name="connsiteX14" fmla="*/ 127444 w 244303"/>
                <a:gd name="connsiteY14" fmla="*/ 509808 h 531042"/>
                <a:gd name="connsiteX15" fmla="*/ 132902 w 244303"/>
                <a:gd name="connsiteY15" fmla="*/ 509542 h 531042"/>
                <a:gd name="connsiteX16" fmla="*/ 180565 w 244303"/>
                <a:gd name="connsiteY16" fmla="*/ 531043 h 531042"/>
                <a:gd name="connsiteX17" fmla="*/ 244303 w 244303"/>
                <a:gd name="connsiteY17" fmla="*/ 467304 h 53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4303" h="531042">
                  <a:moveTo>
                    <a:pt x="244303" y="63738"/>
                  </a:moveTo>
                  <a:cubicBezTo>
                    <a:pt x="244303" y="28524"/>
                    <a:pt x="215746" y="0"/>
                    <a:pt x="180565" y="0"/>
                  </a:cubicBezTo>
                  <a:cubicBezTo>
                    <a:pt x="161593" y="0"/>
                    <a:pt x="144585" y="8354"/>
                    <a:pt x="132902" y="21501"/>
                  </a:cubicBezTo>
                  <a:cubicBezTo>
                    <a:pt x="131105" y="21335"/>
                    <a:pt x="129308" y="21235"/>
                    <a:pt x="127444" y="21235"/>
                  </a:cubicBezTo>
                  <a:cubicBezTo>
                    <a:pt x="94626" y="21235"/>
                    <a:pt x="67666" y="46031"/>
                    <a:pt x="64138" y="77884"/>
                  </a:cubicBezTo>
                  <a:cubicBezTo>
                    <a:pt x="39175" y="86538"/>
                    <a:pt x="21235" y="110169"/>
                    <a:pt x="21235" y="138061"/>
                  </a:cubicBezTo>
                  <a:cubicBezTo>
                    <a:pt x="21235" y="149444"/>
                    <a:pt x="24264" y="160095"/>
                    <a:pt x="29489" y="169348"/>
                  </a:cubicBezTo>
                  <a:cubicBezTo>
                    <a:pt x="11782" y="180698"/>
                    <a:pt x="0" y="200468"/>
                    <a:pt x="0" y="223035"/>
                  </a:cubicBezTo>
                  <a:cubicBezTo>
                    <a:pt x="0" y="239377"/>
                    <a:pt x="6191" y="254255"/>
                    <a:pt x="16309" y="265505"/>
                  </a:cubicBezTo>
                  <a:cubicBezTo>
                    <a:pt x="6191" y="276821"/>
                    <a:pt x="0" y="291666"/>
                    <a:pt x="0" y="308008"/>
                  </a:cubicBezTo>
                  <a:cubicBezTo>
                    <a:pt x="0" y="328944"/>
                    <a:pt x="10118" y="347450"/>
                    <a:pt x="25695" y="359066"/>
                  </a:cubicBezTo>
                  <a:cubicBezTo>
                    <a:pt x="22866" y="366288"/>
                    <a:pt x="21235" y="374143"/>
                    <a:pt x="21235" y="382364"/>
                  </a:cubicBezTo>
                  <a:cubicBezTo>
                    <a:pt x="21235" y="410156"/>
                    <a:pt x="39075" y="433754"/>
                    <a:pt x="63905" y="442441"/>
                  </a:cubicBezTo>
                  <a:cubicBezTo>
                    <a:pt x="63838" y="443640"/>
                    <a:pt x="63705" y="444838"/>
                    <a:pt x="63705" y="446069"/>
                  </a:cubicBezTo>
                  <a:cubicBezTo>
                    <a:pt x="63705" y="481250"/>
                    <a:pt x="92229" y="509808"/>
                    <a:pt x="127444" y="509808"/>
                  </a:cubicBezTo>
                  <a:cubicBezTo>
                    <a:pt x="129274" y="509808"/>
                    <a:pt x="131105" y="509675"/>
                    <a:pt x="132902" y="509542"/>
                  </a:cubicBezTo>
                  <a:cubicBezTo>
                    <a:pt x="144585" y="522722"/>
                    <a:pt x="161560" y="531043"/>
                    <a:pt x="180565" y="531043"/>
                  </a:cubicBezTo>
                  <a:cubicBezTo>
                    <a:pt x="215746" y="531043"/>
                    <a:pt x="244303" y="502519"/>
                    <a:pt x="244303" y="467304"/>
                  </a:cubicBezTo>
                </a:path>
              </a:pathLst>
            </a:custGeom>
            <a:noFill/>
            <a:ln w="19797" cap="rnd">
              <a:solidFill>
                <a:schemeClr val="bg1"/>
              </a:solidFill>
              <a:prstDash val="solid"/>
              <a:round/>
            </a:ln>
          </p:spPr>
          <p:txBody>
            <a:bodyPr rtlCol="0" anchor="ctr"/>
            <a:lstStyle/>
            <a:p>
              <a:endParaRPr lang="nl-BE"/>
            </a:p>
          </p:txBody>
        </p:sp>
        <p:sp>
          <p:nvSpPr>
            <p:cNvPr id="80" name="Vrije vorm: vorm 79">
              <a:extLst>
                <a:ext uri="{FF2B5EF4-FFF2-40B4-BE49-F238E27FC236}">
                  <a16:creationId xmlns:a16="http://schemas.microsoft.com/office/drawing/2014/main" id="{E4C8A96D-1C9A-47A6-A129-6EED2CFD043E}"/>
                </a:ext>
              </a:extLst>
            </p:cNvPr>
            <p:cNvSpPr/>
            <p:nvPr/>
          </p:nvSpPr>
          <p:spPr>
            <a:xfrm>
              <a:off x="4329432" y="4418446"/>
              <a:ext cx="63738" cy="63738"/>
            </a:xfrm>
            <a:custGeom>
              <a:avLst/>
              <a:gdLst>
                <a:gd name="connsiteX0" fmla="*/ 0 w 63738"/>
                <a:gd name="connsiteY0" fmla="*/ 0 h 63738"/>
                <a:gd name="connsiteX1" fmla="*/ 63738 w 63738"/>
                <a:gd name="connsiteY1" fmla="*/ 63738 h 63738"/>
              </a:gdLst>
              <a:ahLst/>
              <a:cxnLst>
                <a:cxn ang="0">
                  <a:pos x="connsiteX0" y="connsiteY0"/>
                </a:cxn>
                <a:cxn ang="0">
                  <a:pos x="connsiteX1" y="connsiteY1"/>
                </a:cxn>
              </a:cxnLst>
              <a:rect l="l" t="t" r="r" b="b"/>
              <a:pathLst>
                <a:path w="63738" h="63738">
                  <a:moveTo>
                    <a:pt x="0" y="0"/>
                  </a:moveTo>
                  <a:cubicBezTo>
                    <a:pt x="35181" y="0"/>
                    <a:pt x="63738" y="28524"/>
                    <a:pt x="63738" y="63738"/>
                  </a:cubicBezTo>
                </a:path>
              </a:pathLst>
            </a:custGeom>
            <a:noFill/>
            <a:ln w="19797" cap="rnd">
              <a:solidFill>
                <a:schemeClr val="bg1"/>
              </a:solidFill>
              <a:prstDash val="solid"/>
              <a:round/>
            </a:ln>
          </p:spPr>
          <p:txBody>
            <a:bodyPr rtlCol="0" anchor="ctr"/>
            <a:lstStyle/>
            <a:p>
              <a:endParaRPr lang="nl-BE"/>
            </a:p>
          </p:txBody>
        </p:sp>
        <p:sp>
          <p:nvSpPr>
            <p:cNvPr id="81" name="Vrije vorm: vorm 80">
              <a:extLst>
                <a:ext uri="{FF2B5EF4-FFF2-40B4-BE49-F238E27FC236}">
                  <a16:creationId xmlns:a16="http://schemas.microsoft.com/office/drawing/2014/main" id="{5E447443-5937-489D-8A7D-B1E7E82AA73F}"/>
                </a:ext>
              </a:extLst>
            </p:cNvPr>
            <p:cNvSpPr/>
            <p:nvPr/>
          </p:nvSpPr>
          <p:spPr>
            <a:xfrm>
              <a:off x="4340050" y="4705219"/>
              <a:ext cx="63738" cy="63738"/>
            </a:xfrm>
            <a:custGeom>
              <a:avLst/>
              <a:gdLst>
                <a:gd name="connsiteX0" fmla="*/ 0 w 63738"/>
                <a:gd name="connsiteY0" fmla="*/ 0 h 63738"/>
                <a:gd name="connsiteX1" fmla="*/ 63738 w 63738"/>
                <a:gd name="connsiteY1" fmla="*/ 63738 h 63738"/>
              </a:gdLst>
              <a:ahLst/>
              <a:cxnLst>
                <a:cxn ang="0">
                  <a:pos x="connsiteX0" y="connsiteY0"/>
                </a:cxn>
                <a:cxn ang="0">
                  <a:pos x="connsiteX1" y="connsiteY1"/>
                </a:cxn>
              </a:cxnLst>
              <a:rect l="l" t="t" r="r" b="b"/>
              <a:pathLst>
                <a:path w="63738" h="63738">
                  <a:moveTo>
                    <a:pt x="0" y="0"/>
                  </a:moveTo>
                  <a:cubicBezTo>
                    <a:pt x="35181" y="0"/>
                    <a:pt x="63738" y="28524"/>
                    <a:pt x="63738" y="63738"/>
                  </a:cubicBezTo>
                </a:path>
              </a:pathLst>
            </a:custGeom>
            <a:noFill/>
            <a:ln w="19797" cap="rnd">
              <a:solidFill>
                <a:schemeClr val="bg1"/>
              </a:solidFill>
              <a:prstDash val="solid"/>
              <a:round/>
            </a:ln>
          </p:spPr>
          <p:txBody>
            <a:bodyPr rtlCol="0" anchor="ctr"/>
            <a:lstStyle/>
            <a:p>
              <a:endParaRPr lang="nl-BE"/>
            </a:p>
          </p:txBody>
        </p:sp>
        <p:sp>
          <p:nvSpPr>
            <p:cNvPr id="82" name="Vrije vorm: vorm 81">
              <a:extLst>
                <a:ext uri="{FF2B5EF4-FFF2-40B4-BE49-F238E27FC236}">
                  <a16:creationId xmlns:a16="http://schemas.microsoft.com/office/drawing/2014/main" id="{BCDF0899-732A-48DE-9FFA-A8DB3386B938}"/>
                </a:ext>
              </a:extLst>
            </p:cNvPr>
            <p:cNvSpPr/>
            <p:nvPr/>
          </p:nvSpPr>
          <p:spPr>
            <a:xfrm>
              <a:off x="4403788" y="4514037"/>
              <a:ext cx="63738" cy="63738"/>
            </a:xfrm>
            <a:custGeom>
              <a:avLst/>
              <a:gdLst>
                <a:gd name="connsiteX0" fmla="*/ 63738 w 63738"/>
                <a:gd name="connsiteY0" fmla="*/ 0 h 63738"/>
                <a:gd name="connsiteX1" fmla="*/ 0 w 63738"/>
                <a:gd name="connsiteY1" fmla="*/ 63738 h 63738"/>
              </a:gdLst>
              <a:ahLst/>
              <a:cxnLst>
                <a:cxn ang="0">
                  <a:pos x="connsiteX0" y="connsiteY0"/>
                </a:cxn>
                <a:cxn ang="0">
                  <a:pos x="connsiteX1" y="connsiteY1"/>
                </a:cxn>
              </a:cxnLst>
              <a:rect l="l" t="t" r="r" b="b"/>
              <a:pathLst>
                <a:path w="63738" h="63738">
                  <a:moveTo>
                    <a:pt x="63738" y="0"/>
                  </a:moveTo>
                  <a:cubicBezTo>
                    <a:pt x="63738" y="35181"/>
                    <a:pt x="35214" y="63738"/>
                    <a:pt x="0" y="63738"/>
                  </a:cubicBezTo>
                </a:path>
              </a:pathLst>
            </a:custGeom>
            <a:noFill/>
            <a:ln w="19797" cap="rnd">
              <a:solidFill>
                <a:schemeClr val="bg1"/>
              </a:solidFill>
              <a:prstDash val="solid"/>
              <a:round/>
            </a:ln>
          </p:spPr>
          <p:txBody>
            <a:bodyPr rtlCol="0" anchor="ctr"/>
            <a:lstStyle/>
            <a:p>
              <a:endParaRPr lang="nl-BE"/>
            </a:p>
          </p:txBody>
        </p:sp>
        <p:sp>
          <p:nvSpPr>
            <p:cNvPr id="83" name="Vrije vorm: vorm 82">
              <a:extLst>
                <a:ext uri="{FF2B5EF4-FFF2-40B4-BE49-F238E27FC236}">
                  <a16:creationId xmlns:a16="http://schemas.microsoft.com/office/drawing/2014/main" id="{D530F4BE-391E-49C3-A518-A70572DA5783}"/>
                </a:ext>
              </a:extLst>
            </p:cNvPr>
            <p:cNvSpPr/>
            <p:nvPr/>
          </p:nvSpPr>
          <p:spPr>
            <a:xfrm>
              <a:off x="4286945" y="4470968"/>
              <a:ext cx="15926" cy="76918"/>
            </a:xfrm>
            <a:custGeom>
              <a:avLst/>
              <a:gdLst>
                <a:gd name="connsiteX0" fmla="*/ 15926 w 15926"/>
                <a:gd name="connsiteY0" fmla="*/ 76919 h 76918"/>
                <a:gd name="connsiteX1" fmla="*/ 15926 w 15926"/>
                <a:gd name="connsiteY1" fmla="*/ 0 h 76918"/>
              </a:gdLst>
              <a:ahLst/>
              <a:cxnLst>
                <a:cxn ang="0">
                  <a:pos x="connsiteX0" y="connsiteY0"/>
                </a:cxn>
                <a:cxn ang="0">
                  <a:pos x="connsiteX1" y="connsiteY1"/>
                </a:cxn>
              </a:cxnLst>
              <a:rect l="l" t="t" r="r" b="b"/>
              <a:pathLst>
                <a:path w="15926" h="76918">
                  <a:moveTo>
                    <a:pt x="15926" y="76919"/>
                  </a:moveTo>
                  <a:cubicBezTo>
                    <a:pt x="-5309" y="55684"/>
                    <a:pt x="-5309" y="21235"/>
                    <a:pt x="15926" y="0"/>
                  </a:cubicBezTo>
                </a:path>
              </a:pathLst>
            </a:custGeom>
            <a:noFill/>
            <a:ln w="19797" cap="rnd">
              <a:solidFill>
                <a:schemeClr val="bg1"/>
              </a:solidFill>
              <a:prstDash val="solid"/>
              <a:round/>
            </a:ln>
          </p:spPr>
          <p:txBody>
            <a:bodyPr rtlCol="0" anchor="ctr"/>
            <a:lstStyle/>
            <a:p>
              <a:endParaRPr lang="nl-BE"/>
            </a:p>
          </p:txBody>
        </p:sp>
        <p:sp>
          <p:nvSpPr>
            <p:cNvPr id="84" name="Vrije vorm: vorm 83">
              <a:extLst>
                <a:ext uri="{FF2B5EF4-FFF2-40B4-BE49-F238E27FC236}">
                  <a16:creationId xmlns:a16="http://schemas.microsoft.com/office/drawing/2014/main" id="{1097947B-D1B0-47C0-BC1A-EECBA273E343}"/>
                </a:ext>
              </a:extLst>
            </p:cNvPr>
            <p:cNvSpPr/>
            <p:nvPr/>
          </p:nvSpPr>
          <p:spPr>
            <a:xfrm>
              <a:off x="4314122" y="4620512"/>
              <a:ext cx="42470" cy="46164"/>
            </a:xfrm>
            <a:custGeom>
              <a:avLst/>
              <a:gdLst>
                <a:gd name="connsiteX0" fmla="*/ 42470 w 42470"/>
                <a:gd name="connsiteY0" fmla="*/ 0 h 46164"/>
                <a:gd name="connsiteX1" fmla="*/ 0 w 42470"/>
                <a:gd name="connsiteY1" fmla="*/ 46165 h 46164"/>
              </a:gdLst>
              <a:ahLst/>
              <a:cxnLst>
                <a:cxn ang="0">
                  <a:pos x="connsiteX0" y="connsiteY0"/>
                </a:cxn>
                <a:cxn ang="0">
                  <a:pos x="connsiteX1" y="connsiteY1"/>
                </a:cxn>
              </a:cxnLst>
              <a:rect l="l" t="t" r="r" b="b"/>
              <a:pathLst>
                <a:path w="42470" h="46164">
                  <a:moveTo>
                    <a:pt x="42470" y="0"/>
                  </a:moveTo>
                  <a:cubicBezTo>
                    <a:pt x="18705" y="1764"/>
                    <a:pt x="0" y="21734"/>
                    <a:pt x="0" y="46165"/>
                  </a:cubicBezTo>
                </a:path>
              </a:pathLst>
            </a:custGeom>
            <a:noFill/>
            <a:ln w="19797" cap="rnd">
              <a:solidFill>
                <a:schemeClr val="bg1"/>
              </a:solidFill>
              <a:prstDash val="solid"/>
              <a:round/>
            </a:ln>
          </p:spPr>
          <p:txBody>
            <a:bodyPr rtlCol="0" anchor="ctr"/>
            <a:lstStyle/>
            <a:p>
              <a:endParaRPr lang="nl-BE"/>
            </a:p>
          </p:txBody>
        </p:sp>
        <p:sp>
          <p:nvSpPr>
            <p:cNvPr id="85" name="Vrije vorm: vorm 84">
              <a:extLst>
                <a:ext uri="{FF2B5EF4-FFF2-40B4-BE49-F238E27FC236}">
                  <a16:creationId xmlns:a16="http://schemas.microsoft.com/office/drawing/2014/main" id="{E45EB6EA-8D03-4B1A-9C3B-077556E1F8B4}"/>
                </a:ext>
              </a:extLst>
            </p:cNvPr>
            <p:cNvSpPr/>
            <p:nvPr/>
          </p:nvSpPr>
          <p:spPr>
            <a:xfrm>
              <a:off x="4361385" y="4365358"/>
              <a:ext cx="63638" cy="61774"/>
            </a:xfrm>
            <a:custGeom>
              <a:avLst/>
              <a:gdLst>
                <a:gd name="connsiteX0" fmla="*/ 63639 w 63638"/>
                <a:gd name="connsiteY0" fmla="*/ 0 h 61774"/>
                <a:gd name="connsiteX1" fmla="*/ 0 w 63638"/>
                <a:gd name="connsiteY1" fmla="*/ 61775 h 61774"/>
              </a:gdLst>
              <a:ahLst/>
              <a:cxnLst>
                <a:cxn ang="0">
                  <a:pos x="connsiteX0" y="connsiteY0"/>
                </a:cxn>
                <a:cxn ang="0">
                  <a:pos x="connsiteX1" y="connsiteY1"/>
                </a:cxn>
              </a:cxnLst>
              <a:rect l="l" t="t" r="r" b="b"/>
              <a:pathLst>
                <a:path w="63638" h="61774">
                  <a:moveTo>
                    <a:pt x="63639" y="0"/>
                  </a:moveTo>
                  <a:cubicBezTo>
                    <a:pt x="29090" y="0"/>
                    <a:pt x="1065" y="27492"/>
                    <a:pt x="0" y="61775"/>
                  </a:cubicBezTo>
                </a:path>
              </a:pathLst>
            </a:custGeom>
            <a:noFill/>
            <a:ln w="19797" cap="rnd">
              <a:solidFill>
                <a:schemeClr val="bg1"/>
              </a:solidFill>
              <a:prstDash val="solid"/>
              <a:round/>
            </a:ln>
          </p:spPr>
          <p:txBody>
            <a:bodyPr rtlCol="0" anchor="ctr"/>
            <a:lstStyle/>
            <a:p>
              <a:endParaRPr lang="nl-BE"/>
            </a:p>
          </p:txBody>
        </p:sp>
        <p:sp>
          <p:nvSpPr>
            <p:cNvPr id="86" name="Vrije vorm: vorm 85">
              <a:extLst>
                <a:ext uri="{FF2B5EF4-FFF2-40B4-BE49-F238E27FC236}">
                  <a16:creationId xmlns:a16="http://schemas.microsoft.com/office/drawing/2014/main" id="{1BFCF281-D314-4F20-905E-3A84A023D36A}"/>
                </a:ext>
              </a:extLst>
            </p:cNvPr>
            <p:cNvSpPr/>
            <p:nvPr/>
          </p:nvSpPr>
          <p:spPr>
            <a:xfrm>
              <a:off x="4340083" y="4535305"/>
              <a:ext cx="63738" cy="106208"/>
            </a:xfrm>
            <a:custGeom>
              <a:avLst/>
              <a:gdLst>
                <a:gd name="connsiteX0" fmla="*/ 21235 w 63738"/>
                <a:gd name="connsiteY0" fmla="*/ 0 h 106208"/>
                <a:gd name="connsiteX1" fmla="*/ 0 w 63738"/>
                <a:gd name="connsiteY1" fmla="*/ 42470 h 106208"/>
                <a:gd name="connsiteX2" fmla="*/ 63738 w 63738"/>
                <a:gd name="connsiteY2" fmla="*/ 106209 h 106208"/>
              </a:gdLst>
              <a:ahLst/>
              <a:cxnLst>
                <a:cxn ang="0">
                  <a:pos x="connsiteX0" y="connsiteY0"/>
                </a:cxn>
                <a:cxn ang="0">
                  <a:pos x="connsiteX1" y="connsiteY1"/>
                </a:cxn>
                <a:cxn ang="0">
                  <a:pos x="connsiteX2" y="connsiteY2"/>
                </a:cxn>
              </a:cxnLst>
              <a:rect l="l" t="t" r="r" b="b"/>
              <a:pathLst>
                <a:path w="63738" h="106208">
                  <a:moveTo>
                    <a:pt x="21235" y="0"/>
                  </a:moveTo>
                  <a:cubicBezTo>
                    <a:pt x="21235" y="0"/>
                    <a:pt x="0" y="10618"/>
                    <a:pt x="0" y="42470"/>
                  </a:cubicBezTo>
                  <a:cubicBezTo>
                    <a:pt x="0" y="77651"/>
                    <a:pt x="28524" y="106209"/>
                    <a:pt x="63738" y="106209"/>
                  </a:cubicBezTo>
                </a:path>
              </a:pathLst>
            </a:custGeom>
            <a:noFill/>
            <a:ln w="19797" cap="rnd">
              <a:solidFill>
                <a:schemeClr val="bg1"/>
              </a:solidFill>
              <a:prstDash val="solid"/>
              <a:round/>
            </a:ln>
          </p:spPr>
          <p:txBody>
            <a:bodyPr rtlCol="0" anchor="ctr"/>
            <a:lstStyle/>
            <a:p>
              <a:endParaRPr lang="nl-BE"/>
            </a:p>
          </p:txBody>
        </p:sp>
        <p:sp>
          <p:nvSpPr>
            <p:cNvPr id="87" name="Vrije vorm: vorm 86">
              <a:extLst>
                <a:ext uri="{FF2B5EF4-FFF2-40B4-BE49-F238E27FC236}">
                  <a16:creationId xmlns:a16="http://schemas.microsoft.com/office/drawing/2014/main" id="{539E2004-062F-48B8-A1A4-C8E30052DA4B}"/>
                </a:ext>
              </a:extLst>
            </p:cNvPr>
            <p:cNvSpPr/>
            <p:nvPr/>
          </p:nvSpPr>
          <p:spPr>
            <a:xfrm>
              <a:off x="4467493" y="4301620"/>
              <a:ext cx="244303" cy="531009"/>
            </a:xfrm>
            <a:custGeom>
              <a:avLst/>
              <a:gdLst>
                <a:gd name="connsiteX0" fmla="*/ 33 w 244303"/>
                <a:gd name="connsiteY0" fmla="*/ 63738 h 531009"/>
                <a:gd name="connsiteX1" fmla="*/ 63738 w 244303"/>
                <a:gd name="connsiteY1" fmla="*/ 0 h 531009"/>
                <a:gd name="connsiteX2" fmla="*/ 111401 w 244303"/>
                <a:gd name="connsiteY2" fmla="*/ 21501 h 531009"/>
                <a:gd name="connsiteX3" fmla="*/ 116859 w 244303"/>
                <a:gd name="connsiteY3" fmla="*/ 21235 h 531009"/>
                <a:gd name="connsiteX4" fmla="*/ 180165 w 244303"/>
                <a:gd name="connsiteY4" fmla="*/ 77884 h 531009"/>
                <a:gd name="connsiteX5" fmla="*/ 223068 w 244303"/>
                <a:gd name="connsiteY5" fmla="*/ 138061 h 531009"/>
                <a:gd name="connsiteX6" fmla="*/ 214814 w 244303"/>
                <a:gd name="connsiteY6" fmla="*/ 169348 h 531009"/>
                <a:gd name="connsiteX7" fmla="*/ 244303 w 244303"/>
                <a:gd name="connsiteY7" fmla="*/ 223035 h 531009"/>
                <a:gd name="connsiteX8" fmla="*/ 227994 w 244303"/>
                <a:gd name="connsiteY8" fmla="*/ 265505 h 531009"/>
                <a:gd name="connsiteX9" fmla="*/ 244303 w 244303"/>
                <a:gd name="connsiteY9" fmla="*/ 307975 h 531009"/>
                <a:gd name="connsiteX10" fmla="*/ 218608 w 244303"/>
                <a:gd name="connsiteY10" fmla="*/ 359032 h 531009"/>
                <a:gd name="connsiteX11" fmla="*/ 223068 w 244303"/>
                <a:gd name="connsiteY11" fmla="*/ 382331 h 531009"/>
                <a:gd name="connsiteX12" fmla="*/ 180398 w 244303"/>
                <a:gd name="connsiteY12" fmla="*/ 442408 h 531009"/>
                <a:gd name="connsiteX13" fmla="*/ 180598 w 244303"/>
                <a:gd name="connsiteY13" fmla="*/ 446036 h 531009"/>
                <a:gd name="connsiteX14" fmla="*/ 116859 w 244303"/>
                <a:gd name="connsiteY14" fmla="*/ 509775 h 531009"/>
                <a:gd name="connsiteX15" fmla="*/ 111401 w 244303"/>
                <a:gd name="connsiteY15" fmla="*/ 509508 h 531009"/>
                <a:gd name="connsiteX16" fmla="*/ 63738 w 244303"/>
                <a:gd name="connsiteY16" fmla="*/ 531010 h 531009"/>
                <a:gd name="connsiteX17" fmla="*/ 0 w 244303"/>
                <a:gd name="connsiteY17" fmla="*/ 467271 h 531009"/>
                <a:gd name="connsiteX18" fmla="*/ 0 w 244303"/>
                <a:gd name="connsiteY18" fmla="*/ 63738 h 53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4303" h="531009">
                  <a:moveTo>
                    <a:pt x="33" y="63738"/>
                  </a:moveTo>
                  <a:cubicBezTo>
                    <a:pt x="33" y="28524"/>
                    <a:pt x="28557" y="0"/>
                    <a:pt x="63738" y="0"/>
                  </a:cubicBezTo>
                  <a:cubicBezTo>
                    <a:pt x="82710" y="0"/>
                    <a:pt x="99718" y="8354"/>
                    <a:pt x="111401" y="21501"/>
                  </a:cubicBezTo>
                  <a:cubicBezTo>
                    <a:pt x="113198" y="21335"/>
                    <a:pt x="114996" y="21235"/>
                    <a:pt x="116859" y="21235"/>
                  </a:cubicBezTo>
                  <a:cubicBezTo>
                    <a:pt x="149677" y="21235"/>
                    <a:pt x="176637" y="46031"/>
                    <a:pt x="180165" y="77884"/>
                  </a:cubicBezTo>
                  <a:cubicBezTo>
                    <a:pt x="205128" y="86538"/>
                    <a:pt x="223068" y="110169"/>
                    <a:pt x="223068" y="138061"/>
                  </a:cubicBezTo>
                  <a:cubicBezTo>
                    <a:pt x="223068" y="149444"/>
                    <a:pt x="220039" y="160095"/>
                    <a:pt x="214814" y="169348"/>
                  </a:cubicBezTo>
                  <a:cubicBezTo>
                    <a:pt x="232521" y="180664"/>
                    <a:pt x="244303" y="200468"/>
                    <a:pt x="244303" y="223035"/>
                  </a:cubicBezTo>
                  <a:cubicBezTo>
                    <a:pt x="244303" y="239377"/>
                    <a:pt x="238112" y="254255"/>
                    <a:pt x="227994" y="265505"/>
                  </a:cubicBezTo>
                  <a:cubicBezTo>
                    <a:pt x="238112" y="276788"/>
                    <a:pt x="244303" y="291633"/>
                    <a:pt x="244303" y="307975"/>
                  </a:cubicBezTo>
                  <a:cubicBezTo>
                    <a:pt x="244303" y="328910"/>
                    <a:pt x="234185" y="347416"/>
                    <a:pt x="218608" y="359032"/>
                  </a:cubicBezTo>
                  <a:cubicBezTo>
                    <a:pt x="221437" y="366255"/>
                    <a:pt x="223068" y="374110"/>
                    <a:pt x="223068" y="382331"/>
                  </a:cubicBezTo>
                  <a:cubicBezTo>
                    <a:pt x="223068" y="410123"/>
                    <a:pt x="205228" y="433721"/>
                    <a:pt x="180398" y="442408"/>
                  </a:cubicBezTo>
                  <a:cubicBezTo>
                    <a:pt x="180465" y="443606"/>
                    <a:pt x="180598" y="444805"/>
                    <a:pt x="180598" y="446036"/>
                  </a:cubicBezTo>
                  <a:cubicBezTo>
                    <a:pt x="180598" y="481217"/>
                    <a:pt x="152074" y="509775"/>
                    <a:pt x="116859" y="509775"/>
                  </a:cubicBezTo>
                  <a:cubicBezTo>
                    <a:pt x="115029" y="509775"/>
                    <a:pt x="113198" y="509641"/>
                    <a:pt x="111401" y="509508"/>
                  </a:cubicBezTo>
                  <a:cubicBezTo>
                    <a:pt x="99718" y="522689"/>
                    <a:pt x="82744" y="531010"/>
                    <a:pt x="63738" y="531010"/>
                  </a:cubicBezTo>
                  <a:cubicBezTo>
                    <a:pt x="28557" y="531010"/>
                    <a:pt x="0" y="502485"/>
                    <a:pt x="0" y="467271"/>
                  </a:cubicBezTo>
                  <a:lnTo>
                    <a:pt x="0" y="63738"/>
                  </a:lnTo>
                  <a:close/>
                </a:path>
              </a:pathLst>
            </a:custGeom>
            <a:noFill/>
            <a:ln w="19797" cap="rnd">
              <a:solidFill>
                <a:schemeClr val="bg1"/>
              </a:solidFill>
              <a:prstDash val="solid"/>
              <a:round/>
            </a:ln>
          </p:spPr>
          <p:txBody>
            <a:bodyPr rtlCol="0" anchor="ctr"/>
            <a:lstStyle/>
            <a:p>
              <a:endParaRPr lang="nl-BE"/>
            </a:p>
          </p:txBody>
        </p:sp>
        <p:sp>
          <p:nvSpPr>
            <p:cNvPr id="88" name="Vrije vorm: vorm 87">
              <a:extLst>
                <a:ext uri="{FF2B5EF4-FFF2-40B4-BE49-F238E27FC236}">
                  <a16:creationId xmlns:a16="http://schemas.microsoft.com/office/drawing/2014/main" id="{097BEEAB-15B7-4729-BD9A-A2BA42751027}"/>
                </a:ext>
              </a:extLst>
            </p:cNvPr>
            <p:cNvSpPr/>
            <p:nvPr/>
          </p:nvSpPr>
          <p:spPr>
            <a:xfrm>
              <a:off x="4541849" y="4418446"/>
              <a:ext cx="63738" cy="63738"/>
            </a:xfrm>
            <a:custGeom>
              <a:avLst/>
              <a:gdLst>
                <a:gd name="connsiteX0" fmla="*/ 63738 w 63738"/>
                <a:gd name="connsiteY0" fmla="*/ 0 h 63738"/>
                <a:gd name="connsiteX1" fmla="*/ 0 w 63738"/>
                <a:gd name="connsiteY1" fmla="*/ 63738 h 63738"/>
              </a:gdLst>
              <a:ahLst/>
              <a:cxnLst>
                <a:cxn ang="0">
                  <a:pos x="connsiteX0" y="connsiteY0"/>
                </a:cxn>
                <a:cxn ang="0">
                  <a:pos x="connsiteX1" y="connsiteY1"/>
                </a:cxn>
              </a:cxnLst>
              <a:rect l="l" t="t" r="r" b="b"/>
              <a:pathLst>
                <a:path w="63738" h="63738">
                  <a:moveTo>
                    <a:pt x="63738" y="0"/>
                  </a:moveTo>
                  <a:cubicBezTo>
                    <a:pt x="28557" y="0"/>
                    <a:pt x="0" y="28524"/>
                    <a:pt x="0" y="63738"/>
                  </a:cubicBezTo>
                </a:path>
              </a:pathLst>
            </a:custGeom>
            <a:noFill/>
            <a:ln w="19797" cap="rnd">
              <a:solidFill>
                <a:schemeClr val="bg1"/>
              </a:solidFill>
              <a:prstDash val="solid"/>
              <a:round/>
            </a:ln>
          </p:spPr>
          <p:txBody>
            <a:bodyPr rtlCol="0" anchor="ctr"/>
            <a:lstStyle/>
            <a:p>
              <a:endParaRPr lang="nl-BE"/>
            </a:p>
          </p:txBody>
        </p:sp>
        <p:sp>
          <p:nvSpPr>
            <p:cNvPr id="89" name="Vrije vorm: vorm 88">
              <a:extLst>
                <a:ext uri="{FF2B5EF4-FFF2-40B4-BE49-F238E27FC236}">
                  <a16:creationId xmlns:a16="http://schemas.microsoft.com/office/drawing/2014/main" id="{AF77FC04-769F-421A-9F72-62AC4B662AB2}"/>
                </a:ext>
              </a:extLst>
            </p:cNvPr>
            <p:cNvSpPr/>
            <p:nvPr/>
          </p:nvSpPr>
          <p:spPr>
            <a:xfrm>
              <a:off x="4531232" y="4705219"/>
              <a:ext cx="63738" cy="63738"/>
            </a:xfrm>
            <a:custGeom>
              <a:avLst/>
              <a:gdLst>
                <a:gd name="connsiteX0" fmla="*/ 63738 w 63738"/>
                <a:gd name="connsiteY0" fmla="*/ 0 h 63738"/>
                <a:gd name="connsiteX1" fmla="*/ 0 w 63738"/>
                <a:gd name="connsiteY1" fmla="*/ 63738 h 63738"/>
              </a:gdLst>
              <a:ahLst/>
              <a:cxnLst>
                <a:cxn ang="0">
                  <a:pos x="connsiteX0" y="connsiteY0"/>
                </a:cxn>
                <a:cxn ang="0">
                  <a:pos x="connsiteX1" y="connsiteY1"/>
                </a:cxn>
              </a:cxnLst>
              <a:rect l="l" t="t" r="r" b="b"/>
              <a:pathLst>
                <a:path w="63738" h="63738">
                  <a:moveTo>
                    <a:pt x="63738" y="0"/>
                  </a:moveTo>
                  <a:cubicBezTo>
                    <a:pt x="28557" y="0"/>
                    <a:pt x="0" y="28524"/>
                    <a:pt x="0" y="63738"/>
                  </a:cubicBezTo>
                </a:path>
              </a:pathLst>
            </a:custGeom>
            <a:noFill/>
            <a:ln w="19797" cap="rnd">
              <a:solidFill>
                <a:schemeClr val="bg1"/>
              </a:solidFill>
              <a:prstDash val="solid"/>
              <a:round/>
            </a:ln>
          </p:spPr>
          <p:txBody>
            <a:bodyPr rtlCol="0" anchor="ctr"/>
            <a:lstStyle/>
            <a:p>
              <a:endParaRPr lang="nl-BE"/>
            </a:p>
          </p:txBody>
        </p:sp>
        <p:sp>
          <p:nvSpPr>
            <p:cNvPr id="90" name="Vrije vorm: vorm 89">
              <a:extLst>
                <a:ext uri="{FF2B5EF4-FFF2-40B4-BE49-F238E27FC236}">
                  <a16:creationId xmlns:a16="http://schemas.microsoft.com/office/drawing/2014/main" id="{7BA637F7-9467-48F3-B5C0-D9DDACF03820}"/>
                </a:ext>
              </a:extLst>
            </p:cNvPr>
            <p:cNvSpPr/>
            <p:nvPr/>
          </p:nvSpPr>
          <p:spPr>
            <a:xfrm>
              <a:off x="4467527" y="4514037"/>
              <a:ext cx="63738" cy="63738"/>
            </a:xfrm>
            <a:custGeom>
              <a:avLst/>
              <a:gdLst>
                <a:gd name="connsiteX0" fmla="*/ 0 w 63738"/>
                <a:gd name="connsiteY0" fmla="*/ 0 h 63738"/>
                <a:gd name="connsiteX1" fmla="*/ 63738 w 63738"/>
                <a:gd name="connsiteY1" fmla="*/ 63738 h 63738"/>
              </a:gdLst>
              <a:ahLst/>
              <a:cxnLst>
                <a:cxn ang="0">
                  <a:pos x="connsiteX0" y="connsiteY0"/>
                </a:cxn>
                <a:cxn ang="0">
                  <a:pos x="connsiteX1" y="connsiteY1"/>
                </a:cxn>
              </a:cxnLst>
              <a:rect l="l" t="t" r="r" b="b"/>
              <a:pathLst>
                <a:path w="63738" h="63738">
                  <a:moveTo>
                    <a:pt x="0" y="0"/>
                  </a:moveTo>
                  <a:cubicBezTo>
                    <a:pt x="0" y="35181"/>
                    <a:pt x="28524" y="63738"/>
                    <a:pt x="63738" y="63738"/>
                  </a:cubicBezTo>
                </a:path>
              </a:pathLst>
            </a:custGeom>
            <a:noFill/>
            <a:ln w="19797" cap="rnd">
              <a:solidFill>
                <a:schemeClr val="bg1"/>
              </a:solidFill>
              <a:prstDash val="solid"/>
              <a:round/>
            </a:ln>
          </p:spPr>
          <p:txBody>
            <a:bodyPr rtlCol="0" anchor="ctr"/>
            <a:lstStyle/>
            <a:p>
              <a:endParaRPr lang="nl-BE"/>
            </a:p>
          </p:txBody>
        </p:sp>
        <p:sp>
          <p:nvSpPr>
            <p:cNvPr id="91" name="Vrije vorm: vorm 90">
              <a:extLst>
                <a:ext uri="{FF2B5EF4-FFF2-40B4-BE49-F238E27FC236}">
                  <a16:creationId xmlns:a16="http://schemas.microsoft.com/office/drawing/2014/main" id="{D2185E03-A963-4EC0-9727-CBB953F39F8C}"/>
                </a:ext>
              </a:extLst>
            </p:cNvPr>
            <p:cNvSpPr/>
            <p:nvPr/>
          </p:nvSpPr>
          <p:spPr>
            <a:xfrm>
              <a:off x="4632148" y="4470968"/>
              <a:ext cx="15926" cy="76918"/>
            </a:xfrm>
            <a:custGeom>
              <a:avLst/>
              <a:gdLst>
                <a:gd name="connsiteX0" fmla="*/ 0 w 15926"/>
                <a:gd name="connsiteY0" fmla="*/ 76919 h 76918"/>
                <a:gd name="connsiteX1" fmla="*/ 0 w 15926"/>
                <a:gd name="connsiteY1" fmla="*/ 0 h 76918"/>
              </a:gdLst>
              <a:ahLst/>
              <a:cxnLst>
                <a:cxn ang="0">
                  <a:pos x="connsiteX0" y="connsiteY0"/>
                </a:cxn>
                <a:cxn ang="0">
                  <a:pos x="connsiteX1" y="connsiteY1"/>
                </a:cxn>
              </a:cxnLst>
              <a:rect l="l" t="t" r="r" b="b"/>
              <a:pathLst>
                <a:path w="15926" h="76918">
                  <a:moveTo>
                    <a:pt x="0" y="76919"/>
                  </a:moveTo>
                  <a:cubicBezTo>
                    <a:pt x="21235" y="55684"/>
                    <a:pt x="21235" y="21235"/>
                    <a:pt x="0" y="0"/>
                  </a:cubicBezTo>
                </a:path>
              </a:pathLst>
            </a:custGeom>
            <a:noFill/>
            <a:ln w="19797" cap="rnd">
              <a:solidFill>
                <a:schemeClr val="bg1"/>
              </a:solidFill>
              <a:prstDash val="solid"/>
              <a:round/>
            </a:ln>
          </p:spPr>
          <p:txBody>
            <a:bodyPr rtlCol="0" anchor="ctr"/>
            <a:lstStyle/>
            <a:p>
              <a:endParaRPr lang="nl-BE"/>
            </a:p>
          </p:txBody>
        </p:sp>
        <p:sp>
          <p:nvSpPr>
            <p:cNvPr id="92" name="Vrije vorm: vorm 91">
              <a:extLst>
                <a:ext uri="{FF2B5EF4-FFF2-40B4-BE49-F238E27FC236}">
                  <a16:creationId xmlns:a16="http://schemas.microsoft.com/office/drawing/2014/main" id="{55290DC8-6859-42DC-8410-F4804EAF1E59}"/>
                </a:ext>
              </a:extLst>
            </p:cNvPr>
            <p:cNvSpPr/>
            <p:nvPr/>
          </p:nvSpPr>
          <p:spPr>
            <a:xfrm>
              <a:off x="4578428" y="4620512"/>
              <a:ext cx="42470" cy="46164"/>
            </a:xfrm>
            <a:custGeom>
              <a:avLst/>
              <a:gdLst>
                <a:gd name="connsiteX0" fmla="*/ 0 w 42470"/>
                <a:gd name="connsiteY0" fmla="*/ 0 h 46164"/>
                <a:gd name="connsiteX1" fmla="*/ 42470 w 42470"/>
                <a:gd name="connsiteY1" fmla="*/ 46165 h 46164"/>
              </a:gdLst>
              <a:ahLst/>
              <a:cxnLst>
                <a:cxn ang="0">
                  <a:pos x="connsiteX0" y="connsiteY0"/>
                </a:cxn>
                <a:cxn ang="0">
                  <a:pos x="connsiteX1" y="connsiteY1"/>
                </a:cxn>
              </a:cxnLst>
              <a:rect l="l" t="t" r="r" b="b"/>
              <a:pathLst>
                <a:path w="42470" h="46164">
                  <a:moveTo>
                    <a:pt x="0" y="0"/>
                  </a:moveTo>
                  <a:cubicBezTo>
                    <a:pt x="23765" y="1764"/>
                    <a:pt x="42470" y="21734"/>
                    <a:pt x="42470" y="46165"/>
                  </a:cubicBezTo>
                </a:path>
              </a:pathLst>
            </a:custGeom>
            <a:noFill/>
            <a:ln w="19797" cap="rnd">
              <a:solidFill>
                <a:schemeClr val="bg1"/>
              </a:solidFill>
              <a:prstDash val="solid"/>
              <a:round/>
            </a:ln>
          </p:spPr>
          <p:txBody>
            <a:bodyPr rtlCol="0" anchor="ctr"/>
            <a:lstStyle/>
            <a:p>
              <a:endParaRPr lang="nl-BE"/>
            </a:p>
          </p:txBody>
        </p:sp>
        <p:sp>
          <p:nvSpPr>
            <p:cNvPr id="93" name="Vrije vorm: vorm 92">
              <a:extLst>
                <a:ext uri="{FF2B5EF4-FFF2-40B4-BE49-F238E27FC236}">
                  <a16:creationId xmlns:a16="http://schemas.microsoft.com/office/drawing/2014/main" id="{45CD7A16-4A44-4EDA-A875-C5713FB3C333}"/>
                </a:ext>
              </a:extLst>
            </p:cNvPr>
            <p:cNvSpPr/>
            <p:nvPr/>
          </p:nvSpPr>
          <p:spPr>
            <a:xfrm>
              <a:off x="4509997" y="4365358"/>
              <a:ext cx="63638" cy="61774"/>
            </a:xfrm>
            <a:custGeom>
              <a:avLst/>
              <a:gdLst>
                <a:gd name="connsiteX0" fmla="*/ 0 w 63638"/>
                <a:gd name="connsiteY0" fmla="*/ 0 h 61774"/>
                <a:gd name="connsiteX1" fmla="*/ 63639 w 63638"/>
                <a:gd name="connsiteY1" fmla="*/ 61775 h 61774"/>
              </a:gdLst>
              <a:ahLst/>
              <a:cxnLst>
                <a:cxn ang="0">
                  <a:pos x="connsiteX0" y="connsiteY0"/>
                </a:cxn>
                <a:cxn ang="0">
                  <a:pos x="connsiteX1" y="connsiteY1"/>
                </a:cxn>
              </a:cxnLst>
              <a:rect l="l" t="t" r="r" b="b"/>
              <a:pathLst>
                <a:path w="63638" h="61774">
                  <a:moveTo>
                    <a:pt x="0" y="0"/>
                  </a:moveTo>
                  <a:cubicBezTo>
                    <a:pt x="34549" y="0"/>
                    <a:pt x="62574" y="27492"/>
                    <a:pt x="63639" y="61775"/>
                  </a:cubicBezTo>
                </a:path>
              </a:pathLst>
            </a:custGeom>
            <a:noFill/>
            <a:ln w="19797" cap="rnd">
              <a:solidFill>
                <a:schemeClr val="bg1"/>
              </a:solidFill>
              <a:prstDash val="solid"/>
              <a:round/>
            </a:ln>
          </p:spPr>
          <p:txBody>
            <a:bodyPr rtlCol="0" anchor="ctr"/>
            <a:lstStyle/>
            <a:p>
              <a:endParaRPr lang="nl-BE"/>
            </a:p>
          </p:txBody>
        </p:sp>
        <p:sp>
          <p:nvSpPr>
            <p:cNvPr id="94" name="Vrije vorm: vorm 93">
              <a:extLst>
                <a:ext uri="{FF2B5EF4-FFF2-40B4-BE49-F238E27FC236}">
                  <a16:creationId xmlns:a16="http://schemas.microsoft.com/office/drawing/2014/main" id="{10AF66DB-6490-441A-84D6-B6C314B47B3F}"/>
                </a:ext>
              </a:extLst>
            </p:cNvPr>
            <p:cNvSpPr/>
            <p:nvPr/>
          </p:nvSpPr>
          <p:spPr>
            <a:xfrm>
              <a:off x="4531232" y="4535305"/>
              <a:ext cx="63738" cy="106208"/>
            </a:xfrm>
            <a:custGeom>
              <a:avLst/>
              <a:gdLst>
                <a:gd name="connsiteX0" fmla="*/ 42503 w 63738"/>
                <a:gd name="connsiteY0" fmla="*/ 0 h 106208"/>
                <a:gd name="connsiteX1" fmla="*/ 63738 w 63738"/>
                <a:gd name="connsiteY1" fmla="*/ 42470 h 106208"/>
                <a:gd name="connsiteX2" fmla="*/ 0 w 63738"/>
                <a:gd name="connsiteY2" fmla="*/ 106209 h 106208"/>
              </a:gdLst>
              <a:ahLst/>
              <a:cxnLst>
                <a:cxn ang="0">
                  <a:pos x="connsiteX0" y="connsiteY0"/>
                </a:cxn>
                <a:cxn ang="0">
                  <a:pos x="connsiteX1" y="connsiteY1"/>
                </a:cxn>
                <a:cxn ang="0">
                  <a:pos x="connsiteX2" y="connsiteY2"/>
                </a:cxn>
              </a:cxnLst>
              <a:rect l="l" t="t" r="r" b="b"/>
              <a:pathLst>
                <a:path w="63738" h="106208">
                  <a:moveTo>
                    <a:pt x="42503" y="0"/>
                  </a:moveTo>
                  <a:cubicBezTo>
                    <a:pt x="42503" y="0"/>
                    <a:pt x="63738" y="10618"/>
                    <a:pt x="63738" y="42470"/>
                  </a:cubicBezTo>
                  <a:cubicBezTo>
                    <a:pt x="63738" y="77651"/>
                    <a:pt x="35214" y="106209"/>
                    <a:pt x="0" y="106209"/>
                  </a:cubicBezTo>
                </a:path>
              </a:pathLst>
            </a:custGeom>
            <a:noFill/>
            <a:ln w="19797" cap="rnd">
              <a:solidFill>
                <a:schemeClr val="bg1"/>
              </a:solidFill>
              <a:prstDash val="solid"/>
              <a:round/>
            </a:ln>
          </p:spPr>
          <p:txBody>
            <a:bodyPr rtlCol="0" anchor="ctr"/>
            <a:lstStyle/>
            <a:p>
              <a:endParaRPr lang="nl-BE"/>
            </a:p>
          </p:txBody>
        </p:sp>
      </p:grpSp>
      <p:grpSp>
        <p:nvGrpSpPr>
          <p:cNvPr id="98" name="Graphic 96">
            <a:extLst>
              <a:ext uri="{FF2B5EF4-FFF2-40B4-BE49-F238E27FC236}">
                <a16:creationId xmlns:a16="http://schemas.microsoft.com/office/drawing/2014/main" id="{22CD40FD-7190-4314-A5D2-3B72EECD1A83}"/>
              </a:ext>
            </a:extLst>
          </p:cNvPr>
          <p:cNvGrpSpPr/>
          <p:nvPr/>
        </p:nvGrpSpPr>
        <p:grpSpPr>
          <a:xfrm>
            <a:off x="6884065" y="4675078"/>
            <a:ext cx="613118" cy="522263"/>
            <a:chOff x="6884065" y="4303886"/>
            <a:chExt cx="613118" cy="522263"/>
          </a:xfrm>
          <a:noFill/>
        </p:grpSpPr>
        <p:sp>
          <p:nvSpPr>
            <p:cNvPr id="99" name="Vrije vorm: vorm 98">
              <a:extLst>
                <a:ext uri="{FF2B5EF4-FFF2-40B4-BE49-F238E27FC236}">
                  <a16:creationId xmlns:a16="http://schemas.microsoft.com/office/drawing/2014/main" id="{6521BE55-4374-4129-B68A-26974F6E9B16}"/>
                </a:ext>
              </a:extLst>
            </p:cNvPr>
            <p:cNvSpPr/>
            <p:nvPr/>
          </p:nvSpPr>
          <p:spPr>
            <a:xfrm>
              <a:off x="6929472" y="4303886"/>
              <a:ext cx="522304" cy="476856"/>
            </a:xfrm>
            <a:custGeom>
              <a:avLst/>
              <a:gdLst>
                <a:gd name="connsiteX0" fmla="*/ 522304 w 522304"/>
                <a:gd name="connsiteY0" fmla="*/ 431449 h 476856"/>
                <a:gd name="connsiteX1" fmla="*/ 334632 w 522304"/>
                <a:gd name="connsiteY1" fmla="*/ 431449 h 476856"/>
                <a:gd name="connsiteX2" fmla="*/ 261132 w 522304"/>
                <a:gd name="connsiteY2" fmla="*/ 476856 h 476856"/>
                <a:gd name="connsiteX3" fmla="*/ 261132 w 522304"/>
                <a:gd name="connsiteY3" fmla="*/ 476856 h 476856"/>
                <a:gd name="connsiteX4" fmla="*/ 261132 w 522304"/>
                <a:gd name="connsiteY4" fmla="*/ 476856 h 476856"/>
                <a:gd name="connsiteX5" fmla="*/ 187631 w 522304"/>
                <a:gd name="connsiteY5" fmla="*/ 431449 h 476856"/>
                <a:gd name="connsiteX6" fmla="*/ 0 w 522304"/>
                <a:gd name="connsiteY6" fmla="*/ 431449 h 476856"/>
                <a:gd name="connsiteX7" fmla="*/ 0 w 522304"/>
                <a:gd name="connsiteY7" fmla="*/ 0 h 476856"/>
                <a:gd name="connsiteX8" fmla="*/ 187672 w 522304"/>
                <a:gd name="connsiteY8" fmla="*/ 0 h 476856"/>
                <a:gd name="connsiteX9" fmla="*/ 261172 w 522304"/>
                <a:gd name="connsiteY9" fmla="*/ 45407 h 476856"/>
                <a:gd name="connsiteX10" fmla="*/ 261172 w 522304"/>
                <a:gd name="connsiteY10" fmla="*/ 45407 h 476856"/>
                <a:gd name="connsiteX11" fmla="*/ 261172 w 522304"/>
                <a:gd name="connsiteY11" fmla="*/ 45407 h 476856"/>
                <a:gd name="connsiteX12" fmla="*/ 334632 w 522304"/>
                <a:gd name="connsiteY12" fmla="*/ 0 h 476856"/>
                <a:gd name="connsiteX13" fmla="*/ 522304 w 522304"/>
                <a:gd name="connsiteY13" fmla="*/ 0 h 476856"/>
                <a:gd name="connsiteX14" fmla="*/ 522304 w 522304"/>
                <a:gd name="connsiteY14" fmla="*/ 431449 h 47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2304" h="476856">
                  <a:moveTo>
                    <a:pt x="522304" y="431449"/>
                  </a:moveTo>
                  <a:lnTo>
                    <a:pt x="334632" y="431449"/>
                  </a:lnTo>
                  <a:cubicBezTo>
                    <a:pt x="303517" y="431449"/>
                    <a:pt x="275056" y="449049"/>
                    <a:pt x="261132" y="476856"/>
                  </a:cubicBezTo>
                  <a:lnTo>
                    <a:pt x="261132" y="476856"/>
                  </a:lnTo>
                  <a:lnTo>
                    <a:pt x="261132" y="476856"/>
                  </a:lnTo>
                  <a:cubicBezTo>
                    <a:pt x="247207" y="449008"/>
                    <a:pt x="218746" y="431449"/>
                    <a:pt x="187631" y="431449"/>
                  </a:cubicBezTo>
                  <a:lnTo>
                    <a:pt x="0" y="431449"/>
                  </a:lnTo>
                  <a:lnTo>
                    <a:pt x="0" y="0"/>
                  </a:lnTo>
                  <a:lnTo>
                    <a:pt x="187672" y="0"/>
                  </a:lnTo>
                  <a:cubicBezTo>
                    <a:pt x="218787" y="0"/>
                    <a:pt x="247248" y="17599"/>
                    <a:pt x="261172" y="45407"/>
                  </a:cubicBezTo>
                  <a:lnTo>
                    <a:pt x="261172" y="45407"/>
                  </a:lnTo>
                  <a:lnTo>
                    <a:pt x="261172" y="45407"/>
                  </a:lnTo>
                  <a:cubicBezTo>
                    <a:pt x="275056" y="17599"/>
                    <a:pt x="303517" y="0"/>
                    <a:pt x="334632" y="0"/>
                  </a:cubicBezTo>
                  <a:lnTo>
                    <a:pt x="522304" y="0"/>
                  </a:lnTo>
                  <a:lnTo>
                    <a:pt x="522304" y="431449"/>
                  </a:lnTo>
                  <a:close/>
                </a:path>
              </a:pathLst>
            </a:custGeom>
            <a:noFill/>
            <a:ln w="19812" cap="rnd">
              <a:solidFill>
                <a:schemeClr val="bg1"/>
              </a:solidFill>
              <a:prstDash val="solid"/>
              <a:round/>
            </a:ln>
          </p:spPr>
          <p:txBody>
            <a:bodyPr rtlCol="0" anchor="ctr"/>
            <a:lstStyle/>
            <a:p>
              <a:endParaRPr lang="nl-BE"/>
            </a:p>
          </p:txBody>
        </p:sp>
        <p:sp>
          <p:nvSpPr>
            <p:cNvPr id="100" name="Vrije vorm: vorm 99">
              <a:extLst>
                <a:ext uri="{FF2B5EF4-FFF2-40B4-BE49-F238E27FC236}">
                  <a16:creationId xmlns:a16="http://schemas.microsoft.com/office/drawing/2014/main" id="{1D7485D4-B3DA-4BD8-A278-4C6BBEFED794}"/>
                </a:ext>
              </a:extLst>
            </p:cNvPr>
            <p:cNvSpPr/>
            <p:nvPr/>
          </p:nvSpPr>
          <p:spPr>
            <a:xfrm>
              <a:off x="7190603" y="4349293"/>
              <a:ext cx="4083" cy="420097"/>
            </a:xfrm>
            <a:custGeom>
              <a:avLst/>
              <a:gdLst>
                <a:gd name="connsiteX0" fmla="*/ 0 w 4083"/>
                <a:gd name="connsiteY0" fmla="*/ 420097 h 420097"/>
                <a:gd name="connsiteX1" fmla="*/ 0 w 4083"/>
                <a:gd name="connsiteY1" fmla="*/ 0 h 420097"/>
              </a:gdLst>
              <a:ahLst/>
              <a:cxnLst>
                <a:cxn ang="0">
                  <a:pos x="connsiteX0" y="connsiteY0"/>
                </a:cxn>
                <a:cxn ang="0">
                  <a:pos x="connsiteX1" y="connsiteY1"/>
                </a:cxn>
              </a:cxnLst>
              <a:rect l="l" t="t" r="r" b="b"/>
              <a:pathLst>
                <a:path w="4083" h="420097">
                  <a:moveTo>
                    <a:pt x="0" y="420097"/>
                  </a:moveTo>
                  <a:lnTo>
                    <a:pt x="0" y="0"/>
                  </a:lnTo>
                </a:path>
              </a:pathLst>
            </a:custGeom>
            <a:ln w="19812" cap="rnd">
              <a:solidFill>
                <a:schemeClr val="bg1"/>
              </a:solidFill>
              <a:prstDash val="solid"/>
              <a:round/>
            </a:ln>
          </p:spPr>
          <p:txBody>
            <a:bodyPr rtlCol="0" anchor="ctr"/>
            <a:lstStyle/>
            <a:p>
              <a:endParaRPr lang="nl-BE"/>
            </a:p>
          </p:txBody>
        </p:sp>
        <p:sp>
          <p:nvSpPr>
            <p:cNvPr id="101" name="Vrije vorm: vorm 100">
              <a:extLst>
                <a:ext uri="{FF2B5EF4-FFF2-40B4-BE49-F238E27FC236}">
                  <a16:creationId xmlns:a16="http://schemas.microsoft.com/office/drawing/2014/main" id="{C2E0E55D-20EB-44CA-A01B-DB91D402DD76}"/>
                </a:ext>
              </a:extLst>
            </p:cNvPr>
            <p:cNvSpPr/>
            <p:nvPr/>
          </p:nvSpPr>
          <p:spPr>
            <a:xfrm>
              <a:off x="6997623" y="4394700"/>
              <a:ext cx="136221" cy="4083"/>
            </a:xfrm>
            <a:custGeom>
              <a:avLst/>
              <a:gdLst>
                <a:gd name="connsiteX0" fmla="*/ 0 w 136221"/>
                <a:gd name="connsiteY0" fmla="*/ 0 h 4083"/>
                <a:gd name="connsiteX1" fmla="*/ 136221 w 136221"/>
                <a:gd name="connsiteY1" fmla="*/ 0 h 4083"/>
              </a:gdLst>
              <a:ahLst/>
              <a:cxnLst>
                <a:cxn ang="0">
                  <a:pos x="connsiteX0" y="connsiteY0"/>
                </a:cxn>
                <a:cxn ang="0">
                  <a:pos x="connsiteX1" y="connsiteY1"/>
                </a:cxn>
              </a:cxnLst>
              <a:rect l="l" t="t" r="r" b="b"/>
              <a:pathLst>
                <a:path w="136221" h="4083">
                  <a:moveTo>
                    <a:pt x="0" y="0"/>
                  </a:moveTo>
                  <a:lnTo>
                    <a:pt x="136221" y="0"/>
                  </a:lnTo>
                </a:path>
              </a:pathLst>
            </a:custGeom>
            <a:ln w="19812" cap="rnd">
              <a:solidFill>
                <a:schemeClr val="bg1"/>
              </a:solidFill>
              <a:prstDash val="solid"/>
              <a:round/>
            </a:ln>
          </p:spPr>
          <p:txBody>
            <a:bodyPr rtlCol="0" anchor="ctr"/>
            <a:lstStyle/>
            <a:p>
              <a:endParaRPr lang="nl-BE"/>
            </a:p>
          </p:txBody>
        </p:sp>
        <p:sp>
          <p:nvSpPr>
            <p:cNvPr id="102" name="Vrije vorm: vorm 101">
              <a:extLst>
                <a:ext uri="{FF2B5EF4-FFF2-40B4-BE49-F238E27FC236}">
                  <a16:creationId xmlns:a16="http://schemas.microsoft.com/office/drawing/2014/main" id="{36ECC5F4-FBA9-4C93-BD34-8AA0A7E1BD2B}"/>
                </a:ext>
              </a:extLst>
            </p:cNvPr>
            <p:cNvSpPr/>
            <p:nvPr/>
          </p:nvSpPr>
          <p:spPr>
            <a:xfrm>
              <a:off x="6997623" y="4462851"/>
              <a:ext cx="136221" cy="4083"/>
            </a:xfrm>
            <a:custGeom>
              <a:avLst/>
              <a:gdLst>
                <a:gd name="connsiteX0" fmla="*/ 0 w 136221"/>
                <a:gd name="connsiteY0" fmla="*/ 0 h 4083"/>
                <a:gd name="connsiteX1" fmla="*/ 136221 w 136221"/>
                <a:gd name="connsiteY1" fmla="*/ 0 h 4083"/>
              </a:gdLst>
              <a:ahLst/>
              <a:cxnLst>
                <a:cxn ang="0">
                  <a:pos x="connsiteX0" y="connsiteY0"/>
                </a:cxn>
                <a:cxn ang="0">
                  <a:pos x="connsiteX1" y="connsiteY1"/>
                </a:cxn>
              </a:cxnLst>
              <a:rect l="l" t="t" r="r" b="b"/>
              <a:pathLst>
                <a:path w="136221" h="4083">
                  <a:moveTo>
                    <a:pt x="0" y="0"/>
                  </a:moveTo>
                  <a:lnTo>
                    <a:pt x="136221" y="0"/>
                  </a:lnTo>
                </a:path>
              </a:pathLst>
            </a:custGeom>
            <a:ln w="19812" cap="rnd">
              <a:solidFill>
                <a:schemeClr val="bg1"/>
              </a:solidFill>
              <a:prstDash val="solid"/>
              <a:round/>
            </a:ln>
          </p:spPr>
          <p:txBody>
            <a:bodyPr rtlCol="0" anchor="ctr"/>
            <a:lstStyle/>
            <a:p>
              <a:endParaRPr lang="nl-BE"/>
            </a:p>
          </p:txBody>
        </p:sp>
        <p:sp>
          <p:nvSpPr>
            <p:cNvPr id="103" name="Vrije vorm: vorm 102">
              <a:extLst>
                <a:ext uri="{FF2B5EF4-FFF2-40B4-BE49-F238E27FC236}">
                  <a16:creationId xmlns:a16="http://schemas.microsoft.com/office/drawing/2014/main" id="{201D8A20-7AD6-4E10-A049-01E7E5430B4A}"/>
                </a:ext>
              </a:extLst>
            </p:cNvPr>
            <p:cNvSpPr/>
            <p:nvPr/>
          </p:nvSpPr>
          <p:spPr>
            <a:xfrm>
              <a:off x="6997623" y="4530962"/>
              <a:ext cx="136221" cy="4083"/>
            </a:xfrm>
            <a:custGeom>
              <a:avLst/>
              <a:gdLst>
                <a:gd name="connsiteX0" fmla="*/ 0 w 136221"/>
                <a:gd name="connsiteY0" fmla="*/ 0 h 4083"/>
                <a:gd name="connsiteX1" fmla="*/ 136221 w 136221"/>
                <a:gd name="connsiteY1" fmla="*/ 0 h 4083"/>
              </a:gdLst>
              <a:ahLst/>
              <a:cxnLst>
                <a:cxn ang="0">
                  <a:pos x="connsiteX0" y="connsiteY0"/>
                </a:cxn>
                <a:cxn ang="0">
                  <a:pos x="connsiteX1" y="connsiteY1"/>
                </a:cxn>
              </a:cxnLst>
              <a:rect l="l" t="t" r="r" b="b"/>
              <a:pathLst>
                <a:path w="136221" h="4083">
                  <a:moveTo>
                    <a:pt x="0" y="0"/>
                  </a:moveTo>
                  <a:lnTo>
                    <a:pt x="136221" y="0"/>
                  </a:lnTo>
                </a:path>
              </a:pathLst>
            </a:custGeom>
            <a:ln w="19812" cap="rnd">
              <a:solidFill>
                <a:schemeClr val="bg1"/>
              </a:solidFill>
              <a:prstDash val="solid"/>
              <a:round/>
            </a:ln>
          </p:spPr>
          <p:txBody>
            <a:bodyPr rtlCol="0" anchor="ctr"/>
            <a:lstStyle/>
            <a:p>
              <a:endParaRPr lang="nl-BE"/>
            </a:p>
          </p:txBody>
        </p:sp>
        <p:sp>
          <p:nvSpPr>
            <p:cNvPr id="104" name="Vrije vorm: vorm 103">
              <a:extLst>
                <a:ext uri="{FF2B5EF4-FFF2-40B4-BE49-F238E27FC236}">
                  <a16:creationId xmlns:a16="http://schemas.microsoft.com/office/drawing/2014/main" id="{08B8BD66-587B-452D-B249-22472A704A29}"/>
                </a:ext>
              </a:extLst>
            </p:cNvPr>
            <p:cNvSpPr/>
            <p:nvPr/>
          </p:nvSpPr>
          <p:spPr>
            <a:xfrm>
              <a:off x="7247403" y="4394700"/>
              <a:ext cx="136221" cy="4083"/>
            </a:xfrm>
            <a:custGeom>
              <a:avLst/>
              <a:gdLst>
                <a:gd name="connsiteX0" fmla="*/ 136221 w 136221"/>
                <a:gd name="connsiteY0" fmla="*/ 0 h 4083"/>
                <a:gd name="connsiteX1" fmla="*/ 0 w 136221"/>
                <a:gd name="connsiteY1" fmla="*/ 0 h 4083"/>
              </a:gdLst>
              <a:ahLst/>
              <a:cxnLst>
                <a:cxn ang="0">
                  <a:pos x="connsiteX0" y="connsiteY0"/>
                </a:cxn>
                <a:cxn ang="0">
                  <a:pos x="connsiteX1" y="connsiteY1"/>
                </a:cxn>
              </a:cxnLst>
              <a:rect l="l" t="t" r="r" b="b"/>
              <a:pathLst>
                <a:path w="136221" h="4083">
                  <a:moveTo>
                    <a:pt x="136221" y="0"/>
                  </a:moveTo>
                  <a:lnTo>
                    <a:pt x="0" y="0"/>
                  </a:lnTo>
                </a:path>
              </a:pathLst>
            </a:custGeom>
            <a:ln w="19812" cap="rnd">
              <a:solidFill>
                <a:schemeClr val="bg1"/>
              </a:solidFill>
              <a:prstDash val="solid"/>
              <a:round/>
            </a:ln>
          </p:spPr>
          <p:txBody>
            <a:bodyPr rtlCol="0" anchor="ctr"/>
            <a:lstStyle/>
            <a:p>
              <a:endParaRPr lang="nl-BE"/>
            </a:p>
          </p:txBody>
        </p:sp>
        <p:sp>
          <p:nvSpPr>
            <p:cNvPr id="105" name="Vrije vorm: vorm 104">
              <a:extLst>
                <a:ext uri="{FF2B5EF4-FFF2-40B4-BE49-F238E27FC236}">
                  <a16:creationId xmlns:a16="http://schemas.microsoft.com/office/drawing/2014/main" id="{DCF2A266-D696-4EC3-B3A8-BB75469B1D23}"/>
                </a:ext>
              </a:extLst>
            </p:cNvPr>
            <p:cNvSpPr/>
            <p:nvPr/>
          </p:nvSpPr>
          <p:spPr>
            <a:xfrm>
              <a:off x="7247403" y="4462851"/>
              <a:ext cx="136221" cy="4083"/>
            </a:xfrm>
            <a:custGeom>
              <a:avLst/>
              <a:gdLst>
                <a:gd name="connsiteX0" fmla="*/ 136221 w 136221"/>
                <a:gd name="connsiteY0" fmla="*/ 0 h 4083"/>
                <a:gd name="connsiteX1" fmla="*/ 0 w 136221"/>
                <a:gd name="connsiteY1" fmla="*/ 0 h 4083"/>
              </a:gdLst>
              <a:ahLst/>
              <a:cxnLst>
                <a:cxn ang="0">
                  <a:pos x="connsiteX0" y="connsiteY0"/>
                </a:cxn>
                <a:cxn ang="0">
                  <a:pos x="connsiteX1" y="connsiteY1"/>
                </a:cxn>
              </a:cxnLst>
              <a:rect l="l" t="t" r="r" b="b"/>
              <a:pathLst>
                <a:path w="136221" h="4083">
                  <a:moveTo>
                    <a:pt x="136221" y="0"/>
                  </a:moveTo>
                  <a:lnTo>
                    <a:pt x="0" y="0"/>
                  </a:lnTo>
                </a:path>
              </a:pathLst>
            </a:custGeom>
            <a:ln w="19812" cap="rnd">
              <a:solidFill>
                <a:schemeClr val="bg1"/>
              </a:solidFill>
              <a:prstDash val="solid"/>
              <a:round/>
            </a:ln>
          </p:spPr>
          <p:txBody>
            <a:bodyPr rtlCol="0" anchor="ctr"/>
            <a:lstStyle/>
            <a:p>
              <a:endParaRPr lang="nl-BE"/>
            </a:p>
          </p:txBody>
        </p:sp>
        <p:sp>
          <p:nvSpPr>
            <p:cNvPr id="106" name="Vrije vorm: vorm 105">
              <a:extLst>
                <a:ext uri="{FF2B5EF4-FFF2-40B4-BE49-F238E27FC236}">
                  <a16:creationId xmlns:a16="http://schemas.microsoft.com/office/drawing/2014/main" id="{43997A12-3DB2-4F67-B47E-24447CD3FD89}"/>
                </a:ext>
              </a:extLst>
            </p:cNvPr>
            <p:cNvSpPr/>
            <p:nvPr/>
          </p:nvSpPr>
          <p:spPr>
            <a:xfrm>
              <a:off x="7247403" y="4530962"/>
              <a:ext cx="136221" cy="4083"/>
            </a:xfrm>
            <a:custGeom>
              <a:avLst/>
              <a:gdLst>
                <a:gd name="connsiteX0" fmla="*/ 136221 w 136221"/>
                <a:gd name="connsiteY0" fmla="*/ 0 h 4083"/>
                <a:gd name="connsiteX1" fmla="*/ 0 w 136221"/>
                <a:gd name="connsiteY1" fmla="*/ 0 h 4083"/>
              </a:gdLst>
              <a:ahLst/>
              <a:cxnLst>
                <a:cxn ang="0">
                  <a:pos x="connsiteX0" y="connsiteY0"/>
                </a:cxn>
                <a:cxn ang="0">
                  <a:pos x="connsiteX1" y="connsiteY1"/>
                </a:cxn>
              </a:cxnLst>
              <a:rect l="l" t="t" r="r" b="b"/>
              <a:pathLst>
                <a:path w="136221" h="4083">
                  <a:moveTo>
                    <a:pt x="136221" y="0"/>
                  </a:moveTo>
                  <a:lnTo>
                    <a:pt x="0" y="0"/>
                  </a:lnTo>
                </a:path>
              </a:pathLst>
            </a:custGeom>
            <a:ln w="19812" cap="rnd">
              <a:solidFill>
                <a:schemeClr val="bg1"/>
              </a:solidFill>
              <a:prstDash val="solid"/>
              <a:round/>
            </a:ln>
          </p:spPr>
          <p:txBody>
            <a:bodyPr rtlCol="0" anchor="ctr"/>
            <a:lstStyle/>
            <a:p>
              <a:endParaRPr lang="nl-BE"/>
            </a:p>
          </p:txBody>
        </p:sp>
        <p:sp>
          <p:nvSpPr>
            <p:cNvPr id="107" name="Vrije vorm: vorm 106">
              <a:extLst>
                <a:ext uri="{FF2B5EF4-FFF2-40B4-BE49-F238E27FC236}">
                  <a16:creationId xmlns:a16="http://schemas.microsoft.com/office/drawing/2014/main" id="{AAF11C29-AFEA-44C4-9EE8-76E66160707C}"/>
                </a:ext>
              </a:extLst>
            </p:cNvPr>
            <p:cNvSpPr/>
            <p:nvPr/>
          </p:nvSpPr>
          <p:spPr>
            <a:xfrm>
              <a:off x="6997623" y="4599073"/>
              <a:ext cx="136221" cy="4083"/>
            </a:xfrm>
            <a:custGeom>
              <a:avLst/>
              <a:gdLst>
                <a:gd name="connsiteX0" fmla="*/ 0 w 136221"/>
                <a:gd name="connsiteY0" fmla="*/ 0 h 4083"/>
                <a:gd name="connsiteX1" fmla="*/ 136221 w 136221"/>
                <a:gd name="connsiteY1" fmla="*/ 0 h 4083"/>
              </a:gdLst>
              <a:ahLst/>
              <a:cxnLst>
                <a:cxn ang="0">
                  <a:pos x="connsiteX0" y="connsiteY0"/>
                </a:cxn>
                <a:cxn ang="0">
                  <a:pos x="connsiteX1" y="connsiteY1"/>
                </a:cxn>
              </a:cxnLst>
              <a:rect l="l" t="t" r="r" b="b"/>
              <a:pathLst>
                <a:path w="136221" h="4083">
                  <a:moveTo>
                    <a:pt x="0" y="0"/>
                  </a:moveTo>
                  <a:lnTo>
                    <a:pt x="136221" y="0"/>
                  </a:lnTo>
                </a:path>
              </a:pathLst>
            </a:custGeom>
            <a:ln w="19812" cap="rnd">
              <a:solidFill>
                <a:schemeClr val="bg1"/>
              </a:solidFill>
              <a:prstDash val="solid"/>
              <a:round/>
            </a:ln>
          </p:spPr>
          <p:txBody>
            <a:bodyPr rtlCol="0" anchor="ctr"/>
            <a:lstStyle/>
            <a:p>
              <a:endParaRPr lang="nl-BE"/>
            </a:p>
          </p:txBody>
        </p:sp>
        <p:sp>
          <p:nvSpPr>
            <p:cNvPr id="108" name="Vrije vorm: vorm 107">
              <a:extLst>
                <a:ext uri="{FF2B5EF4-FFF2-40B4-BE49-F238E27FC236}">
                  <a16:creationId xmlns:a16="http://schemas.microsoft.com/office/drawing/2014/main" id="{B0F96DC7-98BF-4921-892B-22AC14B4E448}"/>
                </a:ext>
              </a:extLst>
            </p:cNvPr>
            <p:cNvSpPr/>
            <p:nvPr/>
          </p:nvSpPr>
          <p:spPr>
            <a:xfrm>
              <a:off x="6997623" y="4667224"/>
              <a:ext cx="136221" cy="4083"/>
            </a:xfrm>
            <a:custGeom>
              <a:avLst/>
              <a:gdLst>
                <a:gd name="connsiteX0" fmla="*/ 0 w 136221"/>
                <a:gd name="connsiteY0" fmla="*/ 0 h 4083"/>
                <a:gd name="connsiteX1" fmla="*/ 136221 w 136221"/>
                <a:gd name="connsiteY1" fmla="*/ 0 h 4083"/>
              </a:gdLst>
              <a:ahLst/>
              <a:cxnLst>
                <a:cxn ang="0">
                  <a:pos x="connsiteX0" y="connsiteY0"/>
                </a:cxn>
                <a:cxn ang="0">
                  <a:pos x="connsiteX1" y="connsiteY1"/>
                </a:cxn>
              </a:cxnLst>
              <a:rect l="l" t="t" r="r" b="b"/>
              <a:pathLst>
                <a:path w="136221" h="4083">
                  <a:moveTo>
                    <a:pt x="0" y="0"/>
                  </a:moveTo>
                  <a:lnTo>
                    <a:pt x="136221" y="0"/>
                  </a:lnTo>
                </a:path>
              </a:pathLst>
            </a:custGeom>
            <a:ln w="19812" cap="rnd">
              <a:solidFill>
                <a:schemeClr val="bg1"/>
              </a:solidFill>
              <a:prstDash val="solid"/>
              <a:round/>
            </a:ln>
          </p:spPr>
          <p:txBody>
            <a:bodyPr rtlCol="0" anchor="ctr"/>
            <a:lstStyle/>
            <a:p>
              <a:endParaRPr lang="nl-BE"/>
            </a:p>
          </p:txBody>
        </p:sp>
        <p:sp>
          <p:nvSpPr>
            <p:cNvPr id="109" name="Vrije vorm: vorm 108">
              <a:extLst>
                <a:ext uri="{FF2B5EF4-FFF2-40B4-BE49-F238E27FC236}">
                  <a16:creationId xmlns:a16="http://schemas.microsoft.com/office/drawing/2014/main" id="{0B703672-74E7-4322-955E-A9B6BDF457D1}"/>
                </a:ext>
              </a:extLst>
            </p:cNvPr>
            <p:cNvSpPr/>
            <p:nvPr/>
          </p:nvSpPr>
          <p:spPr>
            <a:xfrm>
              <a:off x="7247403" y="4667224"/>
              <a:ext cx="136221" cy="4083"/>
            </a:xfrm>
            <a:custGeom>
              <a:avLst/>
              <a:gdLst>
                <a:gd name="connsiteX0" fmla="*/ 0 w 136221"/>
                <a:gd name="connsiteY0" fmla="*/ 0 h 4083"/>
                <a:gd name="connsiteX1" fmla="*/ 136221 w 136221"/>
                <a:gd name="connsiteY1" fmla="*/ 0 h 4083"/>
              </a:gdLst>
              <a:ahLst/>
              <a:cxnLst>
                <a:cxn ang="0">
                  <a:pos x="connsiteX0" y="connsiteY0"/>
                </a:cxn>
                <a:cxn ang="0">
                  <a:pos x="connsiteX1" y="connsiteY1"/>
                </a:cxn>
              </a:cxnLst>
              <a:rect l="l" t="t" r="r" b="b"/>
              <a:pathLst>
                <a:path w="136221" h="4083">
                  <a:moveTo>
                    <a:pt x="0" y="0"/>
                  </a:moveTo>
                  <a:lnTo>
                    <a:pt x="136221" y="0"/>
                  </a:lnTo>
                </a:path>
              </a:pathLst>
            </a:custGeom>
            <a:ln w="19812" cap="rnd">
              <a:solidFill>
                <a:schemeClr val="bg1"/>
              </a:solidFill>
              <a:prstDash val="solid"/>
              <a:round/>
            </a:ln>
          </p:spPr>
          <p:txBody>
            <a:bodyPr rtlCol="0" anchor="ctr"/>
            <a:lstStyle/>
            <a:p>
              <a:endParaRPr lang="nl-BE"/>
            </a:p>
          </p:txBody>
        </p:sp>
        <p:sp>
          <p:nvSpPr>
            <p:cNvPr id="110" name="Vrije vorm: vorm 109">
              <a:extLst>
                <a:ext uri="{FF2B5EF4-FFF2-40B4-BE49-F238E27FC236}">
                  <a16:creationId xmlns:a16="http://schemas.microsoft.com/office/drawing/2014/main" id="{B81BD1FF-62C8-480C-8DE1-44A228BA156A}"/>
                </a:ext>
              </a:extLst>
            </p:cNvPr>
            <p:cNvSpPr/>
            <p:nvPr/>
          </p:nvSpPr>
          <p:spPr>
            <a:xfrm>
              <a:off x="7247403" y="4599073"/>
              <a:ext cx="136221" cy="4083"/>
            </a:xfrm>
            <a:custGeom>
              <a:avLst/>
              <a:gdLst>
                <a:gd name="connsiteX0" fmla="*/ 0 w 136221"/>
                <a:gd name="connsiteY0" fmla="*/ 0 h 4083"/>
                <a:gd name="connsiteX1" fmla="*/ 136221 w 136221"/>
                <a:gd name="connsiteY1" fmla="*/ 0 h 4083"/>
              </a:gdLst>
              <a:ahLst/>
              <a:cxnLst>
                <a:cxn ang="0">
                  <a:pos x="connsiteX0" y="connsiteY0"/>
                </a:cxn>
                <a:cxn ang="0">
                  <a:pos x="connsiteX1" y="connsiteY1"/>
                </a:cxn>
              </a:cxnLst>
              <a:rect l="l" t="t" r="r" b="b"/>
              <a:pathLst>
                <a:path w="136221" h="4083">
                  <a:moveTo>
                    <a:pt x="0" y="0"/>
                  </a:moveTo>
                  <a:lnTo>
                    <a:pt x="136221" y="0"/>
                  </a:lnTo>
                </a:path>
              </a:pathLst>
            </a:custGeom>
            <a:ln w="19812" cap="rnd">
              <a:solidFill>
                <a:schemeClr val="bg1"/>
              </a:solidFill>
              <a:prstDash val="solid"/>
              <a:round/>
            </a:ln>
          </p:spPr>
          <p:txBody>
            <a:bodyPr rtlCol="0" anchor="ctr"/>
            <a:lstStyle/>
            <a:p>
              <a:endParaRPr lang="nl-BE"/>
            </a:p>
          </p:txBody>
        </p:sp>
        <p:sp>
          <p:nvSpPr>
            <p:cNvPr id="111" name="Vrije vorm: vorm 110">
              <a:extLst>
                <a:ext uri="{FF2B5EF4-FFF2-40B4-BE49-F238E27FC236}">
                  <a16:creationId xmlns:a16="http://schemas.microsoft.com/office/drawing/2014/main" id="{CA1C856F-A167-4AF7-9D25-84553014371B}"/>
                </a:ext>
              </a:extLst>
            </p:cNvPr>
            <p:cNvSpPr/>
            <p:nvPr/>
          </p:nvSpPr>
          <p:spPr>
            <a:xfrm>
              <a:off x="6884065" y="4337941"/>
              <a:ext cx="613118" cy="488208"/>
            </a:xfrm>
            <a:custGeom>
              <a:avLst/>
              <a:gdLst>
                <a:gd name="connsiteX0" fmla="*/ 567711 w 613118"/>
                <a:gd name="connsiteY0" fmla="*/ 0 h 488208"/>
                <a:gd name="connsiteX1" fmla="*/ 590415 w 613118"/>
                <a:gd name="connsiteY1" fmla="*/ 0 h 488208"/>
                <a:gd name="connsiteX2" fmla="*/ 613118 w 613118"/>
                <a:gd name="connsiteY2" fmla="*/ 22704 h 488208"/>
                <a:gd name="connsiteX3" fmla="*/ 613118 w 613118"/>
                <a:gd name="connsiteY3" fmla="*/ 420097 h 488208"/>
                <a:gd name="connsiteX4" fmla="*/ 590415 w 613118"/>
                <a:gd name="connsiteY4" fmla="*/ 442801 h 488208"/>
                <a:gd name="connsiteX5" fmla="*/ 408746 w 613118"/>
                <a:gd name="connsiteY5" fmla="*/ 442801 h 488208"/>
                <a:gd name="connsiteX6" fmla="*/ 340635 w 613118"/>
                <a:gd name="connsiteY6" fmla="*/ 488208 h 488208"/>
                <a:gd name="connsiteX7" fmla="*/ 272483 w 613118"/>
                <a:gd name="connsiteY7" fmla="*/ 488208 h 488208"/>
                <a:gd name="connsiteX8" fmla="*/ 204373 w 613118"/>
                <a:gd name="connsiteY8" fmla="*/ 442801 h 488208"/>
                <a:gd name="connsiteX9" fmla="*/ 22704 w 613118"/>
                <a:gd name="connsiteY9" fmla="*/ 442801 h 488208"/>
                <a:gd name="connsiteX10" fmla="*/ 0 w 613118"/>
                <a:gd name="connsiteY10" fmla="*/ 420097 h 488208"/>
                <a:gd name="connsiteX11" fmla="*/ 0 w 613118"/>
                <a:gd name="connsiteY11" fmla="*/ 22704 h 488208"/>
                <a:gd name="connsiteX12" fmla="*/ 22704 w 613118"/>
                <a:gd name="connsiteY12" fmla="*/ 0 h 488208"/>
                <a:gd name="connsiteX13" fmla="*/ 45407 w 613118"/>
                <a:gd name="connsiteY13" fmla="*/ 0 h 48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3118" h="488208">
                  <a:moveTo>
                    <a:pt x="567711" y="0"/>
                  </a:moveTo>
                  <a:lnTo>
                    <a:pt x="590415" y="0"/>
                  </a:lnTo>
                  <a:cubicBezTo>
                    <a:pt x="602951" y="0"/>
                    <a:pt x="613118" y="10168"/>
                    <a:pt x="613118" y="22704"/>
                  </a:cubicBezTo>
                  <a:lnTo>
                    <a:pt x="613118" y="420097"/>
                  </a:lnTo>
                  <a:cubicBezTo>
                    <a:pt x="613118" y="432633"/>
                    <a:pt x="602951" y="442801"/>
                    <a:pt x="590415" y="442801"/>
                  </a:cubicBezTo>
                  <a:lnTo>
                    <a:pt x="408746" y="442801"/>
                  </a:lnTo>
                  <a:cubicBezTo>
                    <a:pt x="377630" y="442801"/>
                    <a:pt x="354518" y="460400"/>
                    <a:pt x="340635" y="488208"/>
                  </a:cubicBezTo>
                  <a:lnTo>
                    <a:pt x="272483" y="488208"/>
                  </a:lnTo>
                  <a:cubicBezTo>
                    <a:pt x="258559" y="460360"/>
                    <a:pt x="235488" y="442801"/>
                    <a:pt x="204373" y="442801"/>
                  </a:cubicBezTo>
                  <a:lnTo>
                    <a:pt x="22704" y="442801"/>
                  </a:lnTo>
                  <a:cubicBezTo>
                    <a:pt x="10168" y="442801"/>
                    <a:pt x="0" y="432633"/>
                    <a:pt x="0" y="420097"/>
                  </a:cubicBezTo>
                  <a:lnTo>
                    <a:pt x="0" y="22704"/>
                  </a:lnTo>
                  <a:cubicBezTo>
                    <a:pt x="0" y="10168"/>
                    <a:pt x="10168" y="0"/>
                    <a:pt x="22704" y="0"/>
                  </a:cubicBezTo>
                  <a:lnTo>
                    <a:pt x="45407" y="0"/>
                  </a:lnTo>
                </a:path>
              </a:pathLst>
            </a:custGeom>
            <a:noFill/>
            <a:ln w="19812" cap="rnd">
              <a:solidFill>
                <a:schemeClr val="bg1"/>
              </a:solidFill>
              <a:prstDash val="solid"/>
              <a:round/>
            </a:ln>
          </p:spPr>
          <p:txBody>
            <a:bodyPr rtlCol="0" anchor="ctr"/>
            <a:lstStyle/>
            <a:p>
              <a:endParaRPr lang="nl-BE"/>
            </a:p>
          </p:txBody>
        </p:sp>
      </p:grpSp>
      <p:sp>
        <p:nvSpPr>
          <p:cNvPr id="112" name="Rechthoek 111">
            <a:hlinkClick r:id="rId2"/>
            <a:extLst>
              <a:ext uri="{FF2B5EF4-FFF2-40B4-BE49-F238E27FC236}">
                <a16:creationId xmlns:a16="http://schemas.microsoft.com/office/drawing/2014/main" id="{84212D22-3ABC-434C-AB0B-EF873F7603E4}"/>
              </a:ext>
            </a:extLst>
          </p:cNvPr>
          <p:cNvSpPr/>
          <p:nvPr userDrawn="1"/>
        </p:nvSpPr>
        <p:spPr>
          <a:xfrm>
            <a:off x="1249363" y="4508081"/>
            <a:ext cx="1576806" cy="1264781"/>
          </a:xfrm>
          <a:prstGeom prst="rect">
            <a:avLst/>
          </a:prstGeom>
          <a:noFill/>
        </p:spPr>
        <p:txBody>
          <a:bodyPr wrap="square" lIns="0" tIns="0" rIns="0" bIns="0" rtlCol="0" anchor="ctr">
            <a:spAutoFit/>
          </a:bodyPr>
          <a:lstStyle/>
          <a:p>
            <a:pPr algn="l"/>
            <a:endParaRPr lang="nl-BE" sz="1600" b="1" dirty="0" err="1">
              <a:latin typeface="+mj-lt"/>
            </a:endParaRPr>
          </a:p>
        </p:txBody>
      </p:sp>
      <p:sp>
        <p:nvSpPr>
          <p:cNvPr id="113" name="Rechthoek 112">
            <a:hlinkClick r:id="rId3"/>
            <a:extLst>
              <a:ext uri="{FF2B5EF4-FFF2-40B4-BE49-F238E27FC236}">
                <a16:creationId xmlns:a16="http://schemas.microsoft.com/office/drawing/2014/main" id="{4016FE3A-416B-4ADB-AA2C-9223045A564D}"/>
              </a:ext>
            </a:extLst>
          </p:cNvPr>
          <p:cNvSpPr/>
          <p:nvPr userDrawn="1"/>
        </p:nvSpPr>
        <p:spPr>
          <a:xfrm>
            <a:off x="3075696" y="4508081"/>
            <a:ext cx="2743199" cy="1264781"/>
          </a:xfrm>
          <a:prstGeom prst="rect">
            <a:avLst/>
          </a:prstGeom>
          <a:noFill/>
        </p:spPr>
        <p:txBody>
          <a:bodyPr wrap="square" lIns="0" tIns="0" rIns="0" bIns="0" rtlCol="0" anchor="ctr">
            <a:spAutoFit/>
          </a:bodyPr>
          <a:lstStyle/>
          <a:p>
            <a:pPr algn="l"/>
            <a:endParaRPr lang="nl-BE" sz="1600" b="1" dirty="0" err="1">
              <a:latin typeface="+mj-lt"/>
            </a:endParaRPr>
          </a:p>
        </p:txBody>
      </p:sp>
      <p:sp>
        <p:nvSpPr>
          <p:cNvPr id="114" name="Rechthoek 113">
            <a:hlinkClick r:id="rId4"/>
            <a:extLst>
              <a:ext uri="{FF2B5EF4-FFF2-40B4-BE49-F238E27FC236}">
                <a16:creationId xmlns:a16="http://schemas.microsoft.com/office/drawing/2014/main" id="{D8E6B8B8-927B-4CD3-AB71-8019DF696DF1}"/>
              </a:ext>
            </a:extLst>
          </p:cNvPr>
          <p:cNvSpPr/>
          <p:nvPr userDrawn="1"/>
        </p:nvSpPr>
        <p:spPr>
          <a:xfrm>
            <a:off x="5993524" y="4508081"/>
            <a:ext cx="2419849" cy="1264781"/>
          </a:xfrm>
          <a:prstGeom prst="rect">
            <a:avLst/>
          </a:prstGeom>
          <a:noFill/>
        </p:spPr>
        <p:txBody>
          <a:bodyPr wrap="square" lIns="0" tIns="0" rIns="0" bIns="0" rtlCol="0" anchor="ctr">
            <a:spAutoFit/>
          </a:bodyPr>
          <a:lstStyle/>
          <a:p>
            <a:pPr algn="l"/>
            <a:endParaRPr lang="nl-BE" sz="1600" b="1" dirty="0" err="1">
              <a:latin typeface="+mj-lt"/>
            </a:endParaRPr>
          </a:p>
        </p:txBody>
      </p:sp>
      <p:pic>
        <p:nvPicPr>
          <p:cNvPr id="63" name="Afbeelding 62">
            <a:extLst>
              <a:ext uri="{FF2B5EF4-FFF2-40B4-BE49-F238E27FC236}">
                <a16:creationId xmlns:a16="http://schemas.microsoft.com/office/drawing/2014/main" id="{E7B73E07-A0AD-4D62-AEBC-5A876752C1E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962827" y="479833"/>
            <a:ext cx="2608344" cy="837277"/>
          </a:xfrm>
          <a:prstGeom prst="rect">
            <a:avLst/>
          </a:prstGeom>
        </p:spPr>
      </p:pic>
      <p:sp>
        <p:nvSpPr>
          <p:cNvPr id="65" name="Gelijkbenige driehoek 64">
            <a:extLst>
              <a:ext uri="{FF2B5EF4-FFF2-40B4-BE49-F238E27FC236}">
                <a16:creationId xmlns:a16="http://schemas.microsoft.com/office/drawing/2014/main" id="{D2D7EE57-84A3-4973-855E-4190A1C1080F}"/>
              </a:ext>
            </a:extLst>
          </p:cNvPr>
          <p:cNvSpPr/>
          <p:nvPr userDrawn="1"/>
        </p:nvSpPr>
        <p:spPr>
          <a:xfrm rot="16200000">
            <a:off x="11475085"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66" name="Graphic 65">
            <a:extLst>
              <a:ext uri="{FF2B5EF4-FFF2-40B4-BE49-F238E27FC236}">
                <a16:creationId xmlns:a16="http://schemas.microsoft.com/office/drawing/2014/main" id="{8BC4498F-FAD5-41AD-B0CA-D8E523D795C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58813" y="6221683"/>
            <a:ext cx="1153603" cy="366439"/>
          </a:xfrm>
          <a:prstGeom prst="rect">
            <a:avLst/>
          </a:prstGeom>
        </p:spPr>
      </p:pic>
      <p:sp>
        <p:nvSpPr>
          <p:cNvPr id="12" name="Tijdelijke aanduiding voor voettekst 11">
            <a:extLst>
              <a:ext uri="{FF2B5EF4-FFF2-40B4-BE49-F238E27FC236}">
                <a16:creationId xmlns:a16="http://schemas.microsoft.com/office/drawing/2014/main" id="{2E8A4407-5BB5-4B5E-934D-02B50A501CA1}"/>
              </a:ext>
            </a:extLst>
          </p:cNvPr>
          <p:cNvSpPr>
            <a:spLocks noGrp="1"/>
          </p:cNvSpPr>
          <p:nvPr>
            <p:ph type="ftr" sz="quarter" idx="16"/>
          </p:nvPr>
        </p:nvSpPr>
        <p:spPr/>
        <p:txBody>
          <a:bodyPr/>
          <a:lstStyle>
            <a:lvl1pPr>
              <a:defRPr>
                <a:solidFill>
                  <a:schemeClr val="bg1"/>
                </a:solidFill>
              </a:defRPr>
            </a:lvl1pPr>
          </a:lstStyle>
          <a:p>
            <a:endParaRPr lang="nl-BE" dirty="0"/>
          </a:p>
        </p:txBody>
      </p:sp>
      <p:sp>
        <p:nvSpPr>
          <p:cNvPr id="14" name="Tijdelijke aanduiding voor dianummer 13">
            <a:extLst>
              <a:ext uri="{FF2B5EF4-FFF2-40B4-BE49-F238E27FC236}">
                <a16:creationId xmlns:a16="http://schemas.microsoft.com/office/drawing/2014/main" id="{7E7E6CC9-9CE7-4BD0-B8A5-ABEBCDEBE592}"/>
              </a:ext>
            </a:extLst>
          </p:cNvPr>
          <p:cNvSpPr>
            <a:spLocks noGrp="1"/>
          </p:cNvSpPr>
          <p:nvPr>
            <p:ph type="sldNum" sz="quarter" idx="17"/>
          </p:nvPr>
        </p:nvSpPr>
        <p:spPr/>
        <p:txBody>
          <a:bodyPr/>
          <a:lstStyle>
            <a:lvl1pPr>
              <a:defRPr>
                <a:solidFill>
                  <a:schemeClr val="bg1"/>
                </a:solidFill>
              </a:defRPr>
            </a:lvl1p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25758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5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15"/>
                                        </p:tgtEl>
                                        <p:attrNameLst>
                                          <p:attrName>style.visibility</p:attrName>
                                        </p:attrNameLst>
                                      </p:cBhvr>
                                      <p:to>
                                        <p:strVal val="visible"/>
                                      </p:to>
                                    </p:set>
                                    <p:anim calcmode="lin" valueType="num">
                                      <p:cBhvr additive="base">
                                        <p:cTn id="19" dur="500" fill="hold"/>
                                        <p:tgtEl>
                                          <p:spTgt spid="115"/>
                                        </p:tgtEl>
                                        <p:attrNameLst>
                                          <p:attrName>ppt_x</p:attrName>
                                        </p:attrNameLst>
                                      </p:cBhvr>
                                      <p:tavLst>
                                        <p:tav tm="0">
                                          <p:val>
                                            <p:strVal val="0-#ppt_w/2"/>
                                          </p:val>
                                        </p:tav>
                                        <p:tav tm="100000">
                                          <p:val>
                                            <p:strVal val="#ppt_x"/>
                                          </p:val>
                                        </p:tav>
                                      </p:tavLst>
                                    </p:anim>
                                    <p:anim calcmode="lin" valueType="num">
                                      <p:cBhvr additive="base">
                                        <p:cTn id="20" dur="500" fill="hold"/>
                                        <p:tgtEl>
                                          <p:spTgt spid="115"/>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0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200"/>
                                  </p:stCondLst>
                                  <p:childTnLst>
                                    <p:set>
                                      <p:cBhvr>
                                        <p:cTn id="26" dur="1" fill="hold">
                                          <p:stCondLst>
                                            <p:cond delay="0"/>
                                          </p:stCondLst>
                                        </p:cTn>
                                        <p:tgtEl>
                                          <p:spTgt spid="11">
                                            <p:txEl>
                                              <p:pRg st="0" end="0"/>
                                            </p:txEl>
                                          </p:spTgt>
                                        </p:tgtEl>
                                        <p:attrNameLst>
                                          <p:attrName>style.visibility</p:attrName>
                                        </p:attrNameLst>
                                      </p:cBhvr>
                                      <p:to>
                                        <p:strVal val="visible"/>
                                      </p:to>
                                    </p:set>
                                    <p:anim calcmode="lin" valueType="num">
                                      <p:cBhvr additive="base">
                                        <p:cTn id="2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29" fill="hold">
                            <p:stCondLst>
                              <p:cond delay="7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par>
                          <p:cTn id="35" fill="hold">
                            <p:stCondLst>
                              <p:cond delay="1200"/>
                            </p:stCondLst>
                            <p:childTnLst>
                              <p:par>
                                <p:cTn id="36" presetID="49" presetClass="entr" presetSubtype="0" decel="10000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 calcmode="lin" valueType="num">
                                      <p:cBhvr>
                                        <p:cTn id="40" dur="500" fill="hold"/>
                                        <p:tgtEl>
                                          <p:spTgt spid="21"/>
                                        </p:tgtEl>
                                        <p:attrNameLst>
                                          <p:attrName>style.rotation</p:attrName>
                                        </p:attrNameLst>
                                      </p:cBhvr>
                                      <p:tavLst>
                                        <p:tav tm="0">
                                          <p:val>
                                            <p:fltVal val="360"/>
                                          </p:val>
                                        </p:tav>
                                        <p:tav tm="100000">
                                          <p:val>
                                            <p:fltVal val="0"/>
                                          </p:val>
                                        </p:tav>
                                      </p:tavLst>
                                    </p:anim>
                                    <p:animEffect transition="in" filter="fade">
                                      <p:cBhvr>
                                        <p:cTn id="41" dur="500"/>
                                        <p:tgtEl>
                                          <p:spTgt spid="21"/>
                                        </p:tgtEl>
                                      </p:cBhvr>
                                    </p:animEffect>
                                  </p:childTnLst>
                                </p:cTn>
                              </p:par>
                              <p:par>
                                <p:cTn id="42" presetID="53" presetClass="entr" presetSubtype="16" fill="hold" grpId="0" nodeType="withEffect">
                                  <p:stCondLst>
                                    <p:cond delay="100"/>
                                  </p:stCondLst>
                                  <p:childTnLst>
                                    <p:set>
                                      <p:cBhvr>
                                        <p:cTn id="43" dur="1" fill="hold">
                                          <p:stCondLst>
                                            <p:cond delay="0"/>
                                          </p:stCondLst>
                                        </p:cTn>
                                        <p:tgtEl>
                                          <p:spTgt spid="116"/>
                                        </p:tgtEl>
                                        <p:attrNameLst>
                                          <p:attrName>style.visibility</p:attrName>
                                        </p:attrNameLst>
                                      </p:cBhvr>
                                      <p:to>
                                        <p:strVal val="visible"/>
                                      </p:to>
                                    </p:set>
                                    <p:anim calcmode="lin" valueType="num">
                                      <p:cBhvr>
                                        <p:cTn id="44" dur="500" fill="hold"/>
                                        <p:tgtEl>
                                          <p:spTgt spid="116"/>
                                        </p:tgtEl>
                                        <p:attrNameLst>
                                          <p:attrName>ppt_w</p:attrName>
                                        </p:attrNameLst>
                                      </p:cBhvr>
                                      <p:tavLst>
                                        <p:tav tm="0">
                                          <p:val>
                                            <p:fltVal val="0"/>
                                          </p:val>
                                        </p:tav>
                                        <p:tav tm="100000">
                                          <p:val>
                                            <p:strVal val="#ppt_w"/>
                                          </p:val>
                                        </p:tav>
                                      </p:tavLst>
                                    </p:anim>
                                    <p:anim calcmode="lin" valueType="num">
                                      <p:cBhvr>
                                        <p:cTn id="45" dur="500" fill="hold"/>
                                        <p:tgtEl>
                                          <p:spTgt spid="116"/>
                                        </p:tgtEl>
                                        <p:attrNameLst>
                                          <p:attrName>ppt_h</p:attrName>
                                        </p:attrNameLst>
                                      </p:cBhvr>
                                      <p:tavLst>
                                        <p:tav tm="0">
                                          <p:val>
                                            <p:fltVal val="0"/>
                                          </p:val>
                                        </p:tav>
                                        <p:tav tm="100000">
                                          <p:val>
                                            <p:strVal val="#ppt_h"/>
                                          </p:val>
                                        </p:tav>
                                      </p:tavLst>
                                    </p:anim>
                                    <p:animEffect transition="in" filter="fade">
                                      <p:cBhvr>
                                        <p:cTn id="46" dur="500"/>
                                        <p:tgtEl>
                                          <p:spTgt spid="116"/>
                                        </p:tgtEl>
                                      </p:cBhvr>
                                    </p:animEffect>
                                  </p:childTnLst>
                                </p:cTn>
                              </p:par>
                              <p:par>
                                <p:cTn id="47" presetID="2" presetClass="entr" presetSubtype="4" decel="100000" fill="hold" grpId="0" nodeType="withEffect">
                                  <p:stCondLst>
                                    <p:cond delay="300"/>
                                  </p:stCondLst>
                                  <p:childTnLst>
                                    <p:set>
                                      <p:cBhvr>
                                        <p:cTn id="48" dur="1" fill="hold">
                                          <p:stCondLst>
                                            <p:cond delay="0"/>
                                          </p:stCondLst>
                                        </p:cTn>
                                        <p:tgtEl>
                                          <p:spTgt spid="20">
                                            <p:txEl>
                                              <p:pRg st="0" end="0"/>
                                            </p:txEl>
                                          </p:spTgt>
                                        </p:tgtEl>
                                        <p:attrNameLst>
                                          <p:attrName>style.visibility</p:attrName>
                                        </p:attrNameLst>
                                      </p:cBhvr>
                                      <p:to>
                                        <p:strVal val="visible"/>
                                      </p:to>
                                    </p:set>
                                    <p:anim calcmode="lin" valueType="num">
                                      <p:cBhvr additive="base">
                                        <p:cTn id="4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51" presetID="49" presetClass="entr" presetSubtype="0" decel="100000" fill="hold" nodeType="withEffect">
                                  <p:stCondLst>
                                    <p:cond delay="600"/>
                                  </p:stCondLst>
                                  <p:childTnLst>
                                    <p:set>
                                      <p:cBhvr>
                                        <p:cTn id="52" dur="1" fill="hold">
                                          <p:stCondLst>
                                            <p:cond delay="0"/>
                                          </p:stCondLst>
                                        </p:cTn>
                                        <p:tgtEl>
                                          <p:spTgt spid="78"/>
                                        </p:tgtEl>
                                        <p:attrNameLst>
                                          <p:attrName>style.visibility</p:attrName>
                                        </p:attrNameLst>
                                      </p:cBhvr>
                                      <p:to>
                                        <p:strVal val="visible"/>
                                      </p:to>
                                    </p:set>
                                    <p:anim calcmode="lin" valueType="num">
                                      <p:cBhvr>
                                        <p:cTn id="53" dur="500" fill="hold"/>
                                        <p:tgtEl>
                                          <p:spTgt spid="78"/>
                                        </p:tgtEl>
                                        <p:attrNameLst>
                                          <p:attrName>ppt_w</p:attrName>
                                        </p:attrNameLst>
                                      </p:cBhvr>
                                      <p:tavLst>
                                        <p:tav tm="0">
                                          <p:val>
                                            <p:fltVal val="0"/>
                                          </p:val>
                                        </p:tav>
                                        <p:tav tm="100000">
                                          <p:val>
                                            <p:strVal val="#ppt_w"/>
                                          </p:val>
                                        </p:tav>
                                      </p:tavLst>
                                    </p:anim>
                                    <p:anim calcmode="lin" valueType="num">
                                      <p:cBhvr>
                                        <p:cTn id="54" dur="500" fill="hold"/>
                                        <p:tgtEl>
                                          <p:spTgt spid="78"/>
                                        </p:tgtEl>
                                        <p:attrNameLst>
                                          <p:attrName>ppt_h</p:attrName>
                                        </p:attrNameLst>
                                      </p:cBhvr>
                                      <p:tavLst>
                                        <p:tav tm="0">
                                          <p:val>
                                            <p:fltVal val="0"/>
                                          </p:val>
                                        </p:tav>
                                        <p:tav tm="100000">
                                          <p:val>
                                            <p:strVal val="#ppt_h"/>
                                          </p:val>
                                        </p:tav>
                                      </p:tavLst>
                                    </p:anim>
                                    <p:anim calcmode="lin" valueType="num">
                                      <p:cBhvr>
                                        <p:cTn id="55" dur="500" fill="hold"/>
                                        <p:tgtEl>
                                          <p:spTgt spid="78"/>
                                        </p:tgtEl>
                                        <p:attrNameLst>
                                          <p:attrName>style.rotation</p:attrName>
                                        </p:attrNameLst>
                                      </p:cBhvr>
                                      <p:tavLst>
                                        <p:tav tm="0">
                                          <p:val>
                                            <p:fltVal val="360"/>
                                          </p:val>
                                        </p:tav>
                                        <p:tav tm="100000">
                                          <p:val>
                                            <p:fltVal val="0"/>
                                          </p:val>
                                        </p:tav>
                                      </p:tavLst>
                                    </p:anim>
                                    <p:animEffect transition="in" filter="fade">
                                      <p:cBhvr>
                                        <p:cTn id="56" dur="500"/>
                                        <p:tgtEl>
                                          <p:spTgt spid="78"/>
                                        </p:tgtEl>
                                      </p:cBhvr>
                                    </p:animEffect>
                                  </p:childTnLst>
                                </p:cTn>
                              </p:par>
                              <p:par>
                                <p:cTn id="57" presetID="53" presetClass="entr" presetSubtype="16" fill="hold" grpId="0" nodeType="withEffect">
                                  <p:stCondLst>
                                    <p:cond delay="700"/>
                                  </p:stCondLst>
                                  <p:childTnLst>
                                    <p:set>
                                      <p:cBhvr>
                                        <p:cTn id="58" dur="1" fill="hold">
                                          <p:stCondLst>
                                            <p:cond delay="0"/>
                                          </p:stCondLst>
                                        </p:cTn>
                                        <p:tgtEl>
                                          <p:spTgt spid="117"/>
                                        </p:tgtEl>
                                        <p:attrNameLst>
                                          <p:attrName>style.visibility</p:attrName>
                                        </p:attrNameLst>
                                      </p:cBhvr>
                                      <p:to>
                                        <p:strVal val="visible"/>
                                      </p:to>
                                    </p:set>
                                    <p:anim calcmode="lin" valueType="num">
                                      <p:cBhvr>
                                        <p:cTn id="59" dur="500" fill="hold"/>
                                        <p:tgtEl>
                                          <p:spTgt spid="117"/>
                                        </p:tgtEl>
                                        <p:attrNameLst>
                                          <p:attrName>ppt_w</p:attrName>
                                        </p:attrNameLst>
                                      </p:cBhvr>
                                      <p:tavLst>
                                        <p:tav tm="0">
                                          <p:val>
                                            <p:fltVal val="0"/>
                                          </p:val>
                                        </p:tav>
                                        <p:tav tm="100000">
                                          <p:val>
                                            <p:strVal val="#ppt_w"/>
                                          </p:val>
                                        </p:tav>
                                      </p:tavLst>
                                    </p:anim>
                                    <p:anim calcmode="lin" valueType="num">
                                      <p:cBhvr>
                                        <p:cTn id="60" dur="500" fill="hold"/>
                                        <p:tgtEl>
                                          <p:spTgt spid="117"/>
                                        </p:tgtEl>
                                        <p:attrNameLst>
                                          <p:attrName>ppt_h</p:attrName>
                                        </p:attrNameLst>
                                      </p:cBhvr>
                                      <p:tavLst>
                                        <p:tav tm="0">
                                          <p:val>
                                            <p:fltVal val="0"/>
                                          </p:val>
                                        </p:tav>
                                        <p:tav tm="100000">
                                          <p:val>
                                            <p:strVal val="#ppt_h"/>
                                          </p:val>
                                        </p:tav>
                                      </p:tavLst>
                                    </p:anim>
                                    <p:animEffect transition="in" filter="fade">
                                      <p:cBhvr>
                                        <p:cTn id="61" dur="500"/>
                                        <p:tgtEl>
                                          <p:spTgt spid="117"/>
                                        </p:tgtEl>
                                      </p:cBhvr>
                                    </p:animEffect>
                                  </p:childTnLst>
                                </p:cTn>
                              </p:par>
                              <p:par>
                                <p:cTn id="62" presetID="2" presetClass="entr" presetSubtype="4" decel="100000" fill="hold" grpId="0" nodeType="withEffect">
                                  <p:stCondLst>
                                    <p:cond delay="900"/>
                                  </p:stCondLst>
                                  <p:childTnLst>
                                    <p:set>
                                      <p:cBhvr>
                                        <p:cTn id="63" dur="1" fill="hold">
                                          <p:stCondLst>
                                            <p:cond delay="0"/>
                                          </p:stCondLst>
                                        </p:cTn>
                                        <p:tgtEl>
                                          <p:spTgt spid="53">
                                            <p:txEl>
                                              <p:pRg st="0" end="0"/>
                                            </p:txEl>
                                          </p:spTgt>
                                        </p:tgtEl>
                                        <p:attrNameLst>
                                          <p:attrName>style.visibility</p:attrName>
                                        </p:attrNameLst>
                                      </p:cBhvr>
                                      <p:to>
                                        <p:strVal val="visible"/>
                                      </p:to>
                                    </p:set>
                                    <p:anim calcmode="lin" valueType="num">
                                      <p:cBhvr additive="base">
                                        <p:cTn id="64"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53">
                                            <p:txEl>
                                              <p:pRg st="0" end="0"/>
                                            </p:txEl>
                                          </p:spTgt>
                                        </p:tgtEl>
                                        <p:attrNameLst>
                                          <p:attrName>ppt_y</p:attrName>
                                        </p:attrNameLst>
                                      </p:cBhvr>
                                      <p:tavLst>
                                        <p:tav tm="0">
                                          <p:val>
                                            <p:strVal val="1+#ppt_h/2"/>
                                          </p:val>
                                        </p:tav>
                                        <p:tav tm="100000">
                                          <p:val>
                                            <p:strVal val="#ppt_y"/>
                                          </p:val>
                                        </p:tav>
                                      </p:tavLst>
                                    </p:anim>
                                  </p:childTnLst>
                                </p:cTn>
                              </p:par>
                              <p:par>
                                <p:cTn id="66" presetID="49" presetClass="entr" presetSubtype="0" decel="100000" fill="hold" nodeType="withEffect">
                                  <p:stCondLst>
                                    <p:cond delay="1200"/>
                                  </p:stCondLst>
                                  <p:childTnLst>
                                    <p:set>
                                      <p:cBhvr>
                                        <p:cTn id="67" dur="1" fill="hold">
                                          <p:stCondLst>
                                            <p:cond delay="0"/>
                                          </p:stCondLst>
                                        </p:cTn>
                                        <p:tgtEl>
                                          <p:spTgt spid="98"/>
                                        </p:tgtEl>
                                        <p:attrNameLst>
                                          <p:attrName>style.visibility</p:attrName>
                                        </p:attrNameLst>
                                      </p:cBhvr>
                                      <p:to>
                                        <p:strVal val="visible"/>
                                      </p:to>
                                    </p:set>
                                    <p:anim calcmode="lin" valueType="num">
                                      <p:cBhvr>
                                        <p:cTn id="68" dur="500" fill="hold"/>
                                        <p:tgtEl>
                                          <p:spTgt spid="98"/>
                                        </p:tgtEl>
                                        <p:attrNameLst>
                                          <p:attrName>ppt_w</p:attrName>
                                        </p:attrNameLst>
                                      </p:cBhvr>
                                      <p:tavLst>
                                        <p:tav tm="0">
                                          <p:val>
                                            <p:fltVal val="0"/>
                                          </p:val>
                                        </p:tav>
                                        <p:tav tm="100000">
                                          <p:val>
                                            <p:strVal val="#ppt_w"/>
                                          </p:val>
                                        </p:tav>
                                      </p:tavLst>
                                    </p:anim>
                                    <p:anim calcmode="lin" valueType="num">
                                      <p:cBhvr>
                                        <p:cTn id="69" dur="500" fill="hold"/>
                                        <p:tgtEl>
                                          <p:spTgt spid="98"/>
                                        </p:tgtEl>
                                        <p:attrNameLst>
                                          <p:attrName>ppt_h</p:attrName>
                                        </p:attrNameLst>
                                      </p:cBhvr>
                                      <p:tavLst>
                                        <p:tav tm="0">
                                          <p:val>
                                            <p:fltVal val="0"/>
                                          </p:val>
                                        </p:tav>
                                        <p:tav tm="100000">
                                          <p:val>
                                            <p:strVal val="#ppt_h"/>
                                          </p:val>
                                        </p:tav>
                                      </p:tavLst>
                                    </p:anim>
                                    <p:anim calcmode="lin" valueType="num">
                                      <p:cBhvr>
                                        <p:cTn id="70" dur="500" fill="hold"/>
                                        <p:tgtEl>
                                          <p:spTgt spid="98"/>
                                        </p:tgtEl>
                                        <p:attrNameLst>
                                          <p:attrName>style.rotation</p:attrName>
                                        </p:attrNameLst>
                                      </p:cBhvr>
                                      <p:tavLst>
                                        <p:tav tm="0">
                                          <p:val>
                                            <p:fltVal val="360"/>
                                          </p:val>
                                        </p:tav>
                                        <p:tav tm="100000">
                                          <p:val>
                                            <p:fltVal val="0"/>
                                          </p:val>
                                        </p:tav>
                                      </p:tavLst>
                                    </p:anim>
                                    <p:animEffect transition="in" filter="fade">
                                      <p:cBhvr>
                                        <p:cTn id="71" dur="500"/>
                                        <p:tgtEl>
                                          <p:spTgt spid="98"/>
                                        </p:tgtEl>
                                      </p:cBhvr>
                                    </p:animEffect>
                                  </p:childTnLst>
                                </p:cTn>
                              </p:par>
                              <p:par>
                                <p:cTn id="72" presetID="53" presetClass="entr" presetSubtype="16" fill="hold" grpId="0" nodeType="withEffect">
                                  <p:stCondLst>
                                    <p:cond delay="1300"/>
                                  </p:stCondLst>
                                  <p:childTnLst>
                                    <p:set>
                                      <p:cBhvr>
                                        <p:cTn id="73" dur="1" fill="hold">
                                          <p:stCondLst>
                                            <p:cond delay="0"/>
                                          </p:stCondLst>
                                        </p:cTn>
                                        <p:tgtEl>
                                          <p:spTgt spid="118"/>
                                        </p:tgtEl>
                                        <p:attrNameLst>
                                          <p:attrName>style.visibility</p:attrName>
                                        </p:attrNameLst>
                                      </p:cBhvr>
                                      <p:to>
                                        <p:strVal val="visible"/>
                                      </p:to>
                                    </p:set>
                                    <p:anim calcmode="lin" valueType="num">
                                      <p:cBhvr>
                                        <p:cTn id="74" dur="500" fill="hold"/>
                                        <p:tgtEl>
                                          <p:spTgt spid="118"/>
                                        </p:tgtEl>
                                        <p:attrNameLst>
                                          <p:attrName>ppt_w</p:attrName>
                                        </p:attrNameLst>
                                      </p:cBhvr>
                                      <p:tavLst>
                                        <p:tav tm="0">
                                          <p:val>
                                            <p:fltVal val="0"/>
                                          </p:val>
                                        </p:tav>
                                        <p:tav tm="100000">
                                          <p:val>
                                            <p:strVal val="#ppt_w"/>
                                          </p:val>
                                        </p:tav>
                                      </p:tavLst>
                                    </p:anim>
                                    <p:anim calcmode="lin" valueType="num">
                                      <p:cBhvr>
                                        <p:cTn id="75" dur="500" fill="hold"/>
                                        <p:tgtEl>
                                          <p:spTgt spid="118"/>
                                        </p:tgtEl>
                                        <p:attrNameLst>
                                          <p:attrName>ppt_h</p:attrName>
                                        </p:attrNameLst>
                                      </p:cBhvr>
                                      <p:tavLst>
                                        <p:tav tm="0">
                                          <p:val>
                                            <p:fltVal val="0"/>
                                          </p:val>
                                        </p:tav>
                                        <p:tav tm="100000">
                                          <p:val>
                                            <p:strVal val="#ppt_h"/>
                                          </p:val>
                                        </p:tav>
                                      </p:tavLst>
                                    </p:anim>
                                    <p:animEffect transition="in" filter="fade">
                                      <p:cBhvr>
                                        <p:cTn id="76" dur="500"/>
                                        <p:tgtEl>
                                          <p:spTgt spid="118"/>
                                        </p:tgtEl>
                                      </p:cBhvr>
                                    </p:animEffect>
                                  </p:childTnLst>
                                </p:cTn>
                              </p:par>
                              <p:par>
                                <p:cTn id="77" presetID="2" presetClass="entr" presetSubtype="4" decel="100000" fill="hold" grpId="0" nodeType="withEffect">
                                  <p:stCondLst>
                                    <p:cond delay="1500"/>
                                  </p:stCondLst>
                                  <p:childTnLst>
                                    <p:set>
                                      <p:cBhvr>
                                        <p:cTn id="78" dur="1" fill="hold">
                                          <p:stCondLst>
                                            <p:cond delay="0"/>
                                          </p:stCondLst>
                                        </p:cTn>
                                        <p:tgtEl>
                                          <p:spTgt spid="64">
                                            <p:txEl>
                                              <p:pRg st="0" end="0"/>
                                            </p:txEl>
                                          </p:spTgt>
                                        </p:tgtEl>
                                        <p:attrNameLst>
                                          <p:attrName>style.visibility</p:attrName>
                                        </p:attrNameLst>
                                      </p:cBhvr>
                                      <p:to>
                                        <p:strVal val="visible"/>
                                      </p:to>
                                    </p:set>
                                    <p:anim calcmode="lin" valueType="num">
                                      <p:cBhvr additive="base">
                                        <p:cTn id="79"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4">
                                            <p:txEl>
                                              <p:pRg st="0" end="0"/>
                                            </p:txEl>
                                          </p:spTgt>
                                        </p:tgtEl>
                                        <p:attrNameLst>
                                          <p:attrName>ppt_y</p:attrName>
                                        </p:attrNameLst>
                                      </p:cBhvr>
                                      <p:tavLst>
                                        <p:tav tm="0">
                                          <p:val>
                                            <p:strVal val="1+#ppt_h/2"/>
                                          </p:val>
                                        </p:tav>
                                        <p:tav tm="100000">
                                          <p:val>
                                            <p:strVal val="#ppt_y"/>
                                          </p:val>
                                        </p:tav>
                                      </p:tavLst>
                                    </p:anim>
                                  </p:childTnLst>
                                </p:cTn>
                              </p:par>
                              <p:par>
                                <p:cTn id="81" presetID="1" presetClass="entr" presetSubtype="0" fill="hold" grpId="0" nodeType="withEffect" nodePh="1">
                                  <p:stCondLst>
                                    <p:cond delay="1500"/>
                                  </p:stCondLst>
                                  <p:endCondLst>
                                    <p:cond evt="begin" delay="0">
                                      <p:tn val="81"/>
                                    </p:cond>
                                  </p:endCondLst>
                                  <p:childTnLst>
                                    <p:set>
                                      <p:cBhvr>
                                        <p:cTn id="82" dur="1" fill="hold">
                                          <p:stCondLst>
                                            <p:cond delay="0"/>
                                          </p:stCondLst>
                                        </p:cTn>
                                        <p:tgtEl>
                                          <p:spTgt spid="112"/>
                                        </p:tgtEl>
                                        <p:attrNameLst>
                                          <p:attrName>style.visibility</p:attrName>
                                        </p:attrNameLst>
                                      </p:cBhvr>
                                      <p:to>
                                        <p:strVal val="visible"/>
                                      </p:to>
                                    </p:set>
                                  </p:childTnLst>
                                </p:cTn>
                              </p:par>
                              <p:par>
                                <p:cTn id="83" presetID="1" presetClass="entr" presetSubtype="0" fill="hold" grpId="0" nodeType="withEffect" nodePh="1">
                                  <p:stCondLst>
                                    <p:cond delay="1500"/>
                                  </p:stCondLst>
                                  <p:endCondLst>
                                    <p:cond evt="begin" delay="0">
                                      <p:tn val="83"/>
                                    </p:cond>
                                  </p:endCondLst>
                                  <p:childTnLst>
                                    <p:set>
                                      <p:cBhvr>
                                        <p:cTn id="84" dur="1" fill="hold">
                                          <p:stCondLst>
                                            <p:cond delay="0"/>
                                          </p:stCondLst>
                                        </p:cTn>
                                        <p:tgtEl>
                                          <p:spTgt spid="113"/>
                                        </p:tgtEl>
                                        <p:attrNameLst>
                                          <p:attrName>style.visibility</p:attrName>
                                        </p:attrNameLst>
                                      </p:cBhvr>
                                      <p:to>
                                        <p:strVal val="visible"/>
                                      </p:to>
                                    </p:set>
                                  </p:childTnLst>
                                </p:cTn>
                              </p:par>
                              <p:par>
                                <p:cTn id="85" presetID="1" presetClass="entr" presetSubtype="0" fill="hold" grpId="0" nodeType="withEffect" nodePh="1">
                                  <p:stCondLst>
                                    <p:cond delay="1500"/>
                                  </p:stCondLst>
                                  <p:endCondLst>
                                    <p:cond evt="begin" delay="0">
                                      <p:tn val="85"/>
                                    </p:cond>
                                  </p:endCondLst>
                                  <p:childTnLst>
                                    <p:set>
                                      <p:cBhvr>
                                        <p:cTn id="86"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 presetClass="entr" presetSubtype="8" decel="10000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 presetClass="entr" presetSubtype="8" decel="10000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3" grpId="0"/>
      <p:bldP spid="15" grpId="0" animBg="1"/>
      <p:bldP spid="16" grpId="0" animBg="1"/>
      <p:bldP spid="17" grpId="0" animBg="1"/>
      <p:bldP spid="20" grpId="0" build="p"/>
      <p:bldP spid="53" grpId="0" build="p"/>
      <p:bldP spid="64" grpId="0" build="p"/>
      <p:bldP spid="115" grpId="0"/>
      <p:bldP spid="116" grpId="0" animBg="1"/>
      <p:bldP spid="117" grpId="0" animBg="1"/>
      <p:bldP spid="118" grpId="0" animBg="1"/>
      <p:bldP spid="112" grpId="0"/>
      <p:bldP spid="113" grpId="0"/>
      <p:bldP spid="114" grpId="0"/>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8" name="Tijdelijke aanduiding voor voettekst 7">
            <a:extLst>
              <a:ext uri="{FF2B5EF4-FFF2-40B4-BE49-F238E27FC236}">
                <a16:creationId xmlns:a16="http://schemas.microsoft.com/office/drawing/2014/main" id="{B9E00622-4885-4F25-B364-5052D4F93ADB}"/>
              </a:ext>
            </a:extLst>
          </p:cNvPr>
          <p:cNvSpPr>
            <a:spLocks noGrp="1"/>
          </p:cNvSpPr>
          <p:nvPr>
            <p:ph type="ftr" sz="quarter" idx="10"/>
          </p:nvPr>
        </p:nvSpPr>
        <p:spPr/>
        <p:txBody>
          <a:bodyPr/>
          <a:lstStyle/>
          <a:p>
            <a:endParaRPr lang="nl-BE" dirty="0"/>
          </a:p>
        </p:txBody>
      </p:sp>
      <p:sp>
        <p:nvSpPr>
          <p:cNvPr id="9" name="Tijdelijke aanduiding voor dianummer 8">
            <a:extLst>
              <a:ext uri="{FF2B5EF4-FFF2-40B4-BE49-F238E27FC236}">
                <a16:creationId xmlns:a16="http://schemas.microsoft.com/office/drawing/2014/main" id="{3876FF5A-AD0E-4C59-88A5-02F1BF1F041F}"/>
              </a:ext>
            </a:extLst>
          </p:cNvPr>
          <p:cNvSpPr>
            <a:spLocks noGrp="1"/>
          </p:cNvSpPr>
          <p:nvPr>
            <p:ph type="sldNum" sz="quarter" idx="11"/>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15800856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iteldia">
    <p:bg>
      <p:bgPr>
        <a:solidFill>
          <a:schemeClr val="bg1"/>
        </a:solid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EE442BF-C82A-418E-8E62-533CFEF9E15F}"/>
              </a:ext>
            </a:extLst>
          </p:cNvPr>
          <p:cNvSpPr/>
          <p:nvPr userDrawn="1"/>
        </p:nvSpPr>
        <p:spPr>
          <a:xfrm>
            <a:off x="1" y="6024716"/>
            <a:ext cx="12192000" cy="833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10">
            <a:extLst>
              <a:ext uri="{FF2B5EF4-FFF2-40B4-BE49-F238E27FC236}">
                <a16:creationId xmlns:a16="http://schemas.microsoft.com/office/drawing/2014/main" id="{3F5AD292-FAF8-44FC-84B3-0842804A02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
            <a:ext cx="12192000" cy="6857827"/>
          </a:xfrm>
          <a:prstGeom prst="rect">
            <a:avLst/>
          </a:prstGeom>
        </p:spPr>
      </p:pic>
      <p:pic>
        <p:nvPicPr>
          <p:cNvPr id="8" name="Afbeelding 7">
            <a:extLst>
              <a:ext uri="{FF2B5EF4-FFF2-40B4-BE49-F238E27FC236}">
                <a16:creationId xmlns:a16="http://schemas.microsoft.com/office/drawing/2014/main" id="{7D9DA8C5-1FD2-4AD1-983E-C005AF19C7C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74236" y="5516542"/>
            <a:ext cx="1300725" cy="417532"/>
          </a:xfrm>
          <a:prstGeom prst="rect">
            <a:avLst/>
          </a:prstGeom>
        </p:spPr>
      </p:pic>
    </p:spTree>
    <p:extLst>
      <p:ext uri="{BB962C8B-B14F-4D97-AF65-F5344CB8AC3E}">
        <p14:creationId xmlns:p14="http://schemas.microsoft.com/office/powerpoint/2010/main" val="3273015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oofdstuktitel + titel">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8CD8AC4-4FDD-4668-B12F-F38F804813C7}"/>
              </a:ext>
            </a:extLst>
          </p:cNvPr>
          <p:cNvSpPr>
            <a:spLocks noGrp="1"/>
          </p:cNvSpPr>
          <p:nvPr>
            <p:ph type="title" hasCustomPrompt="1"/>
          </p:nvPr>
        </p:nvSpPr>
        <p:spPr>
          <a:xfrm>
            <a:off x="658813" y="612000"/>
            <a:ext cx="10874375" cy="684000"/>
          </a:xfrm>
        </p:spPr>
        <p:txBody>
          <a:bodyPr/>
          <a:lstStyle/>
          <a:p>
            <a:r>
              <a:rPr lang="nl-NL" dirty="0"/>
              <a:t>KLIK OM STIJL TE BEWERKEN</a:t>
            </a:r>
            <a:endParaRPr lang="nl-BE" dirty="0"/>
          </a:p>
        </p:txBody>
      </p:sp>
      <p:sp>
        <p:nvSpPr>
          <p:cNvPr id="7" name="Tijdelijke aanduiding voor tekst 7">
            <a:extLst>
              <a:ext uri="{FF2B5EF4-FFF2-40B4-BE49-F238E27FC236}">
                <a16:creationId xmlns:a16="http://schemas.microsoft.com/office/drawing/2014/main" id="{CD6A0BFB-960F-4121-832F-8D2D7F802971}"/>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8" name="Vrije vorm: vorm 7">
            <a:extLst>
              <a:ext uri="{FF2B5EF4-FFF2-40B4-BE49-F238E27FC236}">
                <a16:creationId xmlns:a16="http://schemas.microsoft.com/office/drawing/2014/main" id="{07FBB6DE-32E2-4EB0-B901-50A1DE4FD6E5}"/>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3"/>
          </a:solidFill>
          <a:ln>
            <a:noFill/>
          </a:ln>
        </p:spPr>
        <p:txBody>
          <a:bodyPr wrap="square" lIns="0" tIns="0" rIns="0" bIns="0" rtlCol="0" anchor="ctr">
            <a:noAutofit/>
          </a:bodyPr>
          <a:lstStyle/>
          <a:p>
            <a:pPr algn="l"/>
            <a:endParaRPr lang="nl-BE" sz="1600" b="1" dirty="0" err="1">
              <a:latin typeface="+mj-lt"/>
            </a:endParaRPr>
          </a:p>
        </p:txBody>
      </p:sp>
      <p:sp>
        <p:nvSpPr>
          <p:cNvPr id="2" name="Tijdelijke aanduiding voor voettekst 1">
            <a:extLst>
              <a:ext uri="{FF2B5EF4-FFF2-40B4-BE49-F238E27FC236}">
                <a16:creationId xmlns:a16="http://schemas.microsoft.com/office/drawing/2014/main" id="{ABF87B84-76F2-49B1-A90D-E01B6077F8DA}"/>
              </a:ext>
            </a:extLst>
          </p:cNvPr>
          <p:cNvSpPr>
            <a:spLocks noGrp="1"/>
          </p:cNvSpPr>
          <p:nvPr>
            <p:ph type="ftr" sz="quarter" idx="14"/>
          </p:nvPr>
        </p:nvSpPr>
        <p:spPr/>
        <p:txBody>
          <a:bodyPr/>
          <a:lstStyle/>
          <a:p>
            <a:endParaRPr lang="nl-BE" dirty="0"/>
          </a:p>
        </p:txBody>
      </p:sp>
      <p:sp>
        <p:nvSpPr>
          <p:cNvPr id="9" name="Tijdelijke aanduiding voor dianummer 8">
            <a:extLst>
              <a:ext uri="{FF2B5EF4-FFF2-40B4-BE49-F238E27FC236}">
                <a16:creationId xmlns:a16="http://schemas.microsoft.com/office/drawing/2014/main" id="{E7571733-425B-4DBB-A5AD-721E817FE339}"/>
              </a:ext>
            </a:extLst>
          </p:cNvPr>
          <p:cNvSpPr>
            <a:spLocks noGrp="1"/>
          </p:cNvSpPr>
          <p:nvPr>
            <p:ph type="sldNum" sz="quarter" idx="15"/>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285186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eldia + logo's partners">
    <p:bg>
      <p:bgPr>
        <a:solidFill>
          <a:schemeClr val="bg1"/>
        </a:solid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EE442BF-C82A-418E-8E62-533CFEF9E15F}"/>
              </a:ext>
            </a:extLst>
          </p:cNvPr>
          <p:cNvSpPr/>
          <p:nvPr userDrawn="1"/>
        </p:nvSpPr>
        <p:spPr>
          <a:xfrm>
            <a:off x="1" y="6024716"/>
            <a:ext cx="12192000" cy="833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10">
            <a:extLst>
              <a:ext uri="{FF2B5EF4-FFF2-40B4-BE49-F238E27FC236}">
                <a16:creationId xmlns:a16="http://schemas.microsoft.com/office/drawing/2014/main" id="{3F5AD292-FAF8-44FC-84B3-0842804A02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541" y="86"/>
            <a:ext cx="11196918" cy="6298107"/>
          </a:xfrm>
          <a:prstGeom prst="rect">
            <a:avLst/>
          </a:prstGeom>
        </p:spPr>
      </p:pic>
      <p:pic>
        <p:nvPicPr>
          <p:cNvPr id="8" name="Afbeelding 7">
            <a:extLst>
              <a:ext uri="{FF2B5EF4-FFF2-40B4-BE49-F238E27FC236}">
                <a16:creationId xmlns:a16="http://schemas.microsoft.com/office/drawing/2014/main" id="{7D9DA8C5-1FD2-4AD1-983E-C005AF19C7C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599107" y="5047377"/>
            <a:ext cx="1300725" cy="417532"/>
          </a:xfrm>
          <a:prstGeom prst="rect">
            <a:avLst/>
          </a:prstGeom>
        </p:spPr>
      </p:pic>
      <p:grpSp>
        <p:nvGrpSpPr>
          <p:cNvPr id="5" name="Groep 4">
            <a:extLst>
              <a:ext uri="{FF2B5EF4-FFF2-40B4-BE49-F238E27FC236}">
                <a16:creationId xmlns:a16="http://schemas.microsoft.com/office/drawing/2014/main" id="{9E97BE98-8BC5-4131-9A0C-6EBA98C434AE}"/>
              </a:ext>
            </a:extLst>
          </p:cNvPr>
          <p:cNvGrpSpPr/>
          <p:nvPr userDrawn="1"/>
        </p:nvGrpSpPr>
        <p:grpSpPr>
          <a:xfrm>
            <a:off x="12553509" y="39215"/>
            <a:ext cx="4099182" cy="4362938"/>
            <a:chOff x="12553509" y="39215"/>
            <a:chExt cx="4099182" cy="4362938"/>
          </a:xfrm>
        </p:grpSpPr>
        <p:sp>
          <p:nvSpPr>
            <p:cNvPr id="6" name="Rechthoek 5">
              <a:extLst>
                <a:ext uri="{FF2B5EF4-FFF2-40B4-BE49-F238E27FC236}">
                  <a16:creationId xmlns:a16="http://schemas.microsoft.com/office/drawing/2014/main" id="{F5AB6C80-A9FD-496F-84D6-EC57C64C76FD}"/>
                </a:ext>
              </a:extLst>
            </p:cNvPr>
            <p:cNvSpPr/>
            <p:nvPr userDrawn="1"/>
          </p:nvSpPr>
          <p:spPr>
            <a:xfrm>
              <a:off x="12553509" y="472643"/>
              <a:ext cx="4099182" cy="392951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200"/>
            </a:p>
          </p:txBody>
        </p:sp>
        <p:sp>
          <p:nvSpPr>
            <p:cNvPr id="7" name="Rechthoek 6">
              <a:extLst>
                <a:ext uri="{FF2B5EF4-FFF2-40B4-BE49-F238E27FC236}">
                  <a16:creationId xmlns:a16="http://schemas.microsoft.com/office/drawing/2014/main" id="{F79A368C-35AE-4AE2-9553-F169B990CCD1}"/>
                </a:ext>
              </a:extLst>
            </p:cNvPr>
            <p:cNvSpPr/>
            <p:nvPr userDrawn="1"/>
          </p:nvSpPr>
          <p:spPr>
            <a:xfrm>
              <a:off x="12553509" y="39215"/>
              <a:ext cx="4099181" cy="433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200"/>
            </a:p>
          </p:txBody>
        </p:sp>
        <p:sp>
          <p:nvSpPr>
            <p:cNvPr id="9" name="Tekstvak 8">
              <a:extLst>
                <a:ext uri="{FF2B5EF4-FFF2-40B4-BE49-F238E27FC236}">
                  <a16:creationId xmlns:a16="http://schemas.microsoft.com/office/drawing/2014/main" id="{B19A8587-B751-4634-8323-F498736126AC}"/>
                </a:ext>
              </a:extLst>
            </p:cNvPr>
            <p:cNvSpPr txBox="1"/>
            <p:nvPr userDrawn="1"/>
          </p:nvSpPr>
          <p:spPr>
            <a:xfrm>
              <a:off x="12664744" y="53066"/>
              <a:ext cx="3601951" cy="400110"/>
            </a:xfrm>
            <a:prstGeom prst="rect">
              <a:avLst/>
            </a:prstGeom>
            <a:noFill/>
          </p:spPr>
          <p:txBody>
            <a:bodyPr wrap="square" rtlCol="0">
              <a:spAutoFit/>
            </a:bodyPr>
            <a:lstStyle/>
            <a:p>
              <a:r>
                <a:rPr lang="nl-BE" sz="2000" b="1" dirty="0">
                  <a:solidFill>
                    <a:schemeClr val="accent1"/>
                  </a:solidFill>
                </a:rPr>
                <a:t>Voor wie is deze dia?</a:t>
              </a:r>
            </a:p>
          </p:txBody>
        </p:sp>
        <p:sp>
          <p:nvSpPr>
            <p:cNvPr id="10" name="Tekstvak 9">
              <a:extLst>
                <a:ext uri="{FF2B5EF4-FFF2-40B4-BE49-F238E27FC236}">
                  <a16:creationId xmlns:a16="http://schemas.microsoft.com/office/drawing/2014/main" id="{B835639D-0A0B-45CB-A4F9-1EA427125FB8}"/>
                </a:ext>
              </a:extLst>
            </p:cNvPr>
            <p:cNvSpPr txBox="1"/>
            <p:nvPr userDrawn="1"/>
          </p:nvSpPr>
          <p:spPr>
            <a:xfrm>
              <a:off x="12672777" y="633947"/>
              <a:ext cx="3869550" cy="1954381"/>
            </a:xfrm>
            <a:prstGeom prst="rect">
              <a:avLst/>
            </a:prstGeom>
            <a:noFill/>
          </p:spPr>
          <p:txBody>
            <a:bodyPr wrap="square" rtlCol="0">
              <a:spAutoFit/>
            </a:bodyPr>
            <a:lstStyle/>
            <a:p>
              <a:pPr marL="0" indent="0">
                <a:buClr>
                  <a:schemeClr val="accent3"/>
                </a:buClr>
                <a:buFont typeface="Arial" panose="020B0604020202020204" pitchFamily="34" charset="0"/>
                <a:buNone/>
              </a:pPr>
              <a:r>
                <a:rPr lang="nl-BE" sz="1100" dirty="0"/>
                <a:t>De grootste fout die gemaakt wordt wanneer iemand een presentatie geeft is om meteen PowerPoint op te starten om te beginnen. Op die manier begin je aan een presentatie die vooral een spiekbriefje voor jezelf is. Slides die vol staan met tekst dienen vooral om de spreker te helpen zijn verhaal te onthouden. </a:t>
              </a:r>
            </a:p>
            <a:p>
              <a:pPr marL="0" indent="0">
                <a:buClr>
                  <a:schemeClr val="accent3"/>
                </a:buClr>
                <a:buFont typeface="Arial" panose="020B0604020202020204" pitchFamily="34" charset="0"/>
                <a:buNone/>
              </a:pPr>
              <a:endParaRPr lang="nl-BE" sz="1100" dirty="0"/>
            </a:p>
            <a:p>
              <a:pPr marL="0" indent="0">
                <a:buClr>
                  <a:schemeClr val="accent3"/>
                </a:buClr>
                <a:buFont typeface="Arial" panose="020B0604020202020204" pitchFamily="34" charset="0"/>
                <a:buNone/>
              </a:pPr>
              <a:r>
                <a:rPr lang="nl-BE" sz="1100" dirty="0"/>
                <a:t>Bijkomende problemen met dia's die vol staan met tekst:</a:t>
              </a:r>
              <a:endParaRPr lang="en-US" sz="1100" dirty="0"/>
            </a:p>
            <a:p>
              <a:pPr marL="171450" indent="-171450">
                <a:buClr>
                  <a:schemeClr val="accent3"/>
                </a:buClr>
                <a:buFont typeface="Arial" panose="020B0604020202020204" pitchFamily="34" charset="0"/>
                <a:buChar char="+"/>
              </a:pPr>
              <a:r>
                <a:rPr lang="nl-BE" sz="1100" dirty="0"/>
                <a:t>Ze verleiden de spreker om de tekst woordelijk voor te lezen.</a:t>
              </a:r>
            </a:p>
            <a:p>
              <a:pPr marL="171450" indent="-171450">
                <a:buClr>
                  <a:schemeClr val="accent3"/>
                </a:buClr>
                <a:buFont typeface="Arial" panose="020B0604020202020204" pitchFamily="34" charset="0"/>
                <a:buChar char="+"/>
              </a:pPr>
              <a:r>
                <a:rPr lang="nl-BE" sz="1100" dirty="0"/>
                <a:t>als gevolg daarvan, vermoeien zij het publiek</a:t>
              </a:r>
            </a:p>
            <a:p>
              <a:pPr marL="171450" indent="-171450">
                <a:buClr>
                  <a:schemeClr val="accent3"/>
                </a:buClr>
                <a:buFont typeface="Arial" panose="020B0604020202020204" pitchFamily="34" charset="0"/>
                <a:buChar char="+"/>
              </a:pPr>
              <a:r>
                <a:rPr lang="nl-BE" sz="1100" dirty="0"/>
                <a:t>ze trekken de aandacht van de spreker weg van hen.</a:t>
              </a:r>
            </a:p>
            <a:p>
              <a:pPr marL="171450" indent="-171450">
                <a:buClr>
                  <a:schemeClr val="accent3"/>
                </a:buClr>
                <a:buFont typeface="Arial" panose="020B0604020202020204" pitchFamily="34" charset="0"/>
                <a:buChar char="+"/>
              </a:pPr>
              <a:r>
                <a:rPr lang="nl-BE" sz="1100" dirty="0"/>
                <a:t>ze zijn vooral saai en inspiratieloos</a:t>
              </a:r>
              <a:endParaRPr lang="en-US" sz="1100" dirty="0"/>
            </a:p>
          </p:txBody>
        </p:sp>
        <p:sp>
          <p:nvSpPr>
            <p:cNvPr id="12" name="Tekstvak 11">
              <a:extLst>
                <a:ext uri="{FF2B5EF4-FFF2-40B4-BE49-F238E27FC236}">
                  <a16:creationId xmlns:a16="http://schemas.microsoft.com/office/drawing/2014/main" id="{9347AFDE-F3D0-40ED-828E-2DC0F9683F48}"/>
                </a:ext>
              </a:extLst>
            </p:cNvPr>
            <p:cNvSpPr txBox="1"/>
            <p:nvPr userDrawn="1"/>
          </p:nvSpPr>
          <p:spPr>
            <a:xfrm>
              <a:off x="12672777" y="2615985"/>
              <a:ext cx="3738297" cy="1615827"/>
            </a:xfrm>
            <a:prstGeom prst="rect">
              <a:avLst/>
            </a:prstGeom>
            <a:noFill/>
          </p:spPr>
          <p:txBody>
            <a:bodyPr wrap="square" rtlCol="0">
              <a:spAutoFit/>
            </a:bodyPr>
            <a:lstStyle/>
            <a:p>
              <a:pPr marL="0" indent="0">
                <a:buClr>
                  <a:schemeClr val="accent3"/>
                </a:buClr>
                <a:buFont typeface="Arial" panose="020B0604020202020204" pitchFamily="34" charset="0"/>
                <a:buNone/>
              </a:pPr>
              <a:r>
                <a:rPr lang="nl-BE" sz="1100" dirty="0"/>
                <a:t>Het belangrijkste doel van het gebruik van dia's bij het geven van een presentatie is om het publiek de kans te geven uw verhaal beter te begrijpen. De dia's moeten ondersteunend zijn aan de boodschap die je vertelt. </a:t>
              </a:r>
            </a:p>
            <a:p>
              <a:pPr marL="0" indent="0">
                <a:buClr>
                  <a:schemeClr val="accent3"/>
                </a:buClr>
                <a:buFont typeface="Arial" panose="020B0604020202020204" pitchFamily="34" charset="0"/>
                <a:buNone/>
              </a:pPr>
              <a:endParaRPr lang="nl-BE" sz="1100" dirty="0"/>
            </a:p>
            <a:p>
              <a:pPr marL="0" indent="0">
                <a:buClr>
                  <a:schemeClr val="accent3"/>
                </a:buClr>
                <a:buFont typeface="Arial" panose="020B0604020202020204" pitchFamily="34" charset="0"/>
                <a:buNone/>
              </a:pPr>
              <a:r>
                <a:rPr lang="nl-BE" sz="1100" dirty="0"/>
                <a:t>En dus moet je jezelf bij elke dia afvragen:</a:t>
              </a:r>
            </a:p>
            <a:p>
              <a:pPr marL="0" indent="0">
                <a:buClr>
                  <a:schemeClr val="accent3"/>
                </a:buClr>
                <a:buFont typeface="Arial" panose="020B0604020202020204" pitchFamily="34" charset="0"/>
                <a:buNone/>
              </a:pPr>
              <a:r>
                <a:rPr lang="nl-BE" sz="1100" b="1" dirty="0"/>
                <a:t>'Helpt deze dia mijn publiek of helpt deze dia mij om het verhaal beter te onthouden? </a:t>
              </a:r>
              <a:r>
                <a:rPr lang="nl-BE" sz="1100" b="0" dirty="0"/>
                <a:t>In het laatste geval is het beter om de dia weg te laten.</a:t>
              </a:r>
              <a:endParaRPr lang="en-US" sz="1100" b="0" dirty="0"/>
            </a:p>
          </p:txBody>
        </p:sp>
      </p:grpSp>
      <p:sp>
        <p:nvSpPr>
          <p:cNvPr id="13" name="Tijdelijke aanduiding voor afbeelding 3">
            <a:extLst>
              <a:ext uri="{FF2B5EF4-FFF2-40B4-BE49-F238E27FC236}">
                <a16:creationId xmlns:a16="http://schemas.microsoft.com/office/drawing/2014/main" id="{A8635943-21D8-4C9D-A4DB-AC97675322B9}"/>
              </a:ext>
            </a:extLst>
          </p:cNvPr>
          <p:cNvSpPr>
            <a:spLocks noGrp="1"/>
          </p:cNvSpPr>
          <p:nvPr>
            <p:ph type="pic" sz="quarter" idx="16" hasCustomPrompt="1"/>
          </p:nvPr>
        </p:nvSpPr>
        <p:spPr>
          <a:xfrm>
            <a:off x="6730627" y="5827583"/>
            <a:ext cx="1021334" cy="448056"/>
          </a:xfrm>
        </p:spPr>
        <p:txBody>
          <a:bodyPr anchor="ctr" anchorCtr="0"/>
          <a:lstStyle>
            <a:lvl1pPr marL="0" indent="0" algn="ctr">
              <a:buNone/>
              <a:defRPr sz="1600"/>
            </a:lvl1pPr>
          </a:lstStyle>
          <a:p>
            <a:r>
              <a:rPr lang="nl-NL" dirty="0"/>
              <a:t>L</a:t>
            </a:r>
            <a:r>
              <a:rPr lang="nl-BE" dirty="0" err="1"/>
              <a:t>ogo</a:t>
            </a:r>
            <a:endParaRPr lang="nl-BE" dirty="0"/>
          </a:p>
        </p:txBody>
      </p:sp>
      <p:sp>
        <p:nvSpPr>
          <p:cNvPr id="14" name="Tijdelijke aanduiding voor afbeelding 3">
            <a:extLst>
              <a:ext uri="{FF2B5EF4-FFF2-40B4-BE49-F238E27FC236}">
                <a16:creationId xmlns:a16="http://schemas.microsoft.com/office/drawing/2014/main" id="{E7BFEC73-BFE4-4CE9-8D58-EFEA79DBC4E7}"/>
              </a:ext>
            </a:extLst>
          </p:cNvPr>
          <p:cNvSpPr>
            <a:spLocks noGrp="1"/>
          </p:cNvSpPr>
          <p:nvPr>
            <p:ph type="pic" sz="quarter" idx="17" hasCustomPrompt="1"/>
          </p:nvPr>
        </p:nvSpPr>
        <p:spPr>
          <a:xfrm>
            <a:off x="7837051" y="5827583"/>
            <a:ext cx="1021334" cy="448056"/>
          </a:xfrm>
        </p:spPr>
        <p:txBody>
          <a:bodyPr anchor="ctr" anchorCtr="0"/>
          <a:lstStyle>
            <a:lvl1pPr marL="0" indent="0" algn="ctr">
              <a:buNone/>
              <a:defRPr sz="1600"/>
            </a:lvl1pPr>
          </a:lstStyle>
          <a:p>
            <a:r>
              <a:rPr lang="nl-NL" dirty="0"/>
              <a:t>L</a:t>
            </a:r>
            <a:r>
              <a:rPr lang="nl-BE" dirty="0" err="1"/>
              <a:t>ogo</a:t>
            </a:r>
            <a:endParaRPr lang="nl-BE" dirty="0"/>
          </a:p>
        </p:txBody>
      </p:sp>
      <p:sp>
        <p:nvSpPr>
          <p:cNvPr id="15" name="Tijdelijke aanduiding voor afbeelding 3">
            <a:extLst>
              <a:ext uri="{FF2B5EF4-FFF2-40B4-BE49-F238E27FC236}">
                <a16:creationId xmlns:a16="http://schemas.microsoft.com/office/drawing/2014/main" id="{0BD07F7D-1A22-43E2-927B-812D17D7720C}"/>
              </a:ext>
            </a:extLst>
          </p:cNvPr>
          <p:cNvSpPr>
            <a:spLocks noGrp="1"/>
          </p:cNvSpPr>
          <p:nvPr>
            <p:ph type="pic" sz="quarter" idx="18" hasCustomPrompt="1"/>
          </p:nvPr>
        </p:nvSpPr>
        <p:spPr>
          <a:xfrm>
            <a:off x="8943475" y="5827583"/>
            <a:ext cx="1021334" cy="448056"/>
          </a:xfrm>
        </p:spPr>
        <p:txBody>
          <a:bodyPr anchor="ctr" anchorCtr="0"/>
          <a:lstStyle>
            <a:lvl1pPr marL="0" indent="0" algn="ctr">
              <a:buNone/>
              <a:defRPr sz="1600"/>
            </a:lvl1pPr>
          </a:lstStyle>
          <a:p>
            <a:r>
              <a:rPr lang="nl-NL" dirty="0"/>
              <a:t>L</a:t>
            </a:r>
            <a:r>
              <a:rPr lang="nl-BE" dirty="0" err="1"/>
              <a:t>ogo</a:t>
            </a:r>
            <a:endParaRPr lang="nl-BE" dirty="0"/>
          </a:p>
        </p:txBody>
      </p:sp>
      <p:sp>
        <p:nvSpPr>
          <p:cNvPr id="16" name="Tijdelijke aanduiding voor afbeelding 3">
            <a:extLst>
              <a:ext uri="{FF2B5EF4-FFF2-40B4-BE49-F238E27FC236}">
                <a16:creationId xmlns:a16="http://schemas.microsoft.com/office/drawing/2014/main" id="{4E028CE7-F148-485A-83A5-89A136499A61}"/>
              </a:ext>
            </a:extLst>
          </p:cNvPr>
          <p:cNvSpPr>
            <a:spLocks noGrp="1"/>
          </p:cNvSpPr>
          <p:nvPr>
            <p:ph type="pic" sz="quarter" idx="19" hasCustomPrompt="1"/>
          </p:nvPr>
        </p:nvSpPr>
        <p:spPr>
          <a:xfrm>
            <a:off x="10049899" y="5827583"/>
            <a:ext cx="1021334" cy="448056"/>
          </a:xfrm>
        </p:spPr>
        <p:txBody>
          <a:bodyPr anchor="ctr" anchorCtr="0"/>
          <a:lstStyle>
            <a:lvl1pPr marL="0" indent="0" algn="ctr">
              <a:buNone/>
              <a:defRPr sz="1600"/>
            </a:lvl1pPr>
          </a:lstStyle>
          <a:p>
            <a:r>
              <a:rPr lang="nl-NL" dirty="0"/>
              <a:t>L</a:t>
            </a:r>
            <a:r>
              <a:rPr lang="nl-BE" dirty="0" err="1"/>
              <a:t>ogo</a:t>
            </a:r>
            <a:endParaRPr lang="nl-BE" dirty="0"/>
          </a:p>
        </p:txBody>
      </p:sp>
    </p:spTree>
    <p:extLst>
      <p:ext uri="{BB962C8B-B14F-4D97-AF65-F5344CB8AC3E}">
        <p14:creationId xmlns:p14="http://schemas.microsoft.com/office/powerpoint/2010/main" val="395997170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9340FA-55B0-4685-ABAD-FAD25820F96E}"/>
              </a:ext>
            </a:extLst>
          </p:cNvPr>
          <p:cNvSpPr>
            <a:spLocks noGrp="1"/>
          </p:cNvSpPr>
          <p:nvPr>
            <p:ph type="ctrTitle" hasCustomPrompt="1"/>
          </p:nvPr>
        </p:nvSpPr>
        <p:spPr>
          <a:xfrm>
            <a:off x="861248" y="995110"/>
            <a:ext cx="9806754" cy="1447247"/>
          </a:xfrm>
        </p:spPr>
        <p:txBody>
          <a:bodyPr anchor="b"/>
          <a:lstStyle>
            <a:lvl1pPr algn="l">
              <a:defRPr sz="5600">
                <a:solidFill>
                  <a:schemeClr val="bg1"/>
                </a:solidFill>
              </a:defRPr>
            </a:lvl1pPr>
          </a:lstStyle>
          <a:p>
            <a:r>
              <a:rPr lang="nl-NL" dirty="0"/>
              <a:t>KLIK OM STIJL TE BEWERKEN</a:t>
            </a:r>
            <a:endParaRPr lang="nl-BE" dirty="0"/>
          </a:p>
        </p:txBody>
      </p:sp>
      <p:sp>
        <p:nvSpPr>
          <p:cNvPr id="3" name="Ondertitel 2">
            <a:extLst>
              <a:ext uri="{FF2B5EF4-FFF2-40B4-BE49-F238E27FC236}">
                <a16:creationId xmlns:a16="http://schemas.microsoft.com/office/drawing/2014/main" id="{8AD34407-B861-42C6-BCDB-C4A7F1C446AB}"/>
              </a:ext>
            </a:extLst>
          </p:cNvPr>
          <p:cNvSpPr>
            <a:spLocks noGrp="1"/>
          </p:cNvSpPr>
          <p:nvPr>
            <p:ph type="subTitle" idx="1" hasCustomPrompt="1"/>
          </p:nvPr>
        </p:nvSpPr>
        <p:spPr>
          <a:xfrm>
            <a:off x="861248" y="2364306"/>
            <a:ext cx="9144000" cy="544660"/>
          </a:xfrm>
        </p:spPr>
        <p:txBody>
          <a:bodyPr/>
          <a:lstStyle>
            <a:lvl1pPr marL="0" indent="0" algn="l">
              <a:buNone/>
              <a:defRPr sz="240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nl-BE" dirty="0"/>
          </a:p>
        </p:txBody>
      </p:sp>
      <p:sp>
        <p:nvSpPr>
          <p:cNvPr id="10" name="Tijdelijke aanduiding voor tekst 9">
            <a:extLst>
              <a:ext uri="{FF2B5EF4-FFF2-40B4-BE49-F238E27FC236}">
                <a16:creationId xmlns:a16="http://schemas.microsoft.com/office/drawing/2014/main" id="{9D3931E4-AE84-4614-95BF-CFF1449B8411}"/>
              </a:ext>
            </a:extLst>
          </p:cNvPr>
          <p:cNvSpPr>
            <a:spLocks noGrp="1"/>
          </p:cNvSpPr>
          <p:nvPr>
            <p:ph type="body" sz="quarter" idx="13" hasCustomPrompt="1"/>
          </p:nvPr>
        </p:nvSpPr>
        <p:spPr>
          <a:xfrm>
            <a:off x="1433051" y="3569490"/>
            <a:ext cx="6308725" cy="466613"/>
          </a:xfrm>
        </p:spPr>
        <p:txBody>
          <a:bodyPr anchor="b"/>
          <a:lstStyle>
            <a:lvl1pPr marL="0" indent="0">
              <a:buFontTx/>
              <a:buNone/>
              <a:defRPr sz="2200" b="1">
                <a:solidFill>
                  <a:schemeClr val="bg1"/>
                </a:solidFill>
                <a:latin typeface="+mj-lt"/>
              </a:defRPr>
            </a:lvl1pPr>
          </a:lstStyle>
          <a:p>
            <a:pPr lvl="0"/>
            <a:r>
              <a:rPr lang="nl-NL" dirty="0"/>
              <a:t>Naam Achternaam</a:t>
            </a:r>
            <a:endParaRPr lang="nl-BE" dirty="0"/>
          </a:p>
        </p:txBody>
      </p:sp>
      <p:sp>
        <p:nvSpPr>
          <p:cNvPr id="12" name="Tijdelijke aanduiding voor tekst 11">
            <a:extLst>
              <a:ext uri="{FF2B5EF4-FFF2-40B4-BE49-F238E27FC236}">
                <a16:creationId xmlns:a16="http://schemas.microsoft.com/office/drawing/2014/main" id="{3622B796-191D-402D-B39A-CDE2C6DA4F65}"/>
              </a:ext>
            </a:extLst>
          </p:cNvPr>
          <p:cNvSpPr>
            <a:spLocks noGrp="1"/>
          </p:cNvSpPr>
          <p:nvPr>
            <p:ph type="body" sz="quarter" idx="14" hasCustomPrompt="1"/>
          </p:nvPr>
        </p:nvSpPr>
        <p:spPr>
          <a:xfrm>
            <a:off x="1440603" y="4063641"/>
            <a:ext cx="4662487" cy="1617663"/>
          </a:xfrm>
        </p:spPr>
        <p:txBody>
          <a:bodyPr/>
          <a:lstStyle>
            <a:lvl1pPr marL="0" indent="0">
              <a:buNone/>
              <a:defRPr sz="2200">
                <a:solidFill>
                  <a:schemeClr val="accent3"/>
                </a:solidFill>
                <a:latin typeface="+mj-lt"/>
              </a:defRPr>
            </a:lvl1pPr>
            <a:lvl2pPr marL="358163" indent="0">
              <a:buNone/>
              <a:defRPr sz="2200">
                <a:latin typeface="+mj-lt"/>
              </a:defRPr>
            </a:lvl2pPr>
            <a:lvl3pPr marL="720000" indent="0">
              <a:buNone/>
              <a:defRPr sz="2200">
                <a:latin typeface="+mj-lt"/>
              </a:defRPr>
            </a:lvl3pPr>
            <a:lvl4pPr marL="1080000" indent="0">
              <a:buNone/>
              <a:defRPr sz="2200">
                <a:latin typeface="+mj-lt"/>
              </a:defRPr>
            </a:lvl4pPr>
            <a:lvl5pPr marL="1440000" indent="0">
              <a:buNone/>
              <a:defRPr sz="2200">
                <a:latin typeface="+mj-lt"/>
              </a:defRPr>
            </a:lvl5pPr>
          </a:lstStyle>
          <a:p>
            <a:pPr lvl="0"/>
            <a:r>
              <a:rPr lang="nl-NL" dirty="0"/>
              <a:t>Datum</a:t>
            </a:r>
            <a:endParaRPr lang="nl-BE" dirty="0"/>
          </a:p>
        </p:txBody>
      </p:sp>
      <p:sp>
        <p:nvSpPr>
          <p:cNvPr id="13" name="Rechthoekige driehoek 12">
            <a:extLst>
              <a:ext uri="{FF2B5EF4-FFF2-40B4-BE49-F238E27FC236}">
                <a16:creationId xmlns:a16="http://schemas.microsoft.com/office/drawing/2014/main" id="{2F4CE03C-2446-4EC5-B5DD-A041A68BBF35}"/>
              </a:ext>
            </a:extLst>
          </p:cNvPr>
          <p:cNvSpPr/>
          <p:nvPr userDrawn="1"/>
        </p:nvSpPr>
        <p:spPr>
          <a:xfrm rot="8100000">
            <a:off x="945998" y="3810430"/>
            <a:ext cx="309905" cy="30990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14" name="Ovaal 13">
            <a:extLst>
              <a:ext uri="{FF2B5EF4-FFF2-40B4-BE49-F238E27FC236}">
                <a16:creationId xmlns:a16="http://schemas.microsoft.com/office/drawing/2014/main" id="{D6C2FF9A-F000-4BFA-9764-458F26D2BEB8}"/>
              </a:ext>
            </a:extLst>
          </p:cNvPr>
          <p:cNvSpPr/>
          <p:nvPr userDrawn="1"/>
        </p:nvSpPr>
        <p:spPr>
          <a:xfrm>
            <a:off x="945193" y="3972086"/>
            <a:ext cx="311510" cy="3115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16" name="Rechthoekige driehoek 15">
            <a:extLst>
              <a:ext uri="{FF2B5EF4-FFF2-40B4-BE49-F238E27FC236}">
                <a16:creationId xmlns:a16="http://schemas.microsoft.com/office/drawing/2014/main" id="{F866BA9A-EA4B-431E-97BE-30B858235F6F}"/>
              </a:ext>
            </a:extLst>
          </p:cNvPr>
          <p:cNvSpPr/>
          <p:nvPr userDrawn="1"/>
        </p:nvSpPr>
        <p:spPr>
          <a:xfrm rot="10800000" flipV="1">
            <a:off x="7656723" y="2321961"/>
            <a:ext cx="4535275" cy="4536040"/>
          </a:xfrm>
          <a:prstGeom prst="rtTriangle">
            <a:avLst/>
          </a:prstGeom>
          <a:solidFill>
            <a:schemeClr val="accent1">
              <a:lumMod val="75000"/>
              <a:alpha val="30000"/>
            </a:schemeClr>
          </a:solidFill>
        </p:spPr>
        <p:txBody>
          <a:bodyPr wrap="square" lIns="0" tIns="0" rIns="0" bIns="0" rtlCol="0" anchor="ctr">
            <a:noAutofit/>
          </a:bodyPr>
          <a:lstStyle/>
          <a:p>
            <a:pPr algn="l"/>
            <a:endParaRPr lang="nl-BE" sz="1600" b="1" dirty="0" err="1">
              <a:latin typeface="+mj-lt"/>
            </a:endParaRPr>
          </a:p>
        </p:txBody>
      </p:sp>
      <p:sp>
        <p:nvSpPr>
          <p:cNvPr id="18" name="Gelijkbenige driehoek 17">
            <a:extLst>
              <a:ext uri="{FF2B5EF4-FFF2-40B4-BE49-F238E27FC236}">
                <a16:creationId xmlns:a16="http://schemas.microsoft.com/office/drawing/2014/main" id="{1E0D10B6-F561-4B54-ABA0-338C15091635}"/>
              </a:ext>
            </a:extLst>
          </p:cNvPr>
          <p:cNvSpPr/>
          <p:nvPr userDrawn="1"/>
        </p:nvSpPr>
        <p:spPr>
          <a:xfrm rot="16200000">
            <a:off x="11475085"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19" name="Graphic 18">
            <a:extLst>
              <a:ext uri="{FF2B5EF4-FFF2-40B4-BE49-F238E27FC236}">
                <a16:creationId xmlns:a16="http://schemas.microsoft.com/office/drawing/2014/main" id="{77F09C89-4190-41C4-B815-54934F782C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8813" y="6221683"/>
            <a:ext cx="1153603" cy="366439"/>
          </a:xfrm>
          <a:prstGeom prst="rect">
            <a:avLst/>
          </a:prstGeom>
        </p:spPr>
      </p:pic>
      <p:sp>
        <p:nvSpPr>
          <p:cNvPr id="5" name="Tijdelijke aanduiding voor voettekst 4">
            <a:extLst>
              <a:ext uri="{FF2B5EF4-FFF2-40B4-BE49-F238E27FC236}">
                <a16:creationId xmlns:a16="http://schemas.microsoft.com/office/drawing/2014/main" id="{103441CA-2113-4C37-B822-FEF05B74DFAF}"/>
              </a:ext>
            </a:extLst>
          </p:cNvPr>
          <p:cNvSpPr>
            <a:spLocks noGrp="1"/>
          </p:cNvSpPr>
          <p:nvPr>
            <p:ph type="ftr" sz="quarter" idx="16"/>
          </p:nvPr>
        </p:nvSpPr>
        <p:spPr/>
        <p:txBody>
          <a:bodyPr/>
          <a:lstStyle>
            <a:lvl1pPr>
              <a:defRPr>
                <a:solidFill>
                  <a:schemeClr val="bg1"/>
                </a:solidFill>
              </a:defRPr>
            </a:lvl1pPr>
          </a:lstStyle>
          <a:p>
            <a:endParaRPr lang="nl-BE" dirty="0"/>
          </a:p>
        </p:txBody>
      </p:sp>
      <p:sp>
        <p:nvSpPr>
          <p:cNvPr id="6" name="Tijdelijke aanduiding voor dianummer 5">
            <a:extLst>
              <a:ext uri="{FF2B5EF4-FFF2-40B4-BE49-F238E27FC236}">
                <a16:creationId xmlns:a16="http://schemas.microsoft.com/office/drawing/2014/main" id="{3444C7B2-88A7-4639-9866-D905B48C97D6}"/>
              </a:ext>
            </a:extLst>
          </p:cNvPr>
          <p:cNvSpPr>
            <a:spLocks noGrp="1"/>
          </p:cNvSpPr>
          <p:nvPr>
            <p:ph type="sldNum" sz="quarter" idx="17"/>
          </p:nvPr>
        </p:nvSpPr>
        <p:spPr/>
        <p:txBody>
          <a:bodyPr/>
          <a:lstStyle>
            <a:lvl1pPr>
              <a:defRPr>
                <a:solidFill>
                  <a:schemeClr val="bg1"/>
                </a:solidFill>
              </a:defRPr>
            </a:lvl1p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10370022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Index">
    <p:bg>
      <p:bgPr>
        <a:solidFill>
          <a:schemeClr val="bg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CCEBE6B7-490D-4A8D-9B9C-C75E430100F2}"/>
              </a:ext>
            </a:extLst>
          </p:cNvPr>
          <p:cNvSpPr/>
          <p:nvPr userDrawn="1"/>
        </p:nvSpPr>
        <p:spPr>
          <a:xfrm>
            <a:off x="0" y="1"/>
            <a:ext cx="290857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Rechthoekige driehoek 1">
            <a:extLst>
              <a:ext uri="{FF2B5EF4-FFF2-40B4-BE49-F238E27FC236}">
                <a16:creationId xmlns:a16="http://schemas.microsoft.com/office/drawing/2014/main" id="{E44CB9D5-DE07-42C6-97D0-B66EC16AD2BC}"/>
              </a:ext>
            </a:extLst>
          </p:cNvPr>
          <p:cNvSpPr/>
          <p:nvPr userDrawn="1"/>
        </p:nvSpPr>
        <p:spPr>
          <a:xfrm flipV="1">
            <a:off x="0" y="-1"/>
            <a:ext cx="2908570" cy="2495219"/>
          </a:xfrm>
          <a:prstGeom prst="rtTriangle">
            <a:avLst/>
          </a:prstGeom>
          <a:solidFill>
            <a:schemeClr val="accent1">
              <a:lumMod val="75000"/>
              <a:alpha val="30000"/>
            </a:schemeClr>
          </a:solidFill>
        </p:spPr>
        <p:txBody>
          <a:bodyPr wrap="square" lIns="0" tIns="0" rIns="0" bIns="0" rtlCol="0" anchor="ctr">
            <a:noAutofit/>
          </a:bodyPr>
          <a:lstStyle/>
          <a:p>
            <a:pPr algn="l"/>
            <a:endParaRPr lang="nl-BE" sz="1600" b="1" dirty="0" err="1">
              <a:latin typeface="+mj-lt"/>
            </a:endParaRPr>
          </a:p>
        </p:txBody>
      </p:sp>
      <p:sp>
        <p:nvSpPr>
          <p:cNvPr id="3" name="Tijdelijke aanduiding voor inhoud 2">
            <a:extLst>
              <a:ext uri="{FF2B5EF4-FFF2-40B4-BE49-F238E27FC236}">
                <a16:creationId xmlns:a16="http://schemas.microsoft.com/office/drawing/2014/main" id="{120D7A79-D2CD-4715-91F0-318D4B76503A}"/>
              </a:ext>
            </a:extLst>
          </p:cNvPr>
          <p:cNvSpPr>
            <a:spLocks noGrp="1"/>
          </p:cNvSpPr>
          <p:nvPr>
            <p:ph idx="1" hasCustomPrompt="1"/>
          </p:nvPr>
        </p:nvSpPr>
        <p:spPr>
          <a:xfrm>
            <a:off x="3189574" y="1965012"/>
            <a:ext cx="8427293" cy="523678"/>
          </a:xfrm>
        </p:spPr>
        <p:txBody>
          <a:bodyPr/>
          <a:lstStyle>
            <a:lvl1pPr marL="0" indent="0">
              <a:lnSpc>
                <a:spcPts val="3800"/>
              </a:lnSpc>
              <a:spcBef>
                <a:spcPts val="2200"/>
              </a:spcBef>
              <a:buFont typeface="Arial" panose="020B0604020202020204" pitchFamily="34" charset="0"/>
              <a:buNone/>
              <a:defRPr sz="2800" b="1">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Hoofdstuktitel</a:t>
            </a:r>
          </a:p>
        </p:txBody>
      </p:sp>
      <p:sp>
        <p:nvSpPr>
          <p:cNvPr id="10" name="Tijdelijke aanduiding voor inhoud 2">
            <a:extLst>
              <a:ext uri="{FF2B5EF4-FFF2-40B4-BE49-F238E27FC236}">
                <a16:creationId xmlns:a16="http://schemas.microsoft.com/office/drawing/2014/main" id="{B6ADA10F-2FE1-4ACB-A4D0-9A399CF37F02}"/>
              </a:ext>
            </a:extLst>
          </p:cNvPr>
          <p:cNvSpPr>
            <a:spLocks noGrp="1"/>
          </p:cNvSpPr>
          <p:nvPr>
            <p:ph idx="15" hasCustomPrompt="1"/>
          </p:nvPr>
        </p:nvSpPr>
        <p:spPr>
          <a:xfrm>
            <a:off x="3189574" y="2723884"/>
            <a:ext cx="8427293" cy="523678"/>
          </a:xfrm>
        </p:spPr>
        <p:txBody>
          <a:bodyPr/>
          <a:lstStyle>
            <a:lvl1pPr marL="0" indent="0">
              <a:lnSpc>
                <a:spcPts val="3800"/>
              </a:lnSpc>
              <a:spcBef>
                <a:spcPts val="2200"/>
              </a:spcBef>
              <a:buFont typeface="Arial" panose="020B0604020202020204" pitchFamily="34" charset="0"/>
              <a:buNone/>
              <a:defRPr sz="2800" b="1">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Hoofdstuktitel</a:t>
            </a:r>
          </a:p>
        </p:txBody>
      </p:sp>
      <p:sp>
        <p:nvSpPr>
          <p:cNvPr id="18" name="Tijdelijke aanduiding voor inhoud 2">
            <a:extLst>
              <a:ext uri="{FF2B5EF4-FFF2-40B4-BE49-F238E27FC236}">
                <a16:creationId xmlns:a16="http://schemas.microsoft.com/office/drawing/2014/main" id="{55E2188C-82E1-4588-B24D-46E992FC0ECB}"/>
              </a:ext>
            </a:extLst>
          </p:cNvPr>
          <p:cNvSpPr>
            <a:spLocks noGrp="1"/>
          </p:cNvSpPr>
          <p:nvPr>
            <p:ph idx="17" hasCustomPrompt="1"/>
          </p:nvPr>
        </p:nvSpPr>
        <p:spPr>
          <a:xfrm>
            <a:off x="3189574" y="3479257"/>
            <a:ext cx="8427293" cy="523678"/>
          </a:xfrm>
        </p:spPr>
        <p:txBody>
          <a:bodyPr/>
          <a:lstStyle>
            <a:lvl1pPr marL="0" indent="0">
              <a:lnSpc>
                <a:spcPts val="3800"/>
              </a:lnSpc>
              <a:spcBef>
                <a:spcPts val="2200"/>
              </a:spcBef>
              <a:buFont typeface="Arial" panose="020B0604020202020204" pitchFamily="34" charset="0"/>
              <a:buNone/>
              <a:defRPr sz="2800" b="1">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Hoofdstuktitel</a:t>
            </a:r>
          </a:p>
        </p:txBody>
      </p:sp>
      <p:sp>
        <p:nvSpPr>
          <p:cNvPr id="20" name="Tijdelijke aanduiding voor inhoud 2">
            <a:extLst>
              <a:ext uri="{FF2B5EF4-FFF2-40B4-BE49-F238E27FC236}">
                <a16:creationId xmlns:a16="http://schemas.microsoft.com/office/drawing/2014/main" id="{CC3C59BA-487C-4DCE-A21C-DE75F87F7BAD}"/>
              </a:ext>
            </a:extLst>
          </p:cNvPr>
          <p:cNvSpPr>
            <a:spLocks noGrp="1"/>
          </p:cNvSpPr>
          <p:nvPr>
            <p:ph idx="19" hasCustomPrompt="1"/>
          </p:nvPr>
        </p:nvSpPr>
        <p:spPr>
          <a:xfrm>
            <a:off x="3189574" y="4234630"/>
            <a:ext cx="8427293" cy="523678"/>
          </a:xfrm>
        </p:spPr>
        <p:txBody>
          <a:bodyPr/>
          <a:lstStyle>
            <a:lvl1pPr marL="0" indent="0">
              <a:lnSpc>
                <a:spcPts val="3800"/>
              </a:lnSpc>
              <a:spcBef>
                <a:spcPts val="2200"/>
              </a:spcBef>
              <a:buFont typeface="Arial" panose="020B0604020202020204" pitchFamily="34" charset="0"/>
              <a:buNone/>
              <a:defRPr sz="2800" b="1">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Hoofdstuktitel</a:t>
            </a:r>
          </a:p>
        </p:txBody>
      </p:sp>
      <p:sp>
        <p:nvSpPr>
          <p:cNvPr id="22" name="Tijdelijke aanduiding voor inhoud 2">
            <a:extLst>
              <a:ext uri="{FF2B5EF4-FFF2-40B4-BE49-F238E27FC236}">
                <a16:creationId xmlns:a16="http://schemas.microsoft.com/office/drawing/2014/main" id="{180A7907-3169-481D-8674-AF3B0ED40CCA}"/>
              </a:ext>
            </a:extLst>
          </p:cNvPr>
          <p:cNvSpPr>
            <a:spLocks noGrp="1"/>
          </p:cNvSpPr>
          <p:nvPr>
            <p:ph idx="21" hasCustomPrompt="1"/>
          </p:nvPr>
        </p:nvSpPr>
        <p:spPr>
          <a:xfrm>
            <a:off x="3189574" y="4990003"/>
            <a:ext cx="8427293" cy="523678"/>
          </a:xfrm>
        </p:spPr>
        <p:txBody>
          <a:bodyPr/>
          <a:lstStyle>
            <a:lvl1pPr marL="0" indent="0">
              <a:lnSpc>
                <a:spcPts val="3800"/>
              </a:lnSpc>
              <a:spcBef>
                <a:spcPts val="2200"/>
              </a:spcBef>
              <a:buFont typeface="Arial" panose="020B0604020202020204" pitchFamily="34" charset="0"/>
              <a:buNone/>
              <a:defRPr sz="2800" b="1">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Hoofdstuktitel</a:t>
            </a:r>
          </a:p>
        </p:txBody>
      </p:sp>
      <p:sp>
        <p:nvSpPr>
          <p:cNvPr id="14" name="Tekstvak 13">
            <a:extLst>
              <a:ext uri="{FF2B5EF4-FFF2-40B4-BE49-F238E27FC236}">
                <a16:creationId xmlns:a16="http://schemas.microsoft.com/office/drawing/2014/main" id="{8DC82B8D-FA17-4BE4-A52F-A63703B07994}"/>
              </a:ext>
            </a:extLst>
          </p:cNvPr>
          <p:cNvSpPr txBox="1"/>
          <p:nvPr userDrawn="1"/>
        </p:nvSpPr>
        <p:spPr>
          <a:xfrm>
            <a:off x="532389" y="285502"/>
            <a:ext cx="1846251" cy="307777"/>
          </a:xfrm>
          <a:prstGeom prst="rect">
            <a:avLst/>
          </a:prstGeom>
          <a:noFill/>
        </p:spPr>
        <p:txBody>
          <a:bodyPr wrap="square" lIns="0" tIns="0" rIns="0" bIns="0" rtlCol="0" anchor="b" anchorCtr="0">
            <a:noAutofit/>
          </a:bodyPr>
          <a:lstStyle/>
          <a:p>
            <a:r>
              <a:rPr lang="nl-BE" sz="1400" b="1" dirty="0">
                <a:solidFill>
                  <a:schemeClr val="bg1"/>
                </a:solidFill>
                <a:latin typeface="+mj-lt"/>
              </a:rPr>
              <a:t>INHOUDSTAFEL</a:t>
            </a:r>
          </a:p>
        </p:txBody>
      </p:sp>
      <p:sp>
        <p:nvSpPr>
          <p:cNvPr id="24" name="Gedeeltelijke cirkel 23">
            <a:extLst>
              <a:ext uri="{FF2B5EF4-FFF2-40B4-BE49-F238E27FC236}">
                <a16:creationId xmlns:a16="http://schemas.microsoft.com/office/drawing/2014/main" id="{AB8B6E89-9AFC-4195-8F9C-6DEC72475CA5}"/>
              </a:ext>
            </a:extLst>
          </p:cNvPr>
          <p:cNvSpPr/>
          <p:nvPr userDrawn="1"/>
        </p:nvSpPr>
        <p:spPr>
          <a:xfrm rot="16200000">
            <a:off x="11099102" y="-434087"/>
            <a:ext cx="868172" cy="868172"/>
          </a:xfrm>
          <a:prstGeom prst="pie">
            <a:avLst>
              <a:gd name="adj1" fmla="val 5397516"/>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5" name="Rechthoekige driehoek 24">
            <a:extLst>
              <a:ext uri="{FF2B5EF4-FFF2-40B4-BE49-F238E27FC236}">
                <a16:creationId xmlns:a16="http://schemas.microsoft.com/office/drawing/2014/main" id="{F2567CB6-D947-4E01-8B18-84F7A085D765}"/>
              </a:ext>
            </a:extLst>
          </p:cNvPr>
          <p:cNvSpPr/>
          <p:nvPr userDrawn="1"/>
        </p:nvSpPr>
        <p:spPr>
          <a:xfrm rot="8100000">
            <a:off x="11226244" y="561226"/>
            <a:ext cx="613892" cy="613892"/>
          </a:xfrm>
          <a:prstGeom prst="rtTriangle">
            <a:avLst/>
          </a:prstGeom>
          <a:solidFill>
            <a:schemeClr val="accent3"/>
          </a:solidFill>
        </p:spPr>
        <p:txBody>
          <a:bodyPr wrap="square" lIns="0" tIns="0" rIns="0" bIns="0" rtlCol="0" anchor="ctr">
            <a:spAutoFit/>
          </a:bodyPr>
          <a:lstStyle/>
          <a:p>
            <a:pPr algn="l"/>
            <a:endParaRPr lang="nl-BE" sz="1600" b="1" dirty="0" err="1">
              <a:latin typeface="+mj-lt"/>
            </a:endParaRPr>
          </a:p>
        </p:txBody>
      </p:sp>
      <p:pic>
        <p:nvPicPr>
          <p:cNvPr id="34" name="Graphic 33">
            <a:extLst>
              <a:ext uri="{FF2B5EF4-FFF2-40B4-BE49-F238E27FC236}">
                <a16:creationId xmlns:a16="http://schemas.microsoft.com/office/drawing/2014/main" id="{77D26175-3F38-4B0B-816F-463C731549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8813" y="6221683"/>
            <a:ext cx="1153603" cy="366439"/>
          </a:xfrm>
          <a:prstGeom prst="rect">
            <a:avLst/>
          </a:prstGeom>
        </p:spPr>
      </p:pic>
      <p:sp>
        <p:nvSpPr>
          <p:cNvPr id="11" name="Tijdelijke aanduiding voor voettekst 10">
            <a:extLst>
              <a:ext uri="{FF2B5EF4-FFF2-40B4-BE49-F238E27FC236}">
                <a16:creationId xmlns:a16="http://schemas.microsoft.com/office/drawing/2014/main" id="{BB63E848-C838-4565-BE86-D88E2C9D754E}"/>
              </a:ext>
            </a:extLst>
          </p:cNvPr>
          <p:cNvSpPr>
            <a:spLocks noGrp="1"/>
          </p:cNvSpPr>
          <p:nvPr>
            <p:ph type="ftr" sz="quarter" idx="22"/>
          </p:nvPr>
        </p:nvSpPr>
        <p:spPr/>
        <p:txBody>
          <a:bodyPr/>
          <a:lstStyle/>
          <a:p>
            <a:endParaRPr lang="nl-BE" dirty="0"/>
          </a:p>
        </p:txBody>
      </p:sp>
      <p:sp>
        <p:nvSpPr>
          <p:cNvPr id="12" name="Tijdelijke aanduiding voor dianummer 11">
            <a:extLst>
              <a:ext uri="{FF2B5EF4-FFF2-40B4-BE49-F238E27FC236}">
                <a16:creationId xmlns:a16="http://schemas.microsoft.com/office/drawing/2014/main" id="{3325994F-D61C-47D9-8B8D-F202FD09FC68}"/>
              </a:ext>
            </a:extLst>
          </p:cNvPr>
          <p:cNvSpPr>
            <a:spLocks noGrp="1"/>
          </p:cNvSpPr>
          <p:nvPr>
            <p:ph type="sldNum" sz="quarter" idx="23"/>
          </p:nvPr>
        </p:nvSpPr>
        <p:spPr/>
        <p:txBody>
          <a:bodyPr/>
          <a:lstStyle/>
          <a:p>
            <a:fld id="{FF88DA20-ED00-471C-9170-60F590CB400A}" type="slidenum">
              <a:rPr lang="nl-BE" smtClean="0"/>
              <a:pPr/>
              <a:t>‹#›</a:t>
            </a:fld>
            <a:endParaRPr lang="nl-BE" dirty="0"/>
          </a:p>
        </p:txBody>
      </p:sp>
      <p:sp>
        <p:nvSpPr>
          <p:cNvPr id="21" name="Tijdelijke aanduiding voor tekst 9">
            <a:extLst>
              <a:ext uri="{FF2B5EF4-FFF2-40B4-BE49-F238E27FC236}">
                <a16:creationId xmlns:a16="http://schemas.microsoft.com/office/drawing/2014/main" id="{1160F2A3-96A3-451D-AF9F-4DFD7C6A7ACC}"/>
              </a:ext>
            </a:extLst>
          </p:cNvPr>
          <p:cNvSpPr>
            <a:spLocks noGrp="1"/>
          </p:cNvSpPr>
          <p:nvPr>
            <p:ph type="body" sz="quarter" idx="14" hasCustomPrompt="1"/>
          </p:nvPr>
        </p:nvSpPr>
        <p:spPr>
          <a:xfrm>
            <a:off x="1721553" y="1964533"/>
            <a:ext cx="1163632" cy="527187"/>
          </a:xfrm>
        </p:spPr>
        <p:txBody>
          <a:bodyPr lIns="0" tIns="0" rIns="0" bIns="0" anchor="ctr" anchorCtr="0">
            <a:noAutofit/>
          </a:bodyPr>
          <a:lstStyle>
            <a:lvl1pPr algn="ctr">
              <a:buNone/>
              <a:defRPr sz="4800" b="1">
                <a:solidFill>
                  <a:schemeClr val="bg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NL" dirty="0" err="1"/>
              <a:t>Nr</a:t>
            </a:r>
            <a:endParaRPr lang="nl-BE" dirty="0"/>
          </a:p>
        </p:txBody>
      </p:sp>
      <p:sp>
        <p:nvSpPr>
          <p:cNvPr id="23" name="Tijdelijke aanduiding voor tekst 9">
            <a:extLst>
              <a:ext uri="{FF2B5EF4-FFF2-40B4-BE49-F238E27FC236}">
                <a16:creationId xmlns:a16="http://schemas.microsoft.com/office/drawing/2014/main" id="{2175C38B-9CB6-4AED-B4C3-507F3B64EACF}"/>
              </a:ext>
            </a:extLst>
          </p:cNvPr>
          <p:cNvSpPr>
            <a:spLocks noGrp="1"/>
          </p:cNvSpPr>
          <p:nvPr>
            <p:ph type="body" sz="quarter" idx="24" hasCustomPrompt="1"/>
          </p:nvPr>
        </p:nvSpPr>
        <p:spPr>
          <a:xfrm>
            <a:off x="1721553" y="2722129"/>
            <a:ext cx="1163632" cy="527187"/>
          </a:xfrm>
        </p:spPr>
        <p:txBody>
          <a:bodyPr lIns="0" tIns="0" rIns="0" bIns="0" anchor="ctr" anchorCtr="0">
            <a:noAutofit/>
          </a:bodyPr>
          <a:lstStyle>
            <a:lvl1pPr algn="ctr">
              <a:buNone/>
              <a:defRPr sz="4800" b="1">
                <a:solidFill>
                  <a:schemeClr val="bg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NL" dirty="0" err="1"/>
              <a:t>Nr</a:t>
            </a:r>
            <a:endParaRPr lang="nl-BE" dirty="0"/>
          </a:p>
        </p:txBody>
      </p:sp>
      <p:sp>
        <p:nvSpPr>
          <p:cNvPr id="26" name="Tijdelijke aanduiding voor tekst 9">
            <a:extLst>
              <a:ext uri="{FF2B5EF4-FFF2-40B4-BE49-F238E27FC236}">
                <a16:creationId xmlns:a16="http://schemas.microsoft.com/office/drawing/2014/main" id="{E4536E38-51F0-492F-BDF5-37AC3E20C558}"/>
              </a:ext>
            </a:extLst>
          </p:cNvPr>
          <p:cNvSpPr>
            <a:spLocks noGrp="1"/>
          </p:cNvSpPr>
          <p:nvPr>
            <p:ph type="body" sz="quarter" idx="25" hasCustomPrompt="1"/>
          </p:nvPr>
        </p:nvSpPr>
        <p:spPr>
          <a:xfrm>
            <a:off x="1721553" y="3476227"/>
            <a:ext cx="1163632" cy="527187"/>
          </a:xfrm>
        </p:spPr>
        <p:txBody>
          <a:bodyPr lIns="0" tIns="0" rIns="0" bIns="0" anchor="ctr" anchorCtr="0">
            <a:noAutofit/>
          </a:bodyPr>
          <a:lstStyle>
            <a:lvl1pPr algn="ctr">
              <a:buNone/>
              <a:defRPr sz="4800" b="1">
                <a:solidFill>
                  <a:schemeClr val="bg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NL" dirty="0" err="1"/>
              <a:t>Nr</a:t>
            </a:r>
            <a:endParaRPr lang="nl-BE" dirty="0"/>
          </a:p>
        </p:txBody>
      </p:sp>
      <p:sp>
        <p:nvSpPr>
          <p:cNvPr id="32" name="Tijdelijke aanduiding voor tekst 9">
            <a:extLst>
              <a:ext uri="{FF2B5EF4-FFF2-40B4-BE49-F238E27FC236}">
                <a16:creationId xmlns:a16="http://schemas.microsoft.com/office/drawing/2014/main" id="{D21F0729-513D-4CB6-A578-AE493CE02475}"/>
              </a:ext>
            </a:extLst>
          </p:cNvPr>
          <p:cNvSpPr>
            <a:spLocks noGrp="1"/>
          </p:cNvSpPr>
          <p:nvPr>
            <p:ph type="body" sz="quarter" idx="26" hasCustomPrompt="1"/>
          </p:nvPr>
        </p:nvSpPr>
        <p:spPr>
          <a:xfrm>
            <a:off x="1721553" y="4230325"/>
            <a:ext cx="1163632" cy="527187"/>
          </a:xfrm>
        </p:spPr>
        <p:txBody>
          <a:bodyPr lIns="0" tIns="0" rIns="0" bIns="0" anchor="ctr" anchorCtr="0">
            <a:noAutofit/>
          </a:bodyPr>
          <a:lstStyle>
            <a:lvl1pPr algn="ctr">
              <a:buNone/>
              <a:defRPr sz="4800" b="1">
                <a:solidFill>
                  <a:schemeClr val="bg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NL" dirty="0" err="1"/>
              <a:t>Nr</a:t>
            </a:r>
            <a:endParaRPr lang="nl-BE" dirty="0"/>
          </a:p>
        </p:txBody>
      </p:sp>
      <p:sp>
        <p:nvSpPr>
          <p:cNvPr id="33" name="Tijdelijke aanduiding voor tekst 9">
            <a:extLst>
              <a:ext uri="{FF2B5EF4-FFF2-40B4-BE49-F238E27FC236}">
                <a16:creationId xmlns:a16="http://schemas.microsoft.com/office/drawing/2014/main" id="{47619EC1-0387-4E2C-9DFC-A971374DF638}"/>
              </a:ext>
            </a:extLst>
          </p:cNvPr>
          <p:cNvSpPr>
            <a:spLocks noGrp="1"/>
          </p:cNvSpPr>
          <p:nvPr>
            <p:ph type="body" sz="quarter" idx="27" hasCustomPrompt="1"/>
          </p:nvPr>
        </p:nvSpPr>
        <p:spPr>
          <a:xfrm>
            <a:off x="1721553" y="4986494"/>
            <a:ext cx="1163632" cy="527187"/>
          </a:xfrm>
        </p:spPr>
        <p:txBody>
          <a:bodyPr lIns="0" tIns="0" rIns="0" bIns="0" anchor="ctr" anchorCtr="0">
            <a:noAutofit/>
          </a:bodyPr>
          <a:lstStyle>
            <a:lvl1pPr algn="ctr">
              <a:buNone/>
              <a:defRPr sz="4800" b="1">
                <a:solidFill>
                  <a:schemeClr val="bg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NL" dirty="0" err="1"/>
              <a:t>Nr</a:t>
            </a:r>
            <a:endParaRPr lang="nl-BE" dirty="0"/>
          </a:p>
        </p:txBody>
      </p:sp>
    </p:spTree>
    <p:extLst>
      <p:ext uri="{BB962C8B-B14F-4D97-AF65-F5344CB8AC3E}">
        <p14:creationId xmlns:p14="http://schemas.microsoft.com/office/powerpoint/2010/main" val="414966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animBg="1"/>
      <p:bldP spid="25" grpId="0" animBg="1"/>
    </p:bld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Opsomming cijfers">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13BA039D-CC66-4A52-85B1-74D0945E1658}"/>
              </a:ext>
            </a:extLst>
          </p:cNvPr>
          <p:cNvSpPr/>
          <p:nvPr userDrawn="1"/>
        </p:nvSpPr>
        <p:spPr>
          <a:xfrm>
            <a:off x="4268928" y="2124637"/>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25" name="Ovaal 24">
            <a:extLst>
              <a:ext uri="{FF2B5EF4-FFF2-40B4-BE49-F238E27FC236}">
                <a16:creationId xmlns:a16="http://schemas.microsoft.com/office/drawing/2014/main" id="{F249B83A-F1CB-4437-820B-81AD6F5B8CD7}"/>
              </a:ext>
            </a:extLst>
          </p:cNvPr>
          <p:cNvSpPr/>
          <p:nvPr userDrawn="1"/>
        </p:nvSpPr>
        <p:spPr>
          <a:xfrm>
            <a:off x="7086773" y="2584597"/>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26" name="Ovaal 25">
            <a:extLst>
              <a:ext uri="{FF2B5EF4-FFF2-40B4-BE49-F238E27FC236}">
                <a16:creationId xmlns:a16="http://schemas.microsoft.com/office/drawing/2014/main" id="{78070914-5AB5-477D-A74D-38A6EB779E95}"/>
              </a:ext>
            </a:extLst>
          </p:cNvPr>
          <p:cNvSpPr/>
          <p:nvPr userDrawn="1"/>
        </p:nvSpPr>
        <p:spPr>
          <a:xfrm>
            <a:off x="10212528" y="2119058"/>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23" name="Ovaal 22">
            <a:extLst>
              <a:ext uri="{FF2B5EF4-FFF2-40B4-BE49-F238E27FC236}">
                <a16:creationId xmlns:a16="http://schemas.microsoft.com/office/drawing/2014/main" id="{3B02B8D2-2DBB-481B-897B-99F2BB2F3939}"/>
              </a:ext>
            </a:extLst>
          </p:cNvPr>
          <p:cNvSpPr/>
          <p:nvPr userDrawn="1"/>
        </p:nvSpPr>
        <p:spPr>
          <a:xfrm>
            <a:off x="1887328" y="2595652"/>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11" name="Tijdelijke aanduiding voor tekst 9">
            <a:extLst>
              <a:ext uri="{FF2B5EF4-FFF2-40B4-BE49-F238E27FC236}">
                <a16:creationId xmlns:a16="http://schemas.microsoft.com/office/drawing/2014/main" id="{F3220731-F7ED-4850-9E4D-600CE79C249B}"/>
              </a:ext>
            </a:extLst>
          </p:cNvPr>
          <p:cNvSpPr>
            <a:spLocks noGrp="1"/>
          </p:cNvSpPr>
          <p:nvPr>
            <p:ph type="body" sz="quarter" idx="14" hasCustomPrompt="1"/>
          </p:nvPr>
        </p:nvSpPr>
        <p:spPr>
          <a:xfrm>
            <a:off x="731133" y="3298373"/>
            <a:ext cx="2312390" cy="361449"/>
          </a:xfrm>
        </p:spPr>
        <p:txBody>
          <a:bodyPr lIns="0" tIns="0" rIns="0" bIns="0" anchor="ctr" anchorCtr="0">
            <a:noAutofit/>
          </a:bodyPr>
          <a:lstStyle>
            <a:lvl1pPr algn="ctr">
              <a:buNone/>
              <a:defRPr sz="2400" b="1">
                <a:solidFill>
                  <a:schemeClr val="accent3"/>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1</a:t>
            </a:r>
          </a:p>
        </p:txBody>
      </p:sp>
      <p:sp>
        <p:nvSpPr>
          <p:cNvPr id="12" name="Tijdelijke aanduiding voor tekst 9">
            <a:extLst>
              <a:ext uri="{FF2B5EF4-FFF2-40B4-BE49-F238E27FC236}">
                <a16:creationId xmlns:a16="http://schemas.microsoft.com/office/drawing/2014/main" id="{0E2B92F2-6789-42D5-9297-7B9A40C03E2F}"/>
              </a:ext>
            </a:extLst>
          </p:cNvPr>
          <p:cNvSpPr>
            <a:spLocks noGrp="1"/>
          </p:cNvSpPr>
          <p:nvPr>
            <p:ph type="body" sz="quarter" idx="15" hasCustomPrompt="1"/>
          </p:nvPr>
        </p:nvSpPr>
        <p:spPr>
          <a:xfrm>
            <a:off x="731133" y="3760596"/>
            <a:ext cx="2312390" cy="1143267"/>
          </a:xfrm>
        </p:spPr>
        <p:txBody>
          <a:bodyPr>
            <a:noAutofit/>
          </a:bodyPr>
          <a:lstStyle>
            <a:lvl1pPr marL="0" indent="0" algn="ctr">
              <a:buNone/>
              <a:defRPr sz="2000">
                <a:solidFill>
                  <a:schemeClr val="tx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1 uitleg</a:t>
            </a:r>
            <a:endParaRPr lang="en-BE" dirty="0"/>
          </a:p>
        </p:txBody>
      </p:sp>
      <p:sp>
        <p:nvSpPr>
          <p:cNvPr id="13" name="Tijdelijke aanduiding voor tekst 9">
            <a:extLst>
              <a:ext uri="{FF2B5EF4-FFF2-40B4-BE49-F238E27FC236}">
                <a16:creationId xmlns:a16="http://schemas.microsoft.com/office/drawing/2014/main" id="{760C837C-4545-45C0-AC66-5A61520A35ED}"/>
              </a:ext>
            </a:extLst>
          </p:cNvPr>
          <p:cNvSpPr>
            <a:spLocks noGrp="1"/>
          </p:cNvSpPr>
          <p:nvPr>
            <p:ph type="body" sz="quarter" idx="16" hasCustomPrompt="1"/>
          </p:nvPr>
        </p:nvSpPr>
        <p:spPr>
          <a:xfrm>
            <a:off x="3537875" y="3298373"/>
            <a:ext cx="2312390" cy="361449"/>
          </a:xfrm>
        </p:spPr>
        <p:txBody>
          <a:bodyPr lIns="0" tIns="0" rIns="0" bIns="0" anchor="ctr" anchorCtr="0">
            <a:noAutofit/>
          </a:bodyPr>
          <a:lstStyle>
            <a:lvl1pPr algn="ctr">
              <a:buNone/>
              <a:defRPr sz="2400" b="1">
                <a:solidFill>
                  <a:schemeClr val="accent3"/>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2</a:t>
            </a:r>
          </a:p>
        </p:txBody>
      </p:sp>
      <p:sp>
        <p:nvSpPr>
          <p:cNvPr id="14" name="Tijdelijke aanduiding voor tekst 9">
            <a:extLst>
              <a:ext uri="{FF2B5EF4-FFF2-40B4-BE49-F238E27FC236}">
                <a16:creationId xmlns:a16="http://schemas.microsoft.com/office/drawing/2014/main" id="{52CF3CA1-4AFD-4D04-A9F0-43B09515F6A7}"/>
              </a:ext>
            </a:extLst>
          </p:cNvPr>
          <p:cNvSpPr>
            <a:spLocks noGrp="1"/>
          </p:cNvSpPr>
          <p:nvPr>
            <p:ph type="body" sz="quarter" idx="17" hasCustomPrompt="1"/>
          </p:nvPr>
        </p:nvSpPr>
        <p:spPr>
          <a:xfrm>
            <a:off x="3537875" y="3760596"/>
            <a:ext cx="2312390" cy="1143267"/>
          </a:xfrm>
        </p:spPr>
        <p:txBody>
          <a:bodyPr vert="horz" lIns="91440" tIns="45720" rIns="91440" bIns="45720" rtlCol="0">
            <a:noAutofit/>
          </a:bodyPr>
          <a:lstStyle>
            <a:lvl1pPr algn="ctr">
              <a:buNone/>
              <a:defRPr lang="en-BE" sz="2000" kern="1200" dirty="0">
                <a:solidFill>
                  <a:schemeClr val="tx1"/>
                </a:solidFill>
                <a:latin typeface="+mj-lt"/>
                <a:ea typeface="+mn-ea"/>
                <a:cs typeface="+mn-cs"/>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nl-BE" dirty="0"/>
              <a:t>Titel 2 uitleg</a:t>
            </a:r>
            <a:endParaRPr lang="en-BE" dirty="0"/>
          </a:p>
        </p:txBody>
      </p:sp>
      <p:sp>
        <p:nvSpPr>
          <p:cNvPr id="15" name="Tijdelijke aanduiding voor tekst 9">
            <a:extLst>
              <a:ext uri="{FF2B5EF4-FFF2-40B4-BE49-F238E27FC236}">
                <a16:creationId xmlns:a16="http://schemas.microsoft.com/office/drawing/2014/main" id="{4D5A24AB-2D15-4186-BD58-976AF1C8679E}"/>
              </a:ext>
            </a:extLst>
          </p:cNvPr>
          <p:cNvSpPr>
            <a:spLocks noGrp="1"/>
          </p:cNvSpPr>
          <p:nvPr>
            <p:ph type="body" sz="quarter" idx="18" hasCustomPrompt="1"/>
          </p:nvPr>
        </p:nvSpPr>
        <p:spPr>
          <a:xfrm>
            <a:off x="6344617" y="3298373"/>
            <a:ext cx="2312390" cy="361449"/>
          </a:xfrm>
        </p:spPr>
        <p:txBody>
          <a:bodyPr lIns="0" tIns="0" rIns="0" bIns="0" anchor="ctr" anchorCtr="0">
            <a:noAutofit/>
          </a:bodyPr>
          <a:lstStyle>
            <a:lvl1pPr algn="ctr">
              <a:buNone/>
              <a:defRPr sz="2400" b="1">
                <a:solidFill>
                  <a:schemeClr val="accent3"/>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3</a:t>
            </a:r>
          </a:p>
        </p:txBody>
      </p:sp>
      <p:sp>
        <p:nvSpPr>
          <p:cNvPr id="16" name="Tijdelijke aanduiding voor tekst 9">
            <a:extLst>
              <a:ext uri="{FF2B5EF4-FFF2-40B4-BE49-F238E27FC236}">
                <a16:creationId xmlns:a16="http://schemas.microsoft.com/office/drawing/2014/main" id="{FA900F6B-4DA9-4262-8435-7F4BE407729D}"/>
              </a:ext>
            </a:extLst>
          </p:cNvPr>
          <p:cNvSpPr>
            <a:spLocks noGrp="1"/>
          </p:cNvSpPr>
          <p:nvPr>
            <p:ph type="body" sz="quarter" idx="19" hasCustomPrompt="1"/>
          </p:nvPr>
        </p:nvSpPr>
        <p:spPr>
          <a:xfrm>
            <a:off x="6344617" y="3760596"/>
            <a:ext cx="2312390" cy="1143267"/>
          </a:xfrm>
        </p:spPr>
        <p:txBody>
          <a:bodyPr vert="horz" lIns="91440" tIns="45720" rIns="91440" bIns="45720" rtlCol="0">
            <a:noAutofit/>
          </a:bodyPr>
          <a:lstStyle>
            <a:lvl1pPr algn="ctr">
              <a:buNone/>
              <a:defRPr lang="en-BE" sz="2000" kern="1200" dirty="0">
                <a:solidFill>
                  <a:schemeClr val="tx1"/>
                </a:solidFill>
                <a:latin typeface="+mj-lt"/>
                <a:ea typeface="+mn-ea"/>
                <a:cs typeface="+mn-cs"/>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nl-BE" dirty="0"/>
              <a:t>Titel 3 uitleg</a:t>
            </a:r>
            <a:endParaRPr lang="en-BE" dirty="0"/>
          </a:p>
        </p:txBody>
      </p:sp>
      <p:sp>
        <p:nvSpPr>
          <p:cNvPr id="17" name="Tijdelijke aanduiding voor tekst 9">
            <a:extLst>
              <a:ext uri="{FF2B5EF4-FFF2-40B4-BE49-F238E27FC236}">
                <a16:creationId xmlns:a16="http://schemas.microsoft.com/office/drawing/2014/main" id="{4500908B-AC18-46B2-A748-B3106EF1B26B}"/>
              </a:ext>
            </a:extLst>
          </p:cNvPr>
          <p:cNvSpPr>
            <a:spLocks noGrp="1"/>
          </p:cNvSpPr>
          <p:nvPr>
            <p:ph type="body" sz="quarter" idx="22" hasCustomPrompt="1"/>
          </p:nvPr>
        </p:nvSpPr>
        <p:spPr>
          <a:xfrm>
            <a:off x="9151359" y="3298373"/>
            <a:ext cx="2312390" cy="361449"/>
          </a:xfrm>
        </p:spPr>
        <p:txBody>
          <a:bodyPr lIns="0" tIns="0" rIns="0" bIns="0" anchor="ctr" anchorCtr="0">
            <a:noAutofit/>
          </a:bodyPr>
          <a:lstStyle>
            <a:lvl1pPr algn="ctr">
              <a:buNone/>
              <a:defRPr sz="2400" b="1">
                <a:solidFill>
                  <a:schemeClr val="accent3"/>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4</a:t>
            </a:r>
          </a:p>
        </p:txBody>
      </p:sp>
      <p:sp>
        <p:nvSpPr>
          <p:cNvPr id="18" name="Tijdelijke aanduiding voor tekst 9">
            <a:extLst>
              <a:ext uri="{FF2B5EF4-FFF2-40B4-BE49-F238E27FC236}">
                <a16:creationId xmlns:a16="http://schemas.microsoft.com/office/drawing/2014/main" id="{328672B1-5C50-4988-8CF3-E51BF031398A}"/>
              </a:ext>
            </a:extLst>
          </p:cNvPr>
          <p:cNvSpPr>
            <a:spLocks noGrp="1"/>
          </p:cNvSpPr>
          <p:nvPr>
            <p:ph type="body" sz="quarter" idx="23" hasCustomPrompt="1"/>
          </p:nvPr>
        </p:nvSpPr>
        <p:spPr>
          <a:xfrm>
            <a:off x="9151359" y="3752285"/>
            <a:ext cx="2312390" cy="1143267"/>
          </a:xfrm>
        </p:spPr>
        <p:txBody>
          <a:bodyPr vert="horz" lIns="91440" tIns="45720" rIns="91440" bIns="45720" rtlCol="0">
            <a:noAutofit/>
          </a:bodyPr>
          <a:lstStyle>
            <a:lvl1pPr algn="ctr">
              <a:buNone/>
              <a:defRPr lang="en-BE" sz="2000" kern="1200" dirty="0">
                <a:solidFill>
                  <a:schemeClr val="tx1"/>
                </a:solidFill>
                <a:latin typeface="+mj-lt"/>
                <a:ea typeface="+mn-ea"/>
                <a:cs typeface="+mn-cs"/>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nl-BE" dirty="0"/>
              <a:t>Titel 4 uitleg</a:t>
            </a:r>
            <a:endParaRPr lang="en-BE" dirty="0"/>
          </a:p>
        </p:txBody>
      </p:sp>
      <p:sp>
        <p:nvSpPr>
          <p:cNvPr id="19" name="Rechthoek 18">
            <a:extLst>
              <a:ext uri="{FF2B5EF4-FFF2-40B4-BE49-F238E27FC236}">
                <a16:creationId xmlns:a16="http://schemas.microsoft.com/office/drawing/2014/main" id="{726153FA-014A-4550-95BE-734CB32A760A}"/>
              </a:ext>
            </a:extLst>
          </p:cNvPr>
          <p:cNvSpPr/>
          <p:nvPr userDrawn="1"/>
        </p:nvSpPr>
        <p:spPr>
          <a:xfrm>
            <a:off x="1159741" y="2043823"/>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accent1"/>
                </a:solidFill>
                <a:latin typeface="+mj-lt"/>
              </a:rPr>
              <a:t>1</a:t>
            </a:r>
            <a:endParaRPr lang="en-BE" sz="8800" b="1" dirty="0">
              <a:solidFill>
                <a:schemeClr val="accent1"/>
              </a:solidFill>
              <a:latin typeface="+mj-lt"/>
            </a:endParaRPr>
          </a:p>
        </p:txBody>
      </p:sp>
      <p:sp>
        <p:nvSpPr>
          <p:cNvPr id="20" name="Rechthoek 19">
            <a:extLst>
              <a:ext uri="{FF2B5EF4-FFF2-40B4-BE49-F238E27FC236}">
                <a16:creationId xmlns:a16="http://schemas.microsoft.com/office/drawing/2014/main" id="{3DC79D73-9F56-4FB0-A068-70E4160F4F33}"/>
              </a:ext>
            </a:extLst>
          </p:cNvPr>
          <p:cNvSpPr/>
          <p:nvPr userDrawn="1"/>
        </p:nvSpPr>
        <p:spPr>
          <a:xfrm>
            <a:off x="3966483" y="2043823"/>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accent1"/>
                </a:solidFill>
                <a:latin typeface="+mj-lt"/>
              </a:rPr>
              <a:t>2</a:t>
            </a:r>
            <a:endParaRPr lang="en-BE" sz="8800" b="1" dirty="0">
              <a:solidFill>
                <a:schemeClr val="accent1"/>
              </a:solidFill>
              <a:latin typeface="+mj-lt"/>
            </a:endParaRPr>
          </a:p>
        </p:txBody>
      </p:sp>
      <p:sp>
        <p:nvSpPr>
          <p:cNvPr id="21" name="Rechthoek 20">
            <a:extLst>
              <a:ext uri="{FF2B5EF4-FFF2-40B4-BE49-F238E27FC236}">
                <a16:creationId xmlns:a16="http://schemas.microsoft.com/office/drawing/2014/main" id="{89ED0911-4526-42EE-85A7-883027FB42CA}"/>
              </a:ext>
            </a:extLst>
          </p:cNvPr>
          <p:cNvSpPr/>
          <p:nvPr userDrawn="1"/>
        </p:nvSpPr>
        <p:spPr>
          <a:xfrm>
            <a:off x="6773225" y="2043823"/>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accent1"/>
                </a:solidFill>
                <a:latin typeface="+mj-lt"/>
              </a:rPr>
              <a:t>3</a:t>
            </a:r>
            <a:endParaRPr lang="en-BE" sz="8800" b="1" dirty="0">
              <a:solidFill>
                <a:schemeClr val="accent1"/>
              </a:solidFill>
              <a:latin typeface="+mj-lt"/>
            </a:endParaRPr>
          </a:p>
        </p:txBody>
      </p:sp>
      <p:sp>
        <p:nvSpPr>
          <p:cNvPr id="22" name="Rechthoek 21">
            <a:extLst>
              <a:ext uri="{FF2B5EF4-FFF2-40B4-BE49-F238E27FC236}">
                <a16:creationId xmlns:a16="http://schemas.microsoft.com/office/drawing/2014/main" id="{416FBCA8-28A3-451D-A9AF-562C090D0473}"/>
              </a:ext>
            </a:extLst>
          </p:cNvPr>
          <p:cNvSpPr/>
          <p:nvPr userDrawn="1"/>
        </p:nvSpPr>
        <p:spPr>
          <a:xfrm>
            <a:off x="9579966" y="2043823"/>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accent1"/>
                </a:solidFill>
                <a:latin typeface="+mj-lt"/>
              </a:rPr>
              <a:t>4</a:t>
            </a:r>
            <a:endParaRPr lang="en-BE" sz="8800" b="1" dirty="0">
              <a:solidFill>
                <a:schemeClr val="accent1"/>
              </a:solidFill>
              <a:latin typeface="+mj-lt"/>
            </a:endParaRPr>
          </a:p>
        </p:txBody>
      </p:sp>
      <p:sp>
        <p:nvSpPr>
          <p:cNvPr id="27" name="Titel 1">
            <a:extLst>
              <a:ext uri="{FF2B5EF4-FFF2-40B4-BE49-F238E27FC236}">
                <a16:creationId xmlns:a16="http://schemas.microsoft.com/office/drawing/2014/main" id="{F527D10A-ECAA-42B5-9443-DD7E72BAB7D2}"/>
              </a:ext>
            </a:extLst>
          </p:cNvPr>
          <p:cNvSpPr>
            <a:spLocks noGrp="1"/>
          </p:cNvSpPr>
          <p:nvPr>
            <p:ph type="title" hasCustomPrompt="1"/>
          </p:nvPr>
        </p:nvSpPr>
        <p:spPr>
          <a:xfrm>
            <a:off x="658813" y="612000"/>
            <a:ext cx="10874375" cy="684000"/>
          </a:xfrm>
        </p:spPr>
        <p:txBody>
          <a:bodyPr/>
          <a:lstStyle/>
          <a:p>
            <a:r>
              <a:rPr lang="nl-NL" dirty="0"/>
              <a:t>KLIK OM STIJL TE BEWERKEN</a:t>
            </a:r>
            <a:endParaRPr lang="nl-BE" dirty="0"/>
          </a:p>
        </p:txBody>
      </p:sp>
      <p:sp>
        <p:nvSpPr>
          <p:cNvPr id="28" name="Tijdelijke aanduiding voor tekst 7">
            <a:extLst>
              <a:ext uri="{FF2B5EF4-FFF2-40B4-BE49-F238E27FC236}">
                <a16:creationId xmlns:a16="http://schemas.microsoft.com/office/drawing/2014/main" id="{25B5C830-BD27-46D1-8E2E-A3817678DBC8}"/>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29" name="Vrije vorm: vorm 28">
            <a:extLst>
              <a:ext uri="{FF2B5EF4-FFF2-40B4-BE49-F238E27FC236}">
                <a16:creationId xmlns:a16="http://schemas.microsoft.com/office/drawing/2014/main" id="{F0CF5EC8-589A-4881-A069-681243AC696A}"/>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1"/>
          </a:solidFill>
          <a:ln>
            <a:noFill/>
          </a:ln>
        </p:spPr>
        <p:txBody>
          <a:bodyPr wrap="square" lIns="0" tIns="0" rIns="0" bIns="0" rtlCol="0" anchor="ctr">
            <a:noAutofit/>
          </a:bodyPr>
          <a:lstStyle/>
          <a:p>
            <a:pPr algn="l"/>
            <a:endParaRPr lang="nl-BE" sz="1600" b="1" dirty="0" err="1">
              <a:latin typeface="+mj-lt"/>
            </a:endParaRPr>
          </a:p>
        </p:txBody>
      </p:sp>
      <p:sp>
        <p:nvSpPr>
          <p:cNvPr id="8" name="Tijdelijke aanduiding voor voettekst 7">
            <a:extLst>
              <a:ext uri="{FF2B5EF4-FFF2-40B4-BE49-F238E27FC236}">
                <a16:creationId xmlns:a16="http://schemas.microsoft.com/office/drawing/2014/main" id="{489B8EE9-30E6-45C4-BEA5-00E6447700F4}"/>
              </a:ext>
            </a:extLst>
          </p:cNvPr>
          <p:cNvSpPr>
            <a:spLocks noGrp="1"/>
          </p:cNvSpPr>
          <p:nvPr>
            <p:ph type="ftr" sz="quarter" idx="24"/>
          </p:nvPr>
        </p:nvSpPr>
        <p:spPr/>
        <p:txBody>
          <a:bodyPr/>
          <a:lstStyle/>
          <a:p>
            <a:endParaRPr lang="nl-BE" dirty="0"/>
          </a:p>
        </p:txBody>
      </p:sp>
      <p:sp>
        <p:nvSpPr>
          <p:cNvPr id="9" name="Tijdelijke aanduiding voor dianummer 8">
            <a:extLst>
              <a:ext uri="{FF2B5EF4-FFF2-40B4-BE49-F238E27FC236}">
                <a16:creationId xmlns:a16="http://schemas.microsoft.com/office/drawing/2014/main" id="{07D455F0-1F9B-44DB-8D59-77B3DFB81644}"/>
              </a:ext>
            </a:extLst>
          </p:cNvPr>
          <p:cNvSpPr>
            <a:spLocks noGrp="1"/>
          </p:cNvSpPr>
          <p:nvPr>
            <p:ph type="sldNum" sz="quarter" idx="25"/>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56755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Opsomming cijfers (3)">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13BA039D-CC66-4A52-85B1-74D0945E1658}"/>
              </a:ext>
            </a:extLst>
          </p:cNvPr>
          <p:cNvSpPr/>
          <p:nvPr userDrawn="1"/>
        </p:nvSpPr>
        <p:spPr>
          <a:xfrm>
            <a:off x="5592129" y="2074539"/>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25" name="Ovaal 24">
            <a:extLst>
              <a:ext uri="{FF2B5EF4-FFF2-40B4-BE49-F238E27FC236}">
                <a16:creationId xmlns:a16="http://schemas.microsoft.com/office/drawing/2014/main" id="{F249B83A-F1CB-4437-820B-81AD6F5B8CD7}"/>
              </a:ext>
            </a:extLst>
          </p:cNvPr>
          <p:cNvSpPr/>
          <p:nvPr userDrawn="1"/>
        </p:nvSpPr>
        <p:spPr>
          <a:xfrm>
            <a:off x="8783199" y="2534499"/>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23" name="Ovaal 22">
            <a:extLst>
              <a:ext uri="{FF2B5EF4-FFF2-40B4-BE49-F238E27FC236}">
                <a16:creationId xmlns:a16="http://schemas.microsoft.com/office/drawing/2014/main" id="{3B02B8D2-2DBB-481B-897B-99F2BB2F3939}"/>
              </a:ext>
            </a:extLst>
          </p:cNvPr>
          <p:cNvSpPr/>
          <p:nvPr userDrawn="1"/>
        </p:nvSpPr>
        <p:spPr>
          <a:xfrm>
            <a:off x="2837304" y="2545554"/>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11" name="Tijdelijke aanduiding voor tekst 9">
            <a:extLst>
              <a:ext uri="{FF2B5EF4-FFF2-40B4-BE49-F238E27FC236}">
                <a16:creationId xmlns:a16="http://schemas.microsoft.com/office/drawing/2014/main" id="{F3220731-F7ED-4850-9E4D-600CE79C249B}"/>
              </a:ext>
            </a:extLst>
          </p:cNvPr>
          <p:cNvSpPr>
            <a:spLocks noGrp="1"/>
          </p:cNvSpPr>
          <p:nvPr>
            <p:ph type="body" sz="quarter" idx="14" hasCustomPrompt="1"/>
          </p:nvPr>
        </p:nvSpPr>
        <p:spPr>
          <a:xfrm>
            <a:off x="1430926" y="3248275"/>
            <a:ext cx="2812756" cy="361449"/>
          </a:xfrm>
        </p:spPr>
        <p:txBody>
          <a:bodyPr lIns="0" tIns="0" rIns="0" bIns="0" anchor="ctr" anchorCtr="0">
            <a:noAutofit/>
          </a:bodyPr>
          <a:lstStyle>
            <a:lvl1pPr algn="ctr">
              <a:buNone/>
              <a:defRPr sz="2400" b="1">
                <a:solidFill>
                  <a:schemeClr val="accent3"/>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1</a:t>
            </a:r>
          </a:p>
        </p:txBody>
      </p:sp>
      <p:sp>
        <p:nvSpPr>
          <p:cNvPr id="12" name="Tijdelijke aanduiding voor tekst 9">
            <a:extLst>
              <a:ext uri="{FF2B5EF4-FFF2-40B4-BE49-F238E27FC236}">
                <a16:creationId xmlns:a16="http://schemas.microsoft.com/office/drawing/2014/main" id="{0E2B92F2-6789-42D5-9297-7B9A40C03E2F}"/>
              </a:ext>
            </a:extLst>
          </p:cNvPr>
          <p:cNvSpPr>
            <a:spLocks noGrp="1"/>
          </p:cNvSpPr>
          <p:nvPr>
            <p:ph type="body" sz="quarter" idx="15" hasCustomPrompt="1"/>
          </p:nvPr>
        </p:nvSpPr>
        <p:spPr>
          <a:xfrm>
            <a:off x="1430926" y="3710498"/>
            <a:ext cx="2812756" cy="1143267"/>
          </a:xfrm>
        </p:spPr>
        <p:txBody>
          <a:bodyPr>
            <a:noAutofit/>
          </a:bodyPr>
          <a:lstStyle>
            <a:lvl1pPr marL="0" indent="0" algn="ctr">
              <a:buNone/>
              <a:defRPr sz="2000">
                <a:solidFill>
                  <a:schemeClr val="tx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1 uitleg</a:t>
            </a:r>
            <a:endParaRPr lang="en-BE" dirty="0"/>
          </a:p>
        </p:txBody>
      </p:sp>
      <p:sp>
        <p:nvSpPr>
          <p:cNvPr id="13" name="Tijdelijke aanduiding voor tekst 9">
            <a:extLst>
              <a:ext uri="{FF2B5EF4-FFF2-40B4-BE49-F238E27FC236}">
                <a16:creationId xmlns:a16="http://schemas.microsoft.com/office/drawing/2014/main" id="{760C837C-4545-45C0-AC66-5A61520A35ED}"/>
              </a:ext>
            </a:extLst>
          </p:cNvPr>
          <p:cNvSpPr>
            <a:spLocks noGrp="1"/>
          </p:cNvSpPr>
          <p:nvPr>
            <p:ph type="body" sz="quarter" idx="16" hasCustomPrompt="1"/>
          </p:nvPr>
        </p:nvSpPr>
        <p:spPr>
          <a:xfrm>
            <a:off x="4610893" y="3248275"/>
            <a:ext cx="2812756" cy="361449"/>
          </a:xfrm>
        </p:spPr>
        <p:txBody>
          <a:bodyPr lIns="0" tIns="0" rIns="0" bIns="0" anchor="ctr" anchorCtr="0">
            <a:noAutofit/>
          </a:bodyPr>
          <a:lstStyle>
            <a:lvl1pPr algn="ctr">
              <a:buNone/>
              <a:defRPr sz="2400" b="1">
                <a:solidFill>
                  <a:schemeClr val="accent3"/>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2</a:t>
            </a:r>
          </a:p>
        </p:txBody>
      </p:sp>
      <p:sp>
        <p:nvSpPr>
          <p:cNvPr id="14" name="Tijdelijke aanduiding voor tekst 9">
            <a:extLst>
              <a:ext uri="{FF2B5EF4-FFF2-40B4-BE49-F238E27FC236}">
                <a16:creationId xmlns:a16="http://schemas.microsoft.com/office/drawing/2014/main" id="{52CF3CA1-4AFD-4D04-A9F0-43B09515F6A7}"/>
              </a:ext>
            </a:extLst>
          </p:cNvPr>
          <p:cNvSpPr>
            <a:spLocks noGrp="1"/>
          </p:cNvSpPr>
          <p:nvPr>
            <p:ph type="body" sz="quarter" idx="17" hasCustomPrompt="1"/>
          </p:nvPr>
        </p:nvSpPr>
        <p:spPr>
          <a:xfrm>
            <a:off x="4610893" y="3710498"/>
            <a:ext cx="2812756" cy="1143267"/>
          </a:xfrm>
        </p:spPr>
        <p:txBody>
          <a:bodyPr vert="horz" lIns="91440" tIns="45720" rIns="91440" bIns="45720" rtlCol="0">
            <a:noAutofit/>
          </a:bodyPr>
          <a:lstStyle>
            <a:lvl1pPr algn="ctr">
              <a:buNone/>
              <a:defRPr lang="en-BE" sz="2000" kern="1200" dirty="0">
                <a:solidFill>
                  <a:schemeClr val="tx1"/>
                </a:solidFill>
                <a:latin typeface="+mj-lt"/>
                <a:ea typeface="+mn-ea"/>
                <a:cs typeface="+mn-cs"/>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nl-BE" dirty="0"/>
              <a:t>Titel 2 uitleg</a:t>
            </a:r>
            <a:endParaRPr lang="en-BE" dirty="0"/>
          </a:p>
        </p:txBody>
      </p:sp>
      <p:sp>
        <p:nvSpPr>
          <p:cNvPr id="15" name="Tijdelijke aanduiding voor tekst 9">
            <a:extLst>
              <a:ext uri="{FF2B5EF4-FFF2-40B4-BE49-F238E27FC236}">
                <a16:creationId xmlns:a16="http://schemas.microsoft.com/office/drawing/2014/main" id="{4D5A24AB-2D15-4186-BD58-976AF1C8679E}"/>
              </a:ext>
            </a:extLst>
          </p:cNvPr>
          <p:cNvSpPr>
            <a:spLocks noGrp="1"/>
          </p:cNvSpPr>
          <p:nvPr>
            <p:ph type="body" sz="quarter" idx="18" hasCustomPrompt="1"/>
          </p:nvPr>
        </p:nvSpPr>
        <p:spPr>
          <a:xfrm>
            <a:off x="7790860" y="3248275"/>
            <a:ext cx="2812756" cy="361449"/>
          </a:xfrm>
        </p:spPr>
        <p:txBody>
          <a:bodyPr lIns="0" tIns="0" rIns="0" bIns="0" anchor="ctr" anchorCtr="0">
            <a:noAutofit/>
          </a:bodyPr>
          <a:lstStyle>
            <a:lvl1pPr algn="ctr">
              <a:buNone/>
              <a:defRPr sz="2400" b="1">
                <a:solidFill>
                  <a:schemeClr val="accent3"/>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3</a:t>
            </a:r>
          </a:p>
        </p:txBody>
      </p:sp>
      <p:sp>
        <p:nvSpPr>
          <p:cNvPr id="16" name="Tijdelijke aanduiding voor tekst 9">
            <a:extLst>
              <a:ext uri="{FF2B5EF4-FFF2-40B4-BE49-F238E27FC236}">
                <a16:creationId xmlns:a16="http://schemas.microsoft.com/office/drawing/2014/main" id="{FA900F6B-4DA9-4262-8435-7F4BE407729D}"/>
              </a:ext>
            </a:extLst>
          </p:cNvPr>
          <p:cNvSpPr>
            <a:spLocks noGrp="1"/>
          </p:cNvSpPr>
          <p:nvPr>
            <p:ph type="body" sz="quarter" idx="19" hasCustomPrompt="1"/>
          </p:nvPr>
        </p:nvSpPr>
        <p:spPr>
          <a:xfrm>
            <a:off x="7790860" y="3710498"/>
            <a:ext cx="2812756" cy="1143267"/>
          </a:xfrm>
        </p:spPr>
        <p:txBody>
          <a:bodyPr vert="horz" lIns="91440" tIns="45720" rIns="91440" bIns="45720" rtlCol="0">
            <a:noAutofit/>
          </a:bodyPr>
          <a:lstStyle>
            <a:lvl1pPr algn="ctr">
              <a:buNone/>
              <a:defRPr lang="en-BE" sz="2000" kern="1200" dirty="0">
                <a:solidFill>
                  <a:schemeClr val="tx1"/>
                </a:solidFill>
                <a:latin typeface="+mj-lt"/>
                <a:ea typeface="+mn-ea"/>
                <a:cs typeface="+mn-cs"/>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nl-BE" dirty="0"/>
              <a:t>Titel 3 uitleg</a:t>
            </a:r>
            <a:endParaRPr lang="en-BE" dirty="0"/>
          </a:p>
        </p:txBody>
      </p:sp>
      <p:sp>
        <p:nvSpPr>
          <p:cNvPr id="19" name="Rechthoek 18">
            <a:extLst>
              <a:ext uri="{FF2B5EF4-FFF2-40B4-BE49-F238E27FC236}">
                <a16:creationId xmlns:a16="http://schemas.microsoft.com/office/drawing/2014/main" id="{726153FA-014A-4550-95BE-734CB32A760A}"/>
              </a:ext>
            </a:extLst>
          </p:cNvPr>
          <p:cNvSpPr/>
          <p:nvPr userDrawn="1"/>
        </p:nvSpPr>
        <p:spPr>
          <a:xfrm>
            <a:off x="2109717" y="1993725"/>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accent1"/>
                </a:solidFill>
                <a:latin typeface="+mj-lt"/>
              </a:rPr>
              <a:t>1</a:t>
            </a:r>
            <a:endParaRPr lang="en-BE" sz="8800" b="1" dirty="0">
              <a:solidFill>
                <a:schemeClr val="accent1"/>
              </a:solidFill>
              <a:latin typeface="+mj-lt"/>
            </a:endParaRPr>
          </a:p>
        </p:txBody>
      </p:sp>
      <p:sp>
        <p:nvSpPr>
          <p:cNvPr id="20" name="Rechthoek 19">
            <a:extLst>
              <a:ext uri="{FF2B5EF4-FFF2-40B4-BE49-F238E27FC236}">
                <a16:creationId xmlns:a16="http://schemas.microsoft.com/office/drawing/2014/main" id="{3DC79D73-9F56-4FB0-A068-70E4160F4F33}"/>
              </a:ext>
            </a:extLst>
          </p:cNvPr>
          <p:cNvSpPr/>
          <p:nvPr userDrawn="1"/>
        </p:nvSpPr>
        <p:spPr>
          <a:xfrm>
            <a:off x="5289684" y="1993725"/>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accent1"/>
                </a:solidFill>
                <a:latin typeface="+mj-lt"/>
              </a:rPr>
              <a:t>2</a:t>
            </a:r>
            <a:endParaRPr lang="en-BE" sz="8800" b="1" dirty="0">
              <a:solidFill>
                <a:schemeClr val="accent1"/>
              </a:solidFill>
              <a:latin typeface="+mj-lt"/>
            </a:endParaRPr>
          </a:p>
        </p:txBody>
      </p:sp>
      <p:sp>
        <p:nvSpPr>
          <p:cNvPr id="21" name="Rechthoek 20">
            <a:extLst>
              <a:ext uri="{FF2B5EF4-FFF2-40B4-BE49-F238E27FC236}">
                <a16:creationId xmlns:a16="http://schemas.microsoft.com/office/drawing/2014/main" id="{89ED0911-4526-42EE-85A7-883027FB42CA}"/>
              </a:ext>
            </a:extLst>
          </p:cNvPr>
          <p:cNvSpPr/>
          <p:nvPr userDrawn="1"/>
        </p:nvSpPr>
        <p:spPr>
          <a:xfrm>
            <a:off x="8469651" y="1993725"/>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accent1"/>
                </a:solidFill>
                <a:latin typeface="+mj-lt"/>
              </a:rPr>
              <a:t>3</a:t>
            </a:r>
            <a:endParaRPr lang="en-BE" sz="8800" b="1" dirty="0">
              <a:solidFill>
                <a:schemeClr val="accent1"/>
              </a:solidFill>
              <a:latin typeface="+mj-lt"/>
            </a:endParaRPr>
          </a:p>
        </p:txBody>
      </p:sp>
      <p:sp>
        <p:nvSpPr>
          <p:cNvPr id="28" name="Titel 1">
            <a:extLst>
              <a:ext uri="{FF2B5EF4-FFF2-40B4-BE49-F238E27FC236}">
                <a16:creationId xmlns:a16="http://schemas.microsoft.com/office/drawing/2014/main" id="{F4927082-514C-4DFA-9B27-84270C6F9FC9}"/>
              </a:ext>
            </a:extLst>
          </p:cNvPr>
          <p:cNvSpPr>
            <a:spLocks noGrp="1"/>
          </p:cNvSpPr>
          <p:nvPr>
            <p:ph type="title" hasCustomPrompt="1"/>
          </p:nvPr>
        </p:nvSpPr>
        <p:spPr>
          <a:xfrm>
            <a:off x="658813" y="612000"/>
            <a:ext cx="10874375" cy="684000"/>
          </a:xfrm>
        </p:spPr>
        <p:txBody>
          <a:bodyPr/>
          <a:lstStyle/>
          <a:p>
            <a:r>
              <a:rPr lang="nl-NL" dirty="0"/>
              <a:t>KLIK OM STIJL TE BEWERKEN</a:t>
            </a:r>
            <a:endParaRPr lang="nl-BE" dirty="0"/>
          </a:p>
        </p:txBody>
      </p:sp>
      <p:sp>
        <p:nvSpPr>
          <p:cNvPr id="29" name="Tijdelijke aanduiding voor tekst 7">
            <a:extLst>
              <a:ext uri="{FF2B5EF4-FFF2-40B4-BE49-F238E27FC236}">
                <a16:creationId xmlns:a16="http://schemas.microsoft.com/office/drawing/2014/main" id="{F0E90DAD-EC95-4DBB-A80F-247586C9ACDE}"/>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26" name="Vrije vorm: vorm 25">
            <a:extLst>
              <a:ext uri="{FF2B5EF4-FFF2-40B4-BE49-F238E27FC236}">
                <a16:creationId xmlns:a16="http://schemas.microsoft.com/office/drawing/2014/main" id="{BD919FBF-D239-4F69-8559-F7DAA6472F9D}"/>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1"/>
          </a:solidFill>
          <a:ln>
            <a:noFill/>
          </a:ln>
        </p:spPr>
        <p:txBody>
          <a:bodyPr wrap="square" lIns="0" tIns="0" rIns="0" bIns="0" rtlCol="0" anchor="ctr">
            <a:noAutofit/>
          </a:bodyPr>
          <a:lstStyle/>
          <a:p>
            <a:pPr algn="l"/>
            <a:endParaRPr lang="nl-BE" sz="1600" b="1" dirty="0" err="1">
              <a:latin typeface="+mj-lt"/>
            </a:endParaRPr>
          </a:p>
        </p:txBody>
      </p:sp>
      <p:sp>
        <p:nvSpPr>
          <p:cNvPr id="8" name="Tijdelijke aanduiding voor voettekst 7">
            <a:extLst>
              <a:ext uri="{FF2B5EF4-FFF2-40B4-BE49-F238E27FC236}">
                <a16:creationId xmlns:a16="http://schemas.microsoft.com/office/drawing/2014/main" id="{6641901B-146A-406C-B111-9E2C95BEC2C3}"/>
              </a:ext>
            </a:extLst>
          </p:cNvPr>
          <p:cNvSpPr>
            <a:spLocks noGrp="1"/>
          </p:cNvSpPr>
          <p:nvPr>
            <p:ph type="ftr" sz="quarter" idx="20"/>
          </p:nvPr>
        </p:nvSpPr>
        <p:spPr/>
        <p:txBody>
          <a:bodyPr/>
          <a:lstStyle/>
          <a:p>
            <a:endParaRPr lang="nl-BE" dirty="0"/>
          </a:p>
        </p:txBody>
      </p:sp>
      <p:sp>
        <p:nvSpPr>
          <p:cNvPr id="9" name="Tijdelijke aanduiding voor dianummer 8">
            <a:extLst>
              <a:ext uri="{FF2B5EF4-FFF2-40B4-BE49-F238E27FC236}">
                <a16:creationId xmlns:a16="http://schemas.microsoft.com/office/drawing/2014/main" id="{328D9C80-11FB-419C-A259-5BBF5C8133D7}"/>
              </a:ext>
            </a:extLst>
          </p:cNvPr>
          <p:cNvSpPr>
            <a:spLocks noGrp="1"/>
          </p:cNvSpPr>
          <p:nvPr>
            <p:ph type="sldNum" sz="quarter" idx="21"/>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72002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Mockup">
    <p:bg>
      <p:bgPr>
        <a:solidFill>
          <a:schemeClr val="accent1"/>
        </a:solidFill>
        <a:effectLst/>
      </p:bgPr>
    </p:bg>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F19FF98-D86C-4E9C-A577-43ECEF42C9F4}"/>
              </a:ext>
            </a:extLst>
          </p:cNvPr>
          <p:cNvSpPr>
            <a:spLocks noGrp="1"/>
          </p:cNvSpPr>
          <p:nvPr>
            <p:ph type="title" hasCustomPrompt="1"/>
          </p:nvPr>
        </p:nvSpPr>
        <p:spPr>
          <a:xfrm>
            <a:off x="658814" y="612000"/>
            <a:ext cx="10876078" cy="684000"/>
          </a:xfrm>
        </p:spPr>
        <p:txBody>
          <a:bodyPr/>
          <a:lstStyle>
            <a:lvl1pPr>
              <a:defRPr>
                <a:solidFill>
                  <a:schemeClr val="bg1"/>
                </a:solidFill>
              </a:defRPr>
            </a:lvl1pPr>
          </a:lstStyle>
          <a:p>
            <a:r>
              <a:rPr lang="nl-NL" dirty="0"/>
              <a:t>KLIK OM STIJL TE BEWERKEN</a:t>
            </a:r>
            <a:endParaRPr lang="nl-BE" dirty="0"/>
          </a:p>
        </p:txBody>
      </p:sp>
      <p:sp>
        <p:nvSpPr>
          <p:cNvPr id="7" name="Tijdelijke aanduiding voor tekst 7">
            <a:extLst>
              <a:ext uri="{FF2B5EF4-FFF2-40B4-BE49-F238E27FC236}">
                <a16:creationId xmlns:a16="http://schemas.microsoft.com/office/drawing/2014/main" id="{6D14EA10-D76B-44C8-A451-E0C318F16F60}"/>
              </a:ext>
            </a:extLst>
          </p:cNvPr>
          <p:cNvSpPr>
            <a:spLocks noGrp="1"/>
          </p:cNvSpPr>
          <p:nvPr>
            <p:ph type="body" sz="quarter" idx="13" hasCustomPrompt="1"/>
          </p:nvPr>
        </p:nvSpPr>
        <p:spPr>
          <a:xfrm>
            <a:off x="658813" y="228154"/>
            <a:ext cx="3610115" cy="365125"/>
          </a:xfrm>
        </p:spPr>
        <p:txBody>
          <a:bodyPr anchor="b" anchorCtr="0"/>
          <a:lstStyle>
            <a:lvl1pPr marL="0" indent="0">
              <a:buNone/>
              <a:defRPr sz="1400" b="1">
                <a:solidFill>
                  <a:schemeClr val="accent3"/>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27" name="Rechthoekige driehoek 26">
            <a:extLst>
              <a:ext uri="{FF2B5EF4-FFF2-40B4-BE49-F238E27FC236}">
                <a16:creationId xmlns:a16="http://schemas.microsoft.com/office/drawing/2014/main" id="{2168D20B-B0B0-48E4-9073-236B549940F0}"/>
              </a:ext>
            </a:extLst>
          </p:cNvPr>
          <p:cNvSpPr/>
          <p:nvPr userDrawn="1"/>
        </p:nvSpPr>
        <p:spPr>
          <a:xfrm rot="10800000" flipV="1">
            <a:off x="7656723" y="2321961"/>
            <a:ext cx="4535275" cy="4536040"/>
          </a:xfrm>
          <a:prstGeom prst="rtTriangle">
            <a:avLst/>
          </a:prstGeom>
          <a:solidFill>
            <a:schemeClr val="accent1">
              <a:lumMod val="75000"/>
              <a:alpha val="30000"/>
            </a:schemeClr>
          </a:solidFill>
        </p:spPr>
        <p:txBody>
          <a:bodyPr wrap="square" lIns="0" tIns="0" rIns="0" bIns="0" rtlCol="0" anchor="ctr">
            <a:noAutofit/>
          </a:bodyPr>
          <a:lstStyle/>
          <a:p>
            <a:pPr algn="l"/>
            <a:endParaRPr lang="nl-BE" sz="1600" b="1" dirty="0" err="1">
              <a:latin typeface="+mj-lt"/>
            </a:endParaRPr>
          </a:p>
        </p:txBody>
      </p:sp>
      <p:sp>
        <p:nvSpPr>
          <p:cNvPr id="12" name="Vrije vorm: vorm 11">
            <a:extLst>
              <a:ext uri="{FF2B5EF4-FFF2-40B4-BE49-F238E27FC236}">
                <a16:creationId xmlns:a16="http://schemas.microsoft.com/office/drawing/2014/main" id="{24646666-3BC0-479B-A570-6E1C40845134}"/>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tx1"/>
          </a:solidFill>
          <a:ln>
            <a:noFill/>
          </a:ln>
        </p:spPr>
        <p:txBody>
          <a:bodyPr wrap="square" lIns="0" tIns="0" rIns="0" bIns="0" rtlCol="0" anchor="ctr">
            <a:noAutofit/>
          </a:bodyPr>
          <a:lstStyle/>
          <a:p>
            <a:pPr algn="l"/>
            <a:endParaRPr lang="nl-BE" sz="1600" b="1" dirty="0" err="1">
              <a:latin typeface="+mj-lt"/>
            </a:endParaRPr>
          </a:p>
        </p:txBody>
      </p:sp>
      <p:pic>
        <p:nvPicPr>
          <p:cNvPr id="14" name="Afbeelding 13" descr="Afbeelding met binnen, monitor, zitten, computer&#10;&#10;Automatisch gegenereerde beschrijving">
            <a:extLst>
              <a:ext uri="{FF2B5EF4-FFF2-40B4-BE49-F238E27FC236}">
                <a16:creationId xmlns:a16="http://schemas.microsoft.com/office/drawing/2014/main" id="{2C54CE97-2C1A-4CDA-AEC3-7AEA7D0E29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338" y="748766"/>
            <a:ext cx="10025091" cy="5757180"/>
          </a:xfrm>
          <a:prstGeom prst="rect">
            <a:avLst/>
          </a:prstGeom>
        </p:spPr>
      </p:pic>
      <p:sp>
        <p:nvSpPr>
          <p:cNvPr id="15" name="Tijdelijke aanduiding voor afbeelding 5">
            <a:extLst>
              <a:ext uri="{FF2B5EF4-FFF2-40B4-BE49-F238E27FC236}">
                <a16:creationId xmlns:a16="http://schemas.microsoft.com/office/drawing/2014/main" id="{6A247BD4-8F10-43D4-8C52-F642A856516F}"/>
              </a:ext>
            </a:extLst>
          </p:cNvPr>
          <p:cNvSpPr>
            <a:spLocks noGrp="1"/>
          </p:cNvSpPr>
          <p:nvPr>
            <p:ph type="pic" sz="quarter" idx="22" hasCustomPrompt="1"/>
          </p:nvPr>
        </p:nvSpPr>
        <p:spPr>
          <a:xfrm>
            <a:off x="2994644" y="1651514"/>
            <a:ext cx="6203699" cy="3425803"/>
          </a:xfrm>
          <a:solidFill>
            <a:schemeClr val="bg1">
              <a:lumMod val="95000"/>
            </a:schemeClr>
          </a:solidFill>
        </p:spPr>
        <p:txBody>
          <a:bodyPr anchor="ctr"/>
          <a:lstStyle>
            <a:lvl1pPr marL="0" indent="0" algn="ctr">
              <a:buNone/>
              <a:defRPr>
                <a:solidFill>
                  <a:schemeClr val="tx1"/>
                </a:solidFill>
              </a:defRPr>
            </a:lvl1pPr>
          </a:lstStyle>
          <a:p>
            <a:r>
              <a:rPr lang="nl-BE" dirty="0"/>
              <a:t>Afbeelding</a:t>
            </a:r>
            <a:endParaRPr lang="en-BE" dirty="0"/>
          </a:p>
        </p:txBody>
      </p:sp>
      <p:sp>
        <p:nvSpPr>
          <p:cNvPr id="17" name="Gelijkbenige driehoek 16">
            <a:extLst>
              <a:ext uri="{FF2B5EF4-FFF2-40B4-BE49-F238E27FC236}">
                <a16:creationId xmlns:a16="http://schemas.microsoft.com/office/drawing/2014/main" id="{5E30F6BF-3772-49CB-A5FC-2F419786BEF8}"/>
              </a:ext>
            </a:extLst>
          </p:cNvPr>
          <p:cNvSpPr/>
          <p:nvPr userDrawn="1"/>
        </p:nvSpPr>
        <p:spPr>
          <a:xfrm rot="16200000">
            <a:off x="11475085"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18" name="Graphic 17">
            <a:extLst>
              <a:ext uri="{FF2B5EF4-FFF2-40B4-BE49-F238E27FC236}">
                <a16:creationId xmlns:a16="http://schemas.microsoft.com/office/drawing/2014/main" id="{FBE23F38-0F31-4CA5-AE5E-D49CA721DBA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58813" y="6221683"/>
            <a:ext cx="1153603" cy="366439"/>
          </a:xfrm>
          <a:prstGeom prst="rect">
            <a:avLst/>
          </a:prstGeom>
        </p:spPr>
      </p:pic>
      <p:sp>
        <p:nvSpPr>
          <p:cNvPr id="8" name="Tijdelijke aanduiding voor voettekst 7">
            <a:extLst>
              <a:ext uri="{FF2B5EF4-FFF2-40B4-BE49-F238E27FC236}">
                <a16:creationId xmlns:a16="http://schemas.microsoft.com/office/drawing/2014/main" id="{B2280448-2940-4A64-BEC6-5FF690816AAA}"/>
              </a:ext>
            </a:extLst>
          </p:cNvPr>
          <p:cNvSpPr>
            <a:spLocks noGrp="1"/>
          </p:cNvSpPr>
          <p:nvPr>
            <p:ph type="ftr" sz="quarter" idx="24"/>
          </p:nvPr>
        </p:nvSpPr>
        <p:spPr/>
        <p:txBody>
          <a:bodyPr/>
          <a:lstStyle>
            <a:lvl1pPr>
              <a:defRPr>
                <a:solidFill>
                  <a:schemeClr val="bg1"/>
                </a:solidFill>
              </a:defRPr>
            </a:lvl1pPr>
          </a:lstStyle>
          <a:p>
            <a:endParaRPr lang="nl-BE" dirty="0"/>
          </a:p>
        </p:txBody>
      </p:sp>
      <p:sp>
        <p:nvSpPr>
          <p:cNvPr id="9" name="Tijdelijke aanduiding voor dianummer 8">
            <a:extLst>
              <a:ext uri="{FF2B5EF4-FFF2-40B4-BE49-F238E27FC236}">
                <a16:creationId xmlns:a16="http://schemas.microsoft.com/office/drawing/2014/main" id="{A479569D-A2C9-408C-BA89-5601E35A6E40}"/>
              </a:ext>
            </a:extLst>
          </p:cNvPr>
          <p:cNvSpPr>
            <a:spLocks noGrp="1"/>
          </p:cNvSpPr>
          <p:nvPr>
            <p:ph type="sldNum" sz="quarter" idx="25"/>
          </p:nvPr>
        </p:nvSpPr>
        <p:spPr/>
        <p:txBody>
          <a:bodyPr/>
          <a:lstStyle>
            <a:lvl1pPr>
              <a:defRPr>
                <a:solidFill>
                  <a:schemeClr val="bg1"/>
                </a:solidFill>
              </a:defRPr>
            </a:lvl1p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10222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el en bullets">
    <p:bg>
      <p:bgPr>
        <a:solidFill>
          <a:schemeClr val="bg1"/>
        </a:solidFill>
        <a:effectLst/>
      </p:bgPr>
    </p:bg>
    <p:spTree>
      <p:nvGrpSpPr>
        <p:cNvPr id="1" name=""/>
        <p:cNvGrpSpPr/>
        <p:nvPr/>
      </p:nvGrpSpPr>
      <p:grpSpPr>
        <a:xfrm>
          <a:off x="0" y="0"/>
          <a:ext cx="0" cy="0"/>
          <a:chOff x="0" y="0"/>
          <a:chExt cx="0" cy="0"/>
        </a:xfrm>
      </p:grpSpPr>
      <p:sp>
        <p:nvSpPr>
          <p:cNvPr id="13" name="Tijdelijke aanduiding voor tekst 12">
            <a:extLst>
              <a:ext uri="{FF2B5EF4-FFF2-40B4-BE49-F238E27FC236}">
                <a16:creationId xmlns:a16="http://schemas.microsoft.com/office/drawing/2014/main" id="{2CF2A6F9-A799-4021-B19B-41D542B79089}"/>
              </a:ext>
            </a:extLst>
          </p:cNvPr>
          <p:cNvSpPr>
            <a:spLocks noGrp="1"/>
          </p:cNvSpPr>
          <p:nvPr>
            <p:ph type="body" sz="quarter" idx="14"/>
          </p:nvPr>
        </p:nvSpPr>
        <p:spPr>
          <a:xfrm>
            <a:off x="658813" y="1889125"/>
            <a:ext cx="10874375" cy="36052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2" name="Titel 1">
            <a:extLst>
              <a:ext uri="{FF2B5EF4-FFF2-40B4-BE49-F238E27FC236}">
                <a16:creationId xmlns:a16="http://schemas.microsoft.com/office/drawing/2014/main" id="{C639D820-6917-47CB-AAD5-3DC9AD5AD735}"/>
              </a:ext>
            </a:extLst>
          </p:cNvPr>
          <p:cNvSpPr>
            <a:spLocks noGrp="1"/>
          </p:cNvSpPr>
          <p:nvPr>
            <p:ph type="title" hasCustomPrompt="1"/>
          </p:nvPr>
        </p:nvSpPr>
        <p:spPr>
          <a:xfrm>
            <a:off x="658813" y="612000"/>
            <a:ext cx="10874375" cy="684000"/>
          </a:xfrm>
        </p:spPr>
        <p:txBody>
          <a:bodyPr/>
          <a:lstStyle/>
          <a:p>
            <a:r>
              <a:rPr lang="nl-NL" dirty="0"/>
              <a:t>KLIK OM STIJL TE BEWERKEN</a:t>
            </a:r>
            <a:endParaRPr lang="nl-BE" dirty="0"/>
          </a:p>
        </p:txBody>
      </p:sp>
      <p:sp>
        <p:nvSpPr>
          <p:cNvPr id="15" name="Tijdelijke aanduiding voor tekst 7">
            <a:extLst>
              <a:ext uri="{FF2B5EF4-FFF2-40B4-BE49-F238E27FC236}">
                <a16:creationId xmlns:a16="http://schemas.microsoft.com/office/drawing/2014/main" id="{85001979-CD79-414E-9036-3689E3F4487A}"/>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0" name="Vrije vorm: vorm 9">
            <a:extLst>
              <a:ext uri="{FF2B5EF4-FFF2-40B4-BE49-F238E27FC236}">
                <a16:creationId xmlns:a16="http://schemas.microsoft.com/office/drawing/2014/main" id="{B3323AE6-2D89-416B-9BE2-A5E0E3E37A37}"/>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1"/>
          </a:solidFill>
          <a:ln>
            <a:noFill/>
          </a:ln>
        </p:spPr>
        <p:txBody>
          <a:bodyPr wrap="square" lIns="0" tIns="0" rIns="0" bIns="0" rtlCol="0" anchor="ctr">
            <a:noAutofit/>
          </a:bodyPr>
          <a:lstStyle/>
          <a:p>
            <a:pPr algn="l"/>
            <a:endParaRPr lang="nl-BE" sz="1600" b="1" dirty="0" err="1">
              <a:latin typeface="+mj-lt"/>
            </a:endParaRPr>
          </a:p>
        </p:txBody>
      </p:sp>
      <p:sp>
        <p:nvSpPr>
          <p:cNvPr id="8" name="Tijdelijke aanduiding voor voettekst 7">
            <a:extLst>
              <a:ext uri="{FF2B5EF4-FFF2-40B4-BE49-F238E27FC236}">
                <a16:creationId xmlns:a16="http://schemas.microsoft.com/office/drawing/2014/main" id="{F8556A4B-EFA8-4E1B-82F2-9AF669153062}"/>
              </a:ext>
            </a:extLst>
          </p:cNvPr>
          <p:cNvSpPr>
            <a:spLocks noGrp="1"/>
          </p:cNvSpPr>
          <p:nvPr>
            <p:ph type="ftr" sz="quarter" idx="15"/>
          </p:nvPr>
        </p:nvSpPr>
        <p:spPr/>
        <p:txBody>
          <a:bodyPr/>
          <a:lstStyle/>
          <a:p>
            <a:endParaRPr lang="nl-BE" dirty="0"/>
          </a:p>
        </p:txBody>
      </p:sp>
      <p:sp>
        <p:nvSpPr>
          <p:cNvPr id="9" name="Tijdelijke aanduiding voor dianummer 8">
            <a:extLst>
              <a:ext uri="{FF2B5EF4-FFF2-40B4-BE49-F238E27FC236}">
                <a16:creationId xmlns:a16="http://schemas.microsoft.com/office/drawing/2014/main" id="{F37C7F92-04D2-4962-8E6B-AD27A432D7E3}"/>
              </a:ext>
            </a:extLst>
          </p:cNvPr>
          <p:cNvSpPr>
            <a:spLocks noGrp="1"/>
          </p:cNvSpPr>
          <p:nvPr>
            <p:ph type="sldNum" sz="quarter" idx="16"/>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399867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extLst>
    <p:ext uri="{DCECCB84-F9BA-43D5-87BE-67443E8EF086}">
      <p15:sldGuideLst xmlns:p15="http://schemas.microsoft.com/office/powerpoint/2012/main">
        <p15:guide id="1" pos="415" userDrawn="1">
          <p15:clr>
            <a:srgbClr val="FBAE40"/>
          </p15:clr>
        </p15:guide>
        <p15:guide id="2" pos="7265" userDrawn="1">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el en object of bullets">
    <p:bg>
      <p:bgPr>
        <a:solidFill>
          <a:schemeClr val="bg1"/>
        </a:solidFill>
        <a:effectLst/>
      </p:bgPr>
    </p:bg>
    <p:spTree>
      <p:nvGrpSpPr>
        <p:cNvPr id="1" name=""/>
        <p:cNvGrpSpPr/>
        <p:nvPr/>
      </p:nvGrpSpPr>
      <p:grpSpPr>
        <a:xfrm>
          <a:off x="0" y="0"/>
          <a:ext cx="0" cy="0"/>
          <a:chOff x="0" y="0"/>
          <a:chExt cx="0" cy="0"/>
        </a:xfrm>
      </p:grpSpPr>
      <p:sp>
        <p:nvSpPr>
          <p:cNvPr id="9" name="Tijdelijke aanduiding voor tekst 2">
            <a:extLst>
              <a:ext uri="{FF2B5EF4-FFF2-40B4-BE49-F238E27FC236}">
                <a16:creationId xmlns:a16="http://schemas.microsoft.com/office/drawing/2014/main" id="{8BE94EAB-431F-4408-87BD-3F9BE09FA5EE}"/>
              </a:ext>
            </a:extLst>
          </p:cNvPr>
          <p:cNvSpPr>
            <a:spLocks noGrp="1"/>
          </p:cNvSpPr>
          <p:nvPr>
            <p:ph idx="1"/>
          </p:nvPr>
        </p:nvSpPr>
        <p:spPr>
          <a:xfrm>
            <a:off x="658813" y="1955438"/>
            <a:ext cx="10874375" cy="3648921"/>
          </a:xfrm>
          <a:prstGeom prst="rect">
            <a:avLst/>
          </a:prstGeom>
        </p:spPr>
        <p:txBody>
          <a:bodyPr vert="horz" lIns="0" tIns="0" rIns="0" bIns="0" rtlCol="0" anchor="t" anchorCtr="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4" name="Titel 1">
            <a:extLst>
              <a:ext uri="{FF2B5EF4-FFF2-40B4-BE49-F238E27FC236}">
                <a16:creationId xmlns:a16="http://schemas.microsoft.com/office/drawing/2014/main" id="{D554F5C2-0160-4157-8DD6-4C3065483B83}"/>
              </a:ext>
            </a:extLst>
          </p:cNvPr>
          <p:cNvSpPr>
            <a:spLocks noGrp="1"/>
          </p:cNvSpPr>
          <p:nvPr>
            <p:ph type="title" hasCustomPrompt="1"/>
          </p:nvPr>
        </p:nvSpPr>
        <p:spPr>
          <a:xfrm>
            <a:off x="658813" y="612000"/>
            <a:ext cx="10874375" cy="684000"/>
          </a:xfrm>
        </p:spPr>
        <p:txBody>
          <a:bodyPr/>
          <a:lstStyle/>
          <a:p>
            <a:r>
              <a:rPr lang="nl-NL" dirty="0"/>
              <a:t>KLIK OM STIJL TE BEWERKEN</a:t>
            </a:r>
            <a:endParaRPr lang="nl-BE" dirty="0"/>
          </a:p>
        </p:txBody>
      </p:sp>
      <p:sp>
        <p:nvSpPr>
          <p:cNvPr id="15" name="Tijdelijke aanduiding voor tekst 7">
            <a:extLst>
              <a:ext uri="{FF2B5EF4-FFF2-40B4-BE49-F238E27FC236}">
                <a16:creationId xmlns:a16="http://schemas.microsoft.com/office/drawing/2014/main" id="{A1681482-9D7D-4259-80FF-C261F4A36615}"/>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1" name="Vrije vorm: vorm 10">
            <a:extLst>
              <a:ext uri="{FF2B5EF4-FFF2-40B4-BE49-F238E27FC236}">
                <a16:creationId xmlns:a16="http://schemas.microsoft.com/office/drawing/2014/main" id="{ADF0AEC2-4FED-4564-8D80-26C74D0D318E}"/>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1"/>
          </a:solidFill>
          <a:ln>
            <a:noFill/>
          </a:ln>
        </p:spPr>
        <p:txBody>
          <a:bodyPr wrap="square" lIns="0" tIns="0" rIns="0" bIns="0" rtlCol="0" anchor="ctr">
            <a:noAutofit/>
          </a:bodyPr>
          <a:lstStyle/>
          <a:p>
            <a:pPr algn="l"/>
            <a:endParaRPr lang="nl-BE" sz="1600" b="1" dirty="0" err="1">
              <a:latin typeface="+mj-lt"/>
            </a:endParaRPr>
          </a:p>
        </p:txBody>
      </p:sp>
      <p:sp>
        <p:nvSpPr>
          <p:cNvPr id="8" name="Tijdelijke aanduiding voor voettekst 7">
            <a:extLst>
              <a:ext uri="{FF2B5EF4-FFF2-40B4-BE49-F238E27FC236}">
                <a16:creationId xmlns:a16="http://schemas.microsoft.com/office/drawing/2014/main" id="{F7A5ACBF-B881-41AB-BDB1-46F49E8DDA30}"/>
              </a:ext>
            </a:extLst>
          </p:cNvPr>
          <p:cNvSpPr>
            <a:spLocks noGrp="1"/>
          </p:cNvSpPr>
          <p:nvPr>
            <p:ph type="ftr" sz="quarter" idx="14"/>
          </p:nvPr>
        </p:nvSpPr>
        <p:spPr/>
        <p:txBody>
          <a:bodyPr/>
          <a:lstStyle/>
          <a:p>
            <a:endParaRPr lang="nl-BE" dirty="0"/>
          </a:p>
        </p:txBody>
      </p:sp>
      <p:sp>
        <p:nvSpPr>
          <p:cNvPr id="10" name="Tijdelijke aanduiding voor dianummer 9">
            <a:extLst>
              <a:ext uri="{FF2B5EF4-FFF2-40B4-BE49-F238E27FC236}">
                <a16:creationId xmlns:a16="http://schemas.microsoft.com/office/drawing/2014/main" id="{F45E9059-538C-40EC-9F29-CC42FA9BA7DC}"/>
              </a:ext>
            </a:extLst>
          </p:cNvPr>
          <p:cNvSpPr>
            <a:spLocks noGrp="1"/>
          </p:cNvSpPr>
          <p:nvPr>
            <p:ph type="sldNum" sz="quarter" idx="15"/>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303613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ACB0CE7-11E3-4438-919C-EA7601B23C76}"/>
              </a:ext>
            </a:extLst>
          </p:cNvPr>
          <p:cNvSpPr>
            <a:spLocks noGrp="1"/>
          </p:cNvSpPr>
          <p:nvPr>
            <p:ph sz="half" idx="1"/>
          </p:nvPr>
        </p:nvSpPr>
        <p:spPr>
          <a:xfrm>
            <a:off x="665816" y="2012733"/>
            <a:ext cx="5346184" cy="3534331"/>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inhoud 3">
            <a:extLst>
              <a:ext uri="{FF2B5EF4-FFF2-40B4-BE49-F238E27FC236}">
                <a16:creationId xmlns:a16="http://schemas.microsoft.com/office/drawing/2014/main" id="{2C456A98-2404-4694-96D5-FDAB6BA76586}"/>
              </a:ext>
            </a:extLst>
          </p:cNvPr>
          <p:cNvSpPr>
            <a:spLocks noGrp="1"/>
          </p:cNvSpPr>
          <p:nvPr>
            <p:ph sz="half" idx="2"/>
          </p:nvPr>
        </p:nvSpPr>
        <p:spPr>
          <a:xfrm>
            <a:off x="6366616" y="2012733"/>
            <a:ext cx="5166571" cy="3534331"/>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4" name="Titel 1">
            <a:extLst>
              <a:ext uri="{FF2B5EF4-FFF2-40B4-BE49-F238E27FC236}">
                <a16:creationId xmlns:a16="http://schemas.microsoft.com/office/drawing/2014/main" id="{E5915CC7-6436-414D-9F61-3C50E5990A9A}"/>
              </a:ext>
            </a:extLst>
          </p:cNvPr>
          <p:cNvSpPr>
            <a:spLocks noGrp="1"/>
          </p:cNvSpPr>
          <p:nvPr>
            <p:ph type="title" hasCustomPrompt="1"/>
          </p:nvPr>
        </p:nvSpPr>
        <p:spPr>
          <a:xfrm>
            <a:off x="658813" y="612000"/>
            <a:ext cx="10874375" cy="684000"/>
          </a:xfrm>
        </p:spPr>
        <p:txBody>
          <a:bodyPr/>
          <a:lstStyle/>
          <a:p>
            <a:r>
              <a:rPr lang="nl-NL" dirty="0"/>
              <a:t>KLIK OM STIJL TE BEWERKEN</a:t>
            </a:r>
            <a:endParaRPr lang="nl-BE" dirty="0"/>
          </a:p>
        </p:txBody>
      </p:sp>
      <p:sp>
        <p:nvSpPr>
          <p:cNvPr id="15" name="Tijdelijke aanduiding voor tekst 7">
            <a:extLst>
              <a:ext uri="{FF2B5EF4-FFF2-40B4-BE49-F238E27FC236}">
                <a16:creationId xmlns:a16="http://schemas.microsoft.com/office/drawing/2014/main" id="{6C253A40-717D-4D50-9BF8-1C7CDE17C2E0}"/>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1" name="Vrije vorm: vorm 10">
            <a:extLst>
              <a:ext uri="{FF2B5EF4-FFF2-40B4-BE49-F238E27FC236}">
                <a16:creationId xmlns:a16="http://schemas.microsoft.com/office/drawing/2014/main" id="{D9DA8479-7FD5-424C-88EE-7835070921BE}"/>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1"/>
          </a:solidFill>
          <a:ln>
            <a:noFill/>
          </a:ln>
        </p:spPr>
        <p:txBody>
          <a:bodyPr wrap="square" lIns="0" tIns="0" rIns="0" bIns="0" rtlCol="0" anchor="ctr">
            <a:noAutofit/>
          </a:bodyPr>
          <a:lstStyle/>
          <a:p>
            <a:pPr algn="l"/>
            <a:endParaRPr lang="nl-BE" sz="1600" b="1" dirty="0" err="1">
              <a:latin typeface="+mj-lt"/>
            </a:endParaRPr>
          </a:p>
        </p:txBody>
      </p:sp>
      <p:sp>
        <p:nvSpPr>
          <p:cNvPr id="10" name="Tijdelijke aanduiding voor voettekst 9">
            <a:extLst>
              <a:ext uri="{FF2B5EF4-FFF2-40B4-BE49-F238E27FC236}">
                <a16:creationId xmlns:a16="http://schemas.microsoft.com/office/drawing/2014/main" id="{AFC32265-01ED-4FB6-A0AF-A0A0FD47F9BB}"/>
              </a:ext>
            </a:extLst>
          </p:cNvPr>
          <p:cNvSpPr>
            <a:spLocks noGrp="1"/>
          </p:cNvSpPr>
          <p:nvPr>
            <p:ph type="ftr" sz="quarter" idx="14"/>
          </p:nvPr>
        </p:nvSpPr>
        <p:spPr/>
        <p:txBody>
          <a:bodyPr/>
          <a:lstStyle/>
          <a:p>
            <a:endParaRPr lang="nl-BE" dirty="0"/>
          </a:p>
        </p:txBody>
      </p:sp>
      <p:sp>
        <p:nvSpPr>
          <p:cNvPr id="12" name="Tijdelijke aanduiding voor dianummer 11">
            <a:extLst>
              <a:ext uri="{FF2B5EF4-FFF2-40B4-BE49-F238E27FC236}">
                <a16:creationId xmlns:a16="http://schemas.microsoft.com/office/drawing/2014/main" id="{57DDF164-5808-4996-BA88-55E9485F40B6}"/>
              </a:ext>
            </a:extLst>
          </p:cNvPr>
          <p:cNvSpPr>
            <a:spLocks noGrp="1"/>
          </p:cNvSpPr>
          <p:nvPr>
            <p:ph type="sldNum" sz="quarter" idx="15"/>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374699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Hoofdstuktitel + titel">
    <p:spTree>
      <p:nvGrpSpPr>
        <p:cNvPr id="1" name=""/>
        <p:cNvGrpSpPr/>
        <p:nvPr/>
      </p:nvGrpSpPr>
      <p:grpSpPr>
        <a:xfrm>
          <a:off x="0" y="0"/>
          <a:ext cx="0" cy="0"/>
          <a:chOff x="0" y="0"/>
          <a:chExt cx="0" cy="0"/>
        </a:xfrm>
      </p:grpSpPr>
      <p:sp>
        <p:nvSpPr>
          <p:cNvPr id="15" name="Titel 1">
            <a:extLst>
              <a:ext uri="{FF2B5EF4-FFF2-40B4-BE49-F238E27FC236}">
                <a16:creationId xmlns:a16="http://schemas.microsoft.com/office/drawing/2014/main" id="{65A5EC3A-0689-4436-8545-3F4C2F6850CD}"/>
              </a:ext>
            </a:extLst>
          </p:cNvPr>
          <p:cNvSpPr>
            <a:spLocks noGrp="1"/>
          </p:cNvSpPr>
          <p:nvPr>
            <p:ph type="title" hasCustomPrompt="1"/>
          </p:nvPr>
        </p:nvSpPr>
        <p:spPr>
          <a:xfrm>
            <a:off x="658813" y="612000"/>
            <a:ext cx="10874375" cy="684000"/>
          </a:xfrm>
        </p:spPr>
        <p:txBody>
          <a:bodyPr/>
          <a:lstStyle/>
          <a:p>
            <a:r>
              <a:rPr lang="nl-NL" dirty="0"/>
              <a:t>KLIK OM STIJL TE BEWERKEN</a:t>
            </a:r>
            <a:endParaRPr lang="nl-BE" dirty="0"/>
          </a:p>
        </p:txBody>
      </p:sp>
      <p:sp>
        <p:nvSpPr>
          <p:cNvPr id="16" name="Tijdelijke aanduiding voor tekst 7">
            <a:extLst>
              <a:ext uri="{FF2B5EF4-FFF2-40B4-BE49-F238E27FC236}">
                <a16:creationId xmlns:a16="http://schemas.microsoft.com/office/drawing/2014/main" id="{CCD48A07-28E1-455D-B241-063A6A0CCF24}"/>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1" name="Vrije vorm: vorm 10">
            <a:extLst>
              <a:ext uri="{FF2B5EF4-FFF2-40B4-BE49-F238E27FC236}">
                <a16:creationId xmlns:a16="http://schemas.microsoft.com/office/drawing/2014/main" id="{1D14E716-E587-4A7A-8F3A-950B0D6EF11D}"/>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1"/>
          </a:solidFill>
          <a:ln>
            <a:noFill/>
          </a:ln>
        </p:spPr>
        <p:txBody>
          <a:bodyPr wrap="square" lIns="0" tIns="0" rIns="0" bIns="0" rtlCol="0" anchor="ctr">
            <a:noAutofit/>
          </a:bodyPr>
          <a:lstStyle/>
          <a:p>
            <a:pPr algn="l"/>
            <a:endParaRPr lang="nl-BE" sz="1600" b="1" dirty="0" err="1">
              <a:latin typeface="+mj-lt"/>
            </a:endParaRPr>
          </a:p>
        </p:txBody>
      </p:sp>
      <p:sp>
        <p:nvSpPr>
          <p:cNvPr id="8" name="Tijdelijke aanduiding voor voettekst 7">
            <a:extLst>
              <a:ext uri="{FF2B5EF4-FFF2-40B4-BE49-F238E27FC236}">
                <a16:creationId xmlns:a16="http://schemas.microsoft.com/office/drawing/2014/main" id="{0B5D4110-630C-442D-A03E-D10FE7A12E60}"/>
              </a:ext>
            </a:extLst>
          </p:cNvPr>
          <p:cNvSpPr>
            <a:spLocks noGrp="1"/>
          </p:cNvSpPr>
          <p:nvPr>
            <p:ph type="ftr" sz="quarter" idx="14"/>
          </p:nvPr>
        </p:nvSpPr>
        <p:spPr/>
        <p:txBody>
          <a:bodyPr/>
          <a:lstStyle/>
          <a:p>
            <a:endParaRPr lang="nl-BE" dirty="0"/>
          </a:p>
        </p:txBody>
      </p:sp>
      <p:sp>
        <p:nvSpPr>
          <p:cNvPr id="9" name="Tijdelijke aanduiding voor dianummer 8">
            <a:extLst>
              <a:ext uri="{FF2B5EF4-FFF2-40B4-BE49-F238E27FC236}">
                <a16:creationId xmlns:a16="http://schemas.microsoft.com/office/drawing/2014/main" id="{63BEBAE5-6458-419A-BF80-EB07C6A4E64A}"/>
              </a:ext>
            </a:extLst>
          </p:cNvPr>
          <p:cNvSpPr>
            <a:spLocks noGrp="1"/>
          </p:cNvSpPr>
          <p:nvPr>
            <p:ph type="sldNum" sz="quarter" idx="15"/>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212681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oofdstuktitel + titel - Logo's partners">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8CD8AC4-4FDD-4668-B12F-F38F804813C7}"/>
              </a:ext>
            </a:extLst>
          </p:cNvPr>
          <p:cNvSpPr>
            <a:spLocks noGrp="1"/>
          </p:cNvSpPr>
          <p:nvPr>
            <p:ph type="title" hasCustomPrompt="1"/>
          </p:nvPr>
        </p:nvSpPr>
        <p:spPr>
          <a:xfrm>
            <a:off x="658813" y="612000"/>
            <a:ext cx="10874375" cy="684000"/>
          </a:xfrm>
        </p:spPr>
        <p:txBody>
          <a:bodyPr/>
          <a:lstStyle/>
          <a:p>
            <a:r>
              <a:rPr lang="nl-NL" dirty="0"/>
              <a:t>KLIK OM STIJL TE BEWERKEN</a:t>
            </a:r>
            <a:endParaRPr lang="nl-BE" dirty="0"/>
          </a:p>
        </p:txBody>
      </p:sp>
      <p:sp>
        <p:nvSpPr>
          <p:cNvPr id="7" name="Tijdelijke aanduiding voor tekst 7">
            <a:extLst>
              <a:ext uri="{FF2B5EF4-FFF2-40B4-BE49-F238E27FC236}">
                <a16:creationId xmlns:a16="http://schemas.microsoft.com/office/drawing/2014/main" id="{CD6A0BFB-960F-4121-832F-8D2D7F802971}"/>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8" name="Vrije vorm: vorm 7">
            <a:extLst>
              <a:ext uri="{FF2B5EF4-FFF2-40B4-BE49-F238E27FC236}">
                <a16:creationId xmlns:a16="http://schemas.microsoft.com/office/drawing/2014/main" id="{07FBB6DE-32E2-4EB0-B901-50A1DE4FD6E5}"/>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3"/>
          </a:solidFill>
          <a:ln>
            <a:noFill/>
          </a:ln>
        </p:spPr>
        <p:txBody>
          <a:bodyPr wrap="square" lIns="0" tIns="0" rIns="0" bIns="0" rtlCol="0" anchor="ctr">
            <a:noAutofit/>
          </a:bodyPr>
          <a:lstStyle/>
          <a:p>
            <a:pPr algn="l"/>
            <a:endParaRPr lang="nl-BE" sz="1600" b="1" dirty="0" err="1">
              <a:latin typeface="+mj-lt"/>
            </a:endParaRPr>
          </a:p>
        </p:txBody>
      </p:sp>
      <p:sp>
        <p:nvSpPr>
          <p:cNvPr id="2" name="Tijdelijke aanduiding voor voettekst 1">
            <a:extLst>
              <a:ext uri="{FF2B5EF4-FFF2-40B4-BE49-F238E27FC236}">
                <a16:creationId xmlns:a16="http://schemas.microsoft.com/office/drawing/2014/main" id="{ABF87B84-76F2-49B1-A90D-E01B6077F8DA}"/>
              </a:ext>
            </a:extLst>
          </p:cNvPr>
          <p:cNvSpPr>
            <a:spLocks noGrp="1"/>
          </p:cNvSpPr>
          <p:nvPr>
            <p:ph type="ftr" sz="quarter" idx="14"/>
          </p:nvPr>
        </p:nvSpPr>
        <p:spPr>
          <a:xfrm>
            <a:off x="6853561" y="6264211"/>
            <a:ext cx="4055444" cy="365125"/>
          </a:xfrm>
        </p:spPr>
        <p:txBody>
          <a:bodyPr/>
          <a:lstStyle/>
          <a:p>
            <a:endParaRPr lang="nl-BE" dirty="0"/>
          </a:p>
        </p:txBody>
      </p:sp>
      <p:sp>
        <p:nvSpPr>
          <p:cNvPr id="9" name="Tijdelijke aanduiding voor dianummer 8">
            <a:extLst>
              <a:ext uri="{FF2B5EF4-FFF2-40B4-BE49-F238E27FC236}">
                <a16:creationId xmlns:a16="http://schemas.microsoft.com/office/drawing/2014/main" id="{E7571733-425B-4DBB-A5AD-721E817FE339}"/>
              </a:ext>
            </a:extLst>
          </p:cNvPr>
          <p:cNvSpPr>
            <a:spLocks noGrp="1"/>
          </p:cNvSpPr>
          <p:nvPr>
            <p:ph type="sldNum" sz="quarter" idx="15"/>
          </p:nvPr>
        </p:nvSpPr>
        <p:spPr/>
        <p:txBody>
          <a:bodyPr/>
          <a:lstStyle/>
          <a:p>
            <a:fld id="{FF88DA20-ED00-471C-9170-60F590CB400A}" type="slidenum">
              <a:rPr lang="nl-BE" smtClean="0"/>
              <a:pPr/>
              <a:t>‹#›</a:t>
            </a:fld>
            <a:endParaRPr lang="nl-BE" dirty="0"/>
          </a:p>
        </p:txBody>
      </p:sp>
      <p:sp>
        <p:nvSpPr>
          <p:cNvPr id="4" name="Tijdelijke aanduiding voor afbeelding 3">
            <a:extLst>
              <a:ext uri="{FF2B5EF4-FFF2-40B4-BE49-F238E27FC236}">
                <a16:creationId xmlns:a16="http://schemas.microsoft.com/office/drawing/2014/main" id="{5DA096DF-0EED-4582-A5C5-33F3A02F9BB7}"/>
              </a:ext>
            </a:extLst>
          </p:cNvPr>
          <p:cNvSpPr>
            <a:spLocks noGrp="1"/>
          </p:cNvSpPr>
          <p:nvPr>
            <p:ph type="pic" sz="quarter" idx="16" hasCustomPrompt="1"/>
          </p:nvPr>
        </p:nvSpPr>
        <p:spPr>
          <a:xfrm>
            <a:off x="2051050" y="6181344"/>
            <a:ext cx="1021334" cy="448056"/>
          </a:xfrm>
        </p:spPr>
        <p:txBody>
          <a:bodyPr anchor="ctr" anchorCtr="0"/>
          <a:lstStyle>
            <a:lvl1pPr marL="0" indent="0" algn="ctr">
              <a:buNone/>
              <a:defRPr sz="1600"/>
            </a:lvl1pPr>
          </a:lstStyle>
          <a:p>
            <a:r>
              <a:rPr lang="nl-NL" dirty="0"/>
              <a:t>L</a:t>
            </a:r>
            <a:r>
              <a:rPr lang="nl-BE" dirty="0" err="1"/>
              <a:t>ogo</a:t>
            </a:r>
            <a:endParaRPr lang="nl-BE" dirty="0"/>
          </a:p>
        </p:txBody>
      </p:sp>
      <p:sp>
        <p:nvSpPr>
          <p:cNvPr id="10" name="Tijdelijke aanduiding voor afbeelding 3">
            <a:extLst>
              <a:ext uri="{FF2B5EF4-FFF2-40B4-BE49-F238E27FC236}">
                <a16:creationId xmlns:a16="http://schemas.microsoft.com/office/drawing/2014/main" id="{55C55847-5E48-4909-A852-E66823AFBA04}"/>
              </a:ext>
            </a:extLst>
          </p:cNvPr>
          <p:cNvSpPr>
            <a:spLocks noGrp="1"/>
          </p:cNvSpPr>
          <p:nvPr>
            <p:ph type="pic" sz="quarter" idx="17" hasCustomPrompt="1"/>
          </p:nvPr>
        </p:nvSpPr>
        <p:spPr>
          <a:xfrm>
            <a:off x="3157474" y="6181344"/>
            <a:ext cx="1021334" cy="448056"/>
          </a:xfrm>
        </p:spPr>
        <p:txBody>
          <a:bodyPr anchor="ctr" anchorCtr="0"/>
          <a:lstStyle>
            <a:lvl1pPr marL="0" indent="0" algn="ctr">
              <a:buNone/>
              <a:defRPr sz="1600"/>
            </a:lvl1pPr>
          </a:lstStyle>
          <a:p>
            <a:r>
              <a:rPr lang="nl-NL" dirty="0"/>
              <a:t>L</a:t>
            </a:r>
            <a:r>
              <a:rPr lang="nl-BE" dirty="0" err="1"/>
              <a:t>ogo</a:t>
            </a:r>
            <a:endParaRPr lang="nl-BE" dirty="0"/>
          </a:p>
        </p:txBody>
      </p:sp>
      <p:sp>
        <p:nvSpPr>
          <p:cNvPr id="11" name="Tijdelijke aanduiding voor afbeelding 3">
            <a:extLst>
              <a:ext uri="{FF2B5EF4-FFF2-40B4-BE49-F238E27FC236}">
                <a16:creationId xmlns:a16="http://schemas.microsoft.com/office/drawing/2014/main" id="{25E046E6-88A8-4F4F-B290-3C5B627D5DEC}"/>
              </a:ext>
            </a:extLst>
          </p:cNvPr>
          <p:cNvSpPr>
            <a:spLocks noGrp="1"/>
          </p:cNvSpPr>
          <p:nvPr>
            <p:ph type="pic" sz="quarter" idx="18" hasCustomPrompt="1"/>
          </p:nvPr>
        </p:nvSpPr>
        <p:spPr>
          <a:xfrm>
            <a:off x="4263898" y="6181344"/>
            <a:ext cx="1021334" cy="448056"/>
          </a:xfrm>
        </p:spPr>
        <p:txBody>
          <a:bodyPr anchor="ctr" anchorCtr="0"/>
          <a:lstStyle>
            <a:lvl1pPr marL="0" indent="0" algn="ctr">
              <a:buNone/>
              <a:defRPr sz="1600"/>
            </a:lvl1pPr>
          </a:lstStyle>
          <a:p>
            <a:r>
              <a:rPr lang="nl-NL" dirty="0"/>
              <a:t>L</a:t>
            </a:r>
            <a:r>
              <a:rPr lang="nl-BE" dirty="0" err="1"/>
              <a:t>ogo</a:t>
            </a:r>
            <a:endParaRPr lang="nl-BE" dirty="0"/>
          </a:p>
        </p:txBody>
      </p:sp>
      <p:sp>
        <p:nvSpPr>
          <p:cNvPr id="12" name="Tijdelijke aanduiding voor afbeelding 3">
            <a:extLst>
              <a:ext uri="{FF2B5EF4-FFF2-40B4-BE49-F238E27FC236}">
                <a16:creationId xmlns:a16="http://schemas.microsoft.com/office/drawing/2014/main" id="{B542444A-0B93-4E67-8C27-0A17FBF3AAC3}"/>
              </a:ext>
            </a:extLst>
          </p:cNvPr>
          <p:cNvSpPr>
            <a:spLocks noGrp="1"/>
          </p:cNvSpPr>
          <p:nvPr>
            <p:ph type="pic" sz="quarter" idx="19" hasCustomPrompt="1"/>
          </p:nvPr>
        </p:nvSpPr>
        <p:spPr>
          <a:xfrm>
            <a:off x="5370322" y="6181344"/>
            <a:ext cx="1021334" cy="448056"/>
          </a:xfrm>
        </p:spPr>
        <p:txBody>
          <a:bodyPr anchor="ctr" anchorCtr="0"/>
          <a:lstStyle>
            <a:lvl1pPr marL="0" indent="0" algn="ctr">
              <a:buNone/>
              <a:defRPr sz="1600"/>
            </a:lvl1pPr>
          </a:lstStyle>
          <a:p>
            <a:r>
              <a:rPr lang="nl-NL" dirty="0"/>
              <a:t>L</a:t>
            </a:r>
            <a:r>
              <a:rPr lang="nl-BE" dirty="0" err="1"/>
              <a:t>ogo</a:t>
            </a:r>
            <a:endParaRPr lang="nl-BE" dirty="0"/>
          </a:p>
        </p:txBody>
      </p:sp>
    </p:spTree>
    <p:extLst>
      <p:ext uri="{BB962C8B-B14F-4D97-AF65-F5344CB8AC3E}">
        <p14:creationId xmlns:p14="http://schemas.microsoft.com/office/powerpoint/2010/main" val="425204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Hoofdstuktitel + titel - Logo's partners">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8CD8AC4-4FDD-4668-B12F-F38F804813C7}"/>
              </a:ext>
            </a:extLst>
          </p:cNvPr>
          <p:cNvSpPr>
            <a:spLocks noGrp="1"/>
          </p:cNvSpPr>
          <p:nvPr>
            <p:ph type="title" hasCustomPrompt="1"/>
          </p:nvPr>
        </p:nvSpPr>
        <p:spPr>
          <a:xfrm>
            <a:off x="658813" y="612000"/>
            <a:ext cx="10874375" cy="684000"/>
          </a:xfrm>
        </p:spPr>
        <p:txBody>
          <a:bodyPr/>
          <a:lstStyle/>
          <a:p>
            <a:r>
              <a:rPr lang="nl-NL" dirty="0"/>
              <a:t>KLIK OM STIJL TE BEWERKEN</a:t>
            </a:r>
            <a:endParaRPr lang="nl-BE" dirty="0"/>
          </a:p>
        </p:txBody>
      </p:sp>
      <p:sp>
        <p:nvSpPr>
          <p:cNvPr id="7" name="Tijdelijke aanduiding voor tekst 7">
            <a:extLst>
              <a:ext uri="{FF2B5EF4-FFF2-40B4-BE49-F238E27FC236}">
                <a16:creationId xmlns:a16="http://schemas.microsoft.com/office/drawing/2014/main" id="{CD6A0BFB-960F-4121-832F-8D2D7F802971}"/>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8" name="Vrije vorm: vorm 7">
            <a:extLst>
              <a:ext uri="{FF2B5EF4-FFF2-40B4-BE49-F238E27FC236}">
                <a16:creationId xmlns:a16="http://schemas.microsoft.com/office/drawing/2014/main" id="{07FBB6DE-32E2-4EB0-B901-50A1DE4FD6E5}"/>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1"/>
          </a:solidFill>
          <a:ln>
            <a:noFill/>
          </a:ln>
        </p:spPr>
        <p:txBody>
          <a:bodyPr wrap="square" lIns="0" tIns="0" rIns="0" bIns="0" rtlCol="0" anchor="ctr">
            <a:noAutofit/>
          </a:bodyPr>
          <a:lstStyle/>
          <a:p>
            <a:pPr algn="l"/>
            <a:endParaRPr lang="nl-BE" sz="1600" b="1" dirty="0" err="1">
              <a:latin typeface="+mj-lt"/>
            </a:endParaRPr>
          </a:p>
        </p:txBody>
      </p:sp>
      <p:sp>
        <p:nvSpPr>
          <p:cNvPr id="2" name="Tijdelijke aanduiding voor voettekst 1">
            <a:extLst>
              <a:ext uri="{FF2B5EF4-FFF2-40B4-BE49-F238E27FC236}">
                <a16:creationId xmlns:a16="http://schemas.microsoft.com/office/drawing/2014/main" id="{ABF87B84-76F2-49B1-A90D-E01B6077F8DA}"/>
              </a:ext>
            </a:extLst>
          </p:cNvPr>
          <p:cNvSpPr>
            <a:spLocks noGrp="1"/>
          </p:cNvSpPr>
          <p:nvPr>
            <p:ph type="ftr" sz="quarter" idx="14"/>
          </p:nvPr>
        </p:nvSpPr>
        <p:spPr>
          <a:xfrm>
            <a:off x="6853561" y="6264211"/>
            <a:ext cx="4055444" cy="365125"/>
          </a:xfrm>
        </p:spPr>
        <p:txBody>
          <a:bodyPr/>
          <a:lstStyle/>
          <a:p>
            <a:endParaRPr lang="nl-BE" dirty="0"/>
          </a:p>
        </p:txBody>
      </p:sp>
      <p:sp>
        <p:nvSpPr>
          <p:cNvPr id="9" name="Tijdelijke aanduiding voor dianummer 8">
            <a:extLst>
              <a:ext uri="{FF2B5EF4-FFF2-40B4-BE49-F238E27FC236}">
                <a16:creationId xmlns:a16="http://schemas.microsoft.com/office/drawing/2014/main" id="{E7571733-425B-4DBB-A5AD-721E817FE339}"/>
              </a:ext>
            </a:extLst>
          </p:cNvPr>
          <p:cNvSpPr>
            <a:spLocks noGrp="1"/>
          </p:cNvSpPr>
          <p:nvPr>
            <p:ph type="sldNum" sz="quarter" idx="15"/>
          </p:nvPr>
        </p:nvSpPr>
        <p:spPr/>
        <p:txBody>
          <a:bodyPr/>
          <a:lstStyle/>
          <a:p>
            <a:fld id="{FF88DA20-ED00-471C-9170-60F590CB400A}" type="slidenum">
              <a:rPr lang="nl-BE" smtClean="0"/>
              <a:pPr/>
              <a:t>‹#›</a:t>
            </a:fld>
            <a:endParaRPr lang="nl-BE" dirty="0"/>
          </a:p>
        </p:txBody>
      </p:sp>
      <p:sp>
        <p:nvSpPr>
          <p:cNvPr id="4" name="Tijdelijke aanduiding voor afbeelding 3">
            <a:extLst>
              <a:ext uri="{FF2B5EF4-FFF2-40B4-BE49-F238E27FC236}">
                <a16:creationId xmlns:a16="http://schemas.microsoft.com/office/drawing/2014/main" id="{5DA096DF-0EED-4582-A5C5-33F3A02F9BB7}"/>
              </a:ext>
            </a:extLst>
          </p:cNvPr>
          <p:cNvSpPr>
            <a:spLocks noGrp="1"/>
          </p:cNvSpPr>
          <p:nvPr>
            <p:ph type="pic" sz="quarter" idx="16" hasCustomPrompt="1"/>
          </p:nvPr>
        </p:nvSpPr>
        <p:spPr>
          <a:xfrm>
            <a:off x="2051050" y="6181344"/>
            <a:ext cx="1021334" cy="448056"/>
          </a:xfrm>
        </p:spPr>
        <p:txBody>
          <a:bodyPr anchor="ctr" anchorCtr="0"/>
          <a:lstStyle>
            <a:lvl1pPr marL="0" indent="0" algn="ctr">
              <a:buNone/>
              <a:defRPr sz="1600"/>
            </a:lvl1pPr>
          </a:lstStyle>
          <a:p>
            <a:r>
              <a:rPr lang="nl-NL" dirty="0"/>
              <a:t>L</a:t>
            </a:r>
            <a:r>
              <a:rPr lang="nl-BE" dirty="0" err="1"/>
              <a:t>ogo</a:t>
            </a:r>
            <a:endParaRPr lang="nl-BE" dirty="0"/>
          </a:p>
        </p:txBody>
      </p:sp>
      <p:sp>
        <p:nvSpPr>
          <p:cNvPr id="10" name="Tijdelijke aanduiding voor afbeelding 3">
            <a:extLst>
              <a:ext uri="{FF2B5EF4-FFF2-40B4-BE49-F238E27FC236}">
                <a16:creationId xmlns:a16="http://schemas.microsoft.com/office/drawing/2014/main" id="{55C55847-5E48-4909-A852-E66823AFBA04}"/>
              </a:ext>
            </a:extLst>
          </p:cNvPr>
          <p:cNvSpPr>
            <a:spLocks noGrp="1"/>
          </p:cNvSpPr>
          <p:nvPr>
            <p:ph type="pic" sz="quarter" idx="17" hasCustomPrompt="1"/>
          </p:nvPr>
        </p:nvSpPr>
        <p:spPr>
          <a:xfrm>
            <a:off x="3157474" y="6181344"/>
            <a:ext cx="1021334" cy="448056"/>
          </a:xfrm>
        </p:spPr>
        <p:txBody>
          <a:bodyPr anchor="ctr" anchorCtr="0"/>
          <a:lstStyle>
            <a:lvl1pPr marL="0" indent="0" algn="ctr">
              <a:buNone/>
              <a:defRPr sz="1600"/>
            </a:lvl1pPr>
          </a:lstStyle>
          <a:p>
            <a:r>
              <a:rPr lang="nl-NL" dirty="0"/>
              <a:t>L</a:t>
            </a:r>
            <a:r>
              <a:rPr lang="nl-BE" dirty="0" err="1"/>
              <a:t>ogo</a:t>
            </a:r>
            <a:endParaRPr lang="nl-BE" dirty="0"/>
          </a:p>
        </p:txBody>
      </p:sp>
      <p:sp>
        <p:nvSpPr>
          <p:cNvPr id="11" name="Tijdelijke aanduiding voor afbeelding 3">
            <a:extLst>
              <a:ext uri="{FF2B5EF4-FFF2-40B4-BE49-F238E27FC236}">
                <a16:creationId xmlns:a16="http://schemas.microsoft.com/office/drawing/2014/main" id="{25E046E6-88A8-4F4F-B290-3C5B627D5DEC}"/>
              </a:ext>
            </a:extLst>
          </p:cNvPr>
          <p:cNvSpPr>
            <a:spLocks noGrp="1"/>
          </p:cNvSpPr>
          <p:nvPr>
            <p:ph type="pic" sz="quarter" idx="18" hasCustomPrompt="1"/>
          </p:nvPr>
        </p:nvSpPr>
        <p:spPr>
          <a:xfrm>
            <a:off x="4263898" y="6181344"/>
            <a:ext cx="1021334" cy="448056"/>
          </a:xfrm>
        </p:spPr>
        <p:txBody>
          <a:bodyPr anchor="ctr" anchorCtr="0"/>
          <a:lstStyle>
            <a:lvl1pPr marL="0" indent="0" algn="ctr">
              <a:buNone/>
              <a:defRPr sz="1600"/>
            </a:lvl1pPr>
          </a:lstStyle>
          <a:p>
            <a:r>
              <a:rPr lang="nl-NL" dirty="0"/>
              <a:t>L</a:t>
            </a:r>
            <a:r>
              <a:rPr lang="nl-BE" dirty="0" err="1"/>
              <a:t>ogo</a:t>
            </a:r>
            <a:endParaRPr lang="nl-BE" dirty="0"/>
          </a:p>
        </p:txBody>
      </p:sp>
      <p:sp>
        <p:nvSpPr>
          <p:cNvPr id="12" name="Tijdelijke aanduiding voor afbeelding 3">
            <a:extLst>
              <a:ext uri="{FF2B5EF4-FFF2-40B4-BE49-F238E27FC236}">
                <a16:creationId xmlns:a16="http://schemas.microsoft.com/office/drawing/2014/main" id="{B542444A-0B93-4E67-8C27-0A17FBF3AAC3}"/>
              </a:ext>
            </a:extLst>
          </p:cNvPr>
          <p:cNvSpPr>
            <a:spLocks noGrp="1"/>
          </p:cNvSpPr>
          <p:nvPr>
            <p:ph type="pic" sz="quarter" idx="19" hasCustomPrompt="1"/>
          </p:nvPr>
        </p:nvSpPr>
        <p:spPr>
          <a:xfrm>
            <a:off x="5370322" y="6181344"/>
            <a:ext cx="1021334" cy="448056"/>
          </a:xfrm>
        </p:spPr>
        <p:txBody>
          <a:bodyPr anchor="ctr" anchorCtr="0"/>
          <a:lstStyle>
            <a:lvl1pPr marL="0" indent="0" algn="ctr">
              <a:buNone/>
              <a:defRPr sz="1600"/>
            </a:lvl1pPr>
          </a:lstStyle>
          <a:p>
            <a:r>
              <a:rPr lang="nl-NL" dirty="0"/>
              <a:t>L</a:t>
            </a:r>
            <a:r>
              <a:rPr lang="nl-BE" dirty="0" err="1"/>
              <a:t>ogo</a:t>
            </a:r>
            <a:endParaRPr lang="nl-BE" dirty="0"/>
          </a:p>
        </p:txBody>
      </p:sp>
    </p:spTree>
    <p:extLst>
      <p:ext uri="{BB962C8B-B14F-4D97-AF65-F5344CB8AC3E}">
        <p14:creationId xmlns:p14="http://schemas.microsoft.com/office/powerpoint/2010/main" val="148229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ectiekop">
    <p:bg>
      <p:bgPr>
        <a:solidFill>
          <a:schemeClr val="accent1"/>
        </a:solidFill>
        <a:effectLst/>
      </p:bgPr>
    </p:bg>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97EFFFE8-8662-44ED-9D46-72EA0C894BB5}"/>
              </a:ext>
            </a:extLst>
          </p:cNvPr>
          <p:cNvSpPr/>
          <p:nvPr userDrawn="1"/>
        </p:nvSpPr>
        <p:spPr>
          <a:xfrm>
            <a:off x="10164726" y="5684874"/>
            <a:ext cx="2027274" cy="11731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solidFill>
                <a:schemeClr val="tx1"/>
              </a:solidFill>
            </a:endParaRPr>
          </a:p>
        </p:txBody>
      </p:sp>
      <p:pic>
        <p:nvPicPr>
          <p:cNvPr id="13" name="Afbeelding 12" descr="Afbeelding met bijl&#10;&#10;Automatisch gegenereerde beschrijving">
            <a:extLst>
              <a:ext uri="{FF2B5EF4-FFF2-40B4-BE49-F238E27FC236}">
                <a16:creationId xmlns:a16="http://schemas.microsoft.com/office/drawing/2014/main" id="{26190394-04D1-435B-872B-98D9438B95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9842"/>
            <a:ext cx="2485770" cy="4958316"/>
          </a:xfrm>
          <a:prstGeom prst="rect">
            <a:avLst/>
          </a:prstGeom>
        </p:spPr>
      </p:pic>
      <p:sp>
        <p:nvSpPr>
          <p:cNvPr id="2" name="Titel 1">
            <a:extLst>
              <a:ext uri="{FF2B5EF4-FFF2-40B4-BE49-F238E27FC236}">
                <a16:creationId xmlns:a16="http://schemas.microsoft.com/office/drawing/2014/main" id="{1AD43DC2-455F-4EDF-A084-FEE83CFC46F6}"/>
              </a:ext>
            </a:extLst>
          </p:cNvPr>
          <p:cNvSpPr>
            <a:spLocks noGrp="1"/>
          </p:cNvSpPr>
          <p:nvPr>
            <p:ph type="title" hasCustomPrompt="1"/>
          </p:nvPr>
        </p:nvSpPr>
        <p:spPr>
          <a:xfrm>
            <a:off x="2674829" y="2226013"/>
            <a:ext cx="7759257" cy="1429415"/>
          </a:xfrm>
        </p:spPr>
        <p:txBody>
          <a:bodyPr anchor="b"/>
          <a:lstStyle>
            <a:lvl1pPr>
              <a:defRPr sz="4400" spc="170" baseline="0">
                <a:solidFill>
                  <a:schemeClr val="bg1"/>
                </a:solidFill>
              </a:defRPr>
            </a:lvl1pPr>
          </a:lstStyle>
          <a:p>
            <a:r>
              <a:rPr lang="nl-NL" dirty="0"/>
              <a:t>HOOFDSTUKTITEL</a:t>
            </a:r>
            <a:endParaRPr lang="nl-BE" dirty="0"/>
          </a:p>
        </p:txBody>
      </p:sp>
      <p:sp>
        <p:nvSpPr>
          <p:cNvPr id="3" name="Tijdelijke aanduiding voor tekst 2">
            <a:extLst>
              <a:ext uri="{FF2B5EF4-FFF2-40B4-BE49-F238E27FC236}">
                <a16:creationId xmlns:a16="http://schemas.microsoft.com/office/drawing/2014/main" id="{8C704646-7228-4188-9EAC-6994DE76A288}"/>
              </a:ext>
            </a:extLst>
          </p:cNvPr>
          <p:cNvSpPr>
            <a:spLocks noGrp="1"/>
          </p:cNvSpPr>
          <p:nvPr>
            <p:ph type="body" idx="1" hasCustomPrompt="1"/>
          </p:nvPr>
        </p:nvSpPr>
        <p:spPr>
          <a:xfrm>
            <a:off x="2674829" y="3619988"/>
            <a:ext cx="7759257" cy="1500187"/>
          </a:xfrm>
        </p:spPr>
        <p:txBody>
          <a:bodyPr/>
          <a:lstStyle>
            <a:lvl1pPr marL="0" indent="0">
              <a:buNone/>
              <a:defRPr sz="240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ONDERTITEL</a:t>
            </a:r>
          </a:p>
        </p:txBody>
      </p:sp>
      <p:sp>
        <p:nvSpPr>
          <p:cNvPr id="10" name="Tijdelijke aanduiding voor tekst 9">
            <a:extLst>
              <a:ext uri="{FF2B5EF4-FFF2-40B4-BE49-F238E27FC236}">
                <a16:creationId xmlns:a16="http://schemas.microsoft.com/office/drawing/2014/main" id="{9A854FE4-B9A5-46C1-BF2D-13E51D44B0D8}"/>
              </a:ext>
            </a:extLst>
          </p:cNvPr>
          <p:cNvSpPr>
            <a:spLocks noGrp="1"/>
          </p:cNvSpPr>
          <p:nvPr>
            <p:ph type="body" sz="quarter" idx="13" hasCustomPrompt="1"/>
          </p:nvPr>
        </p:nvSpPr>
        <p:spPr>
          <a:xfrm>
            <a:off x="534293" y="1353110"/>
            <a:ext cx="1660525" cy="2808287"/>
          </a:xfrm>
        </p:spPr>
        <p:txBody>
          <a:bodyPr anchor="b"/>
          <a:lstStyle>
            <a:lvl1pPr marL="0" indent="0" algn="r">
              <a:buNone/>
              <a:defRPr sz="9000" b="1">
                <a:solidFill>
                  <a:schemeClr val="accent1"/>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1.</a:t>
            </a:r>
            <a:endParaRPr lang="nl-BE" dirty="0"/>
          </a:p>
        </p:txBody>
      </p:sp>
      <p:sp>
        <p:nvSpPr>
          <p:cNvPr id="12" name="Gelijkbenige driehoek 11">
            <a:extLst>
              <a:ext uri="{FF2B5EF4-FFF2-40B4-BE49-F238E27FC236}">
                <a16:creationId xmlns:a16="http://schemas.microsoft.com/office/drawing/2014/main" id="{802044C5-A793-497A-84BD-64693EA2C19B}"/>
              </a:ext>
            </a:extLst>
          </p:cNvPr>
          <p:cNvSpPr/>
          <p:nvPr userDrawn="1"/>
        </p:nvSpPr>
        <p:spPr>
          <a:xfrm rot="16200000">
            <a:off x="11475085"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16" name="Graphic 15">
            <a:extLst>
              <a:ext uri="{FF2B5EF4-FFF2-40B4-BE49-F238E27FC236}">
                <a16:creationId xmlns:a16="http://schemas.microsoft.com/office/drawing/2014/main" id="{ADF941F4-FBBD-4AF7-AD5C-6708CBDBAF5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58813" y="6221683"/>
            <a:ext cx="1153603" cy="366439"/>
          </a:xfrm>
          <a:prstGeom prst="rect">
            <a:avLst/>
          </a:prstGeom>
        </p:spPr>
      </p:pic>
      <p:sp>
        <p:nvSpPr>
          <p:cNvPr id="8" name="Tijdelijke aanduiding voor voettekst 7">
            <a:extLst>
              <a:ext uri="{FF2B5EF4-FFF2-40B4-BE49-F238E27FC236}">
                <a16:creationId xmlns:a16="http://schemas.microsoft.com/office/drawing/2014/main" id="{4A52E9CD-B106-4339-9845-B73C41C7015F}"/>
              </a:ext>
            </a:extLst>
          </p:cNvPr>
          <p:cNvSpPr>
            <a:spLocks noGrp="1"/>
          </p:cNvSpPr>
          <p:nvPr>
            <p:ph type="ftr" sz="quarter" idx="15"/>
          </p:nvPr>
        </p:nvSpPr>
        <p:spPr/>
        <p:txBody>
          <a:bodyPr/>
          <a:lstStyle>
            <a:lvl1pPr>
              <a:defRPr>
                <a:solidFill>
                  <a:schemeClr val="bg1"/>
                </a:solidFill>
              </a:defRPr>
            </a:lvl1pPr>
          </a:lstStyle>
          <a:p>
            <a:endParaRPr lang="nl-BE" dirty="0"/>
          </a:p>
        </p:txBody>
      </p:sp>
      <p:sp>
        <p:nvSpPr>
          <p:cNvPr id="9" name="Tijdelijke aanduiding voor dianummer 8">
            <a:extLst>
              <a:ext uri="{FF2B5EF4-FFF2-40B4-BE49-F238E27FC236}">
                <a16:creationId xmlns:a16="http://schemas.microsoft.com/office/drawing/2014/main" id="{B541C9FF-4675-4CA4-BEE9-1633DB045BB1}"/>
              </a:ext>
            </a:extLst>
          </p:cNvPr>
          <p:cNvSpPr>
            <a:spLocks noGrp="1"/>
          </p:cNvSpPr>
          <p:nvPr>
            <p:ph type="sldNum" sz="quarter" idx="16"/>
          </p:nvPr>
        </p:nvSpPr>
        <p:spPr/>
        <p:txBody>
          <a:bodyPr/>
          <a:lstStyle>
            <a:lvl1pPr>
              <a:defRPr>
                <a:solidFill>
                  <a:schemeClr val="bg1"/>
                </a:solidFill>
              </a:defRPr>
            </a:lvl1p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280380441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el en object en beeld">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792000" y="0"/>
            <a:ext cx="5400000" cy="6858000"/>
          </a:xfrm>
          <a:solidFill>
            <a:schemeClr val="bg1">
              <a:lumMod val="95000"/>
            </a:schemeClr>
          </a:solidFill>
        </p:spPr>
        <p:txBody>
          <a:bodyPr anchor="ctr"/>
          <a:lstStyle>
            <a:lvl1pPr marL="0" indent="0" algn="ctr">
              <a:buNone/>
              <a:defRPr baseline="-25000"/>
            </a:lvl1pPr>
          </a:lstStyle>
          <a:p>
            <a:endParaRPr lang="nl-BE"/>
          </a:p>
        </p:txBody>
      </p:sp>
      <p:sp>
        <p:nvSpPr>
          <p:cNvPr id="11" name="Tijdelijke aanduiding voor tekst 10">
            <a:extLst>
              <a:ext uri="{FF2B5EF4-FFF2-40B4-BE49-F238E27FC236}">
                <a16:creationId xmlns:a16="http://schemas.microsoft.com/office/drawing/2014/main" id="{94D40FD2-C162-407D-9C9A-A04CA78208AA}"/>
              </a:ext>
            </a:extLst>
          </p:cNvPr>
          <p:cNvSpPr>
            <a:spLocks noGrp="1"/>
          </p:cNvSpPr>
          <p:nvPr>
            <p:ph type="body" sz="quarter" idx="15"/>
          </p:nvPr>
        </p:nvSpPr>
        <p:spPr>
          <a:xfrm>
            <a:off x="658813" y="1762125"/>
            <a:ext cx="5437187" cy="3998913"/>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5" name="Titel 1">
            <a:extLst>
              <a:ext uri="{FF2B5EF4-FFF2-40B4-BE49-F238E27FC236}">
                <a16:creationId xmlns:a16="http://schemas.microsoft.com/office/drawing/2014/main" id="{1DE94DC3-54BA-4357-8245-2EEBCCBEC511}"/>
              </a:ext>
            </a:extLst>
          </p:cNvPr>
          <p:cNvSpPr>
            <a:spLocks noGrp="1"/>
          </p:cNvSpPr>
          <p:nvPr>
            <p:ph type="title" hasCustomPrompt="1"/>
          </p:nvPr>
        </p:nvSpPr>
        <p:spPr>
          <a:xfrm>
            <a:off x="658813" y="612000"/>
            <a:ext cx="10874375" cy="684000"/>
          </a:xfrm>
        </p:spPr>
        <p:txBody>
          <a:bodyPr/>
          <a:lstStyle/>
          <a:p>
            <a:r>
              <a:rPr lang="nl-NL" dirty="0"/>
              <a:t>KLIK OM STIJL TE BEWERKEN</a:t>
            </a:r>
            <a:endParaRPr lang="nl-BE" dirty="0"/>
          </a:p>
        </p:txBody>
      </p:sp>
      <p:sp>
        <p:nvSpPr>
          <p:cNvPr id="16" name="Tijdelijke aanduiding voor tekst 7">
            <a:extLst>
              <a:ext uri="{FF2B5EF4-FFF2-40B4-BE49-F238E27FC236}">
                <a16:creationId xmlns:a16="http://schemas.microsoft.com/office/drawing/2014/main" id="{1671ACE5-BF78-48F4-A857-D5A8D41D2141}"/>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2" name="Vrije vorm: vorm 11">
            <a:extLst>
              <a:ext uri="{FF2B5EF4-FFF2-40B4-BE49-F238E27FC236}">
                <a16:creationId xmlns:a16="http://schemas.microsoft.com/office/drawing/2014/main" id="{503FB9F2-3235-498E-A5B9-BAB5F712C72A}"/>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1"/>
          </a:solidFill>
          <a:ln>
            <a:noFill/>
          </a:ln>
        </p:spPr>
        <p:txBody>
          <a:bodyPr wrap="square" lIns="0" tIns="0" rIns="0" bIns="0" rtlCol="0" anchor="ctr">
            <a:noAutofit/>
          </a:bodyPr>
          <a:lstStyle/>
          <a:p>
            <a:pPr algn="l"/>
            <a:endParaRPr lang="nl-BE" sz="1600" b="1" dirty="0" err="1">
              <a:latin typeface="+mj-lt"/>
            </a:endParaRPr>
          </a:p>
        </p:txBody>
      </p:sp>
      <p:sp>
        <p:nvSpPr>
          <p:cNvPr id="8" name="Tijdelijke aanduiding voor voettekst 7">
            <a:extLst>
              <a:ext uri="{FF2B5EF4-FFF2-40B4-BE49-F238E27FC236}">
                <a16:creationId xmlns:a16="http://schemas.microsoft.com/office/drawing/2014/main" id="{FD5792EF-1287-4483-BD3E-33E286A81840}"/>
              </a:ext>
            </a:extLst>
          </p:cNvPr>
          <p:cNvSpPr>
            <a:spLocks noGrp="1"/>
          </p:cNvSpPr>
          <p:nvPr>
            <p:ph type="ftr" sz="quarter" idx="16"/>
          </p:nvPr>
        </p:nvSpPr>
        <p:spPr/>
        <p:txBody>
          <a:bodyPr/>
          <a:lstStyle/>
          <a:p>
            <a:endParaRPr lang="nl-BE" dirty="0"/>
          </a:p>
        </p:txBody>
      </p:sp>
      <p:sp>
        <p:nvSpPr>
          <p:cNvPr id="10" name="Tijdelijke aanduiding voor dianummer 9">
            <a:extLst>
              <a:ext uri="{FF2B5EF4-FFF2-40B4-BE49-F238E27FC236}">
                <a16:creationId xmlns:a16="http://schemas.microsoft.com/office/drawing/2014/main" id="{C6172BC9-E7C3-4B93-A7B6-D1025BBFC077}"/>
              </a:ext>
            </a:extLst>
          </p:cNvPr>
          <p:cNvSpPr>
            <a:spLocks noGrp="1"/>
          </p:cNvSpPr>
          <p:nvPr>
            <p:ph type="sldNum" sz="quarter" idx="17"/>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44895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el, icoon, subtitel en afbeelding">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792000" y="0"/>
            <a:ext cx="5400000" cy="6858000"/>
          </a:xfrm>
          <a:solidFill>
            <a:schemeClr val="bg1">
              <a:lumMod val="95000"/>
            </a:schemeClr>
          </a:solidFill>
        </p:spPr>
        <p:txBody>
          <a:bodyPr anchor="ctr"/>
          <a:lstStyle>
            <a:lvl1pPr marL="0" indent="0" algn="ctr">
              <a:buNone/>
              <a:defRPr baseline="-25000"/>
            </a:lvl1pPr>
          </a:lstStyle>
          <a:p>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3" name="Tijdelijke aanduiding voor inhoud 2">
            <a:extLst>
              <a:ext uri="{FF2B5EF4-FFF2-40B4-BE49-F238E27FC236}">
                <a16:creationId xmlns:a16="http://schemas.microsoft.com/office/drawing/2014/main" id="{7DA0BE95-F6BE-4AD6-B90E-C58BD1A5AFCF}"/>
              </a:ext>
            </a:extLst>
          </p:cNvPr>
          <p:cNvSpPr>
            <a:spLocks noGrp="1"/>
          </p:cNvSpPr>
          <p:nvPr>
            <p:ph idx="1" hasCustomPrompt="1"/>
          </p:nvPr>
        </p:nvSpPr>
        <p:spPr>
          <a:xfrm>
            <a:off x="1684931" y="1672659"/>
            <a:ext cx="4751747"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5" name="Tijdelijke aanduiding voor inhoud 2">
            <a:extLst>
              <a:ext uri="{FF2B5EF4-FFF2-40B4-BE49-F238E27FC236}">
                <a16:creationId xmlns:a16="http://schemas.microsoft.com/office/drawing/2014/main" id="{861D1315-83FE-447B-897E-1C8EE73D3F7F}"/>
              </a:ext>
            </a:extLst>
          </p:cNvPr>
          <p:cNvSpPr>
            <a:spLocks noGrp="1"/>
          </p:cNvSpPr>
          <p:nvPr>
            <p:ph idx="17" hasCustomPrompt="1"/>
          </p:nvPr>
        </p:nvSpPr>
        <p:spPr>
          <a:xfrm>
            <a:off x="1684931" y="2781569"/>
            <a:ext cx="4751747"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7" name="Tijdelijke aanduiding voor inhoud 2">
            <a:extLst>
              <a:ext uri="{FF2B5EF4-FFF2-40B4-BE49-F238E27FC236}">
                <a16:creationId xmlns:a16="http://schemas.microsoft.com/office/drawing/2014/main" id="{60699044-4409-4507-BB76-30AD4C798D66}"/>
              </a:ext>
            </a:extLst>
          </p:cNvPr>
          <p:cNvSpPr>
            <a:spLocks noGrp="1"/>
          </p:cNvSpPr>
          <p:nvPr>
            <p:ph idx="19" hasCustomPrompt="1"/>
          </p:nvPr>
        </p:nvSpPr>
        <p:spPr>
          <a:xfrm>
            <a:off x="1684931" y="3890478"/>
            <a:ext cx="4751747"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9" name="Tijdelijke aanduiding voor inhoud 2">
            <a:extLst>
              <a:ext uri="{FF2B5EF4-FFF2-40B4-BE49-F238E27FC236}">
                <a16:creationId xmlns:a16="http://schemas.microsoft.com/office/drawing/2014/main" id="{ACA286C7-4C44-4CD2-8DDD-7AEF72CC43AB}"/>
              </a:ext>
            </a:extLst>
          </p:cNvPr>
          <p:cNvSpPr>
            <a:spLocks noGrp="1"/>
          </p:cNvSpPr>
          <p:nvPr>
            <p:ph idx="21" hasCustomPrompt="1"/>
          </p:nvPr>
        </p:nvSpPr>
        <p:spPr>
          <a:xfrm>
            <a:off x="1684931" y="4986132"/>
            <a:ext cx="4751747"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21" name="Vrije vorm: vorm 20">
            <a:extLst>
              <a:ext uri="{FF2B5EF4-FFF2-40B4-BE49-F238E27FC236}">
                <a16:creationId xmlns:a16="http://schemas.microsoft.com/office/drawing/2014/main" id="{C3096ABB-E0E4-4D22-97DD-D118BC1180F8}"/>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1"/>
          </a:solidFill>
          <a:ln>
            <a:noFill/>
          </a:ln>
        </p:spPr>
        <p:txBody>
          <a:bodyPr wrap="square" lIns="0" tIns="0" rIns="0" bIns="0" rtlCol="0" anchor="ctr">
            <a:noAutofit/>
          </a:bodyPr>
          <a:lstStyle/>
          <a:p>
            <a:pPr algn="l"/>
            <a:endParaRPr lang="nl-BE" sz="1600" b="1" dirty="0" err="1">
              <a:latin typeface="+mj-lt"/>
            </a:endParaRPr>
          </a:p>
        </p:txBody>
      </p:sp>
      <p:sp>
        <p:nvSpPr>
          <p:cNvPr id="20" name="Tijdelijke aanduiding voor afbeelding 6">
            <a:extLst>
              <a:ext uri="{FF2B5EF4-FFF2-40B4-BE49-F238E27FC236}">
                <a16:creationId xmlns:a16="http://schemas.microsoft.com/office/drawing/2014/main" id="{D5E6AD99-99F8-4FCC-84A5-EBD27AF53D01}"/>
              </a:ext>
            </a:extLst>
          </p:cNvPr>
          <p:cNvSpPr>
            <a:spLocks noGrp="1" noChangeAspect="1"/>
          </p:cNvSpPr>
          <p:nvPr>
            <p:ph type="pic" sz="quarter" idx="15" hasCustomPrompt="1"/>
          </p:nvPr>
        </p:nvSpPr>
        <p:spPr>
          <a:xfrm>
            <a:off x="758461" y="1765303"/>
            <a:ext cx="665076" cy="665076"/>
          </a:xfrm>
        </p:spPr>
        <p:txBody>
          <a:bodyPr anchor="ctr" anchorCtr="0">
            <a:normAutofit/>
          </a:bodyPr>
          <a:lstStyle>
            <a:lvl1pPr marL="0" indent="0" algn="ctr">
              <a:buNone/>
              <a:defRPr/>
            </a:lvl1pPr>
          </a:lstStyle>
          <a:p>
            <a:r>
              <a:rPr lang="nl-BE" dirty="0"/>
              <a:t>Icoon</a:t>
            </a:r>
          </a:p>
        </p:txBody>
      </p:sp>
      <p:sp>
        <p:nvSpPr>
          <p:cNvPr id="23" name="Tijdelijke aanduiding voor afbeelding 6">
            <a:extLst>
              <a:ext uri="{FF2B5EF4-FFF2-40B4-BE49-F238E27FC236}">
                <a16:creationId xmlns:a16="http://schemas.microsoft.com/office/drawing/2014/main" id="{69BDD5ED-333B-4871-8A39-C885DEBE04C4}"/>
              </a:ext>
            </a:extLst>
          </p:cNvPr>
          <p:cNvSpPr>
            <a:spLocks noGrp="1" noChangeAspect="1"/>
          </p:cNvSpPr>
          <p:nvPr>
            <p:ph type="pic" sz="quarter" idx="16" hasCustomPrompt="1"/>
          </p:nvPr>
        </p:nvSpPr>
        <p:spPr>
          <a:xfrm>
            <a:off x="758461" y="2874213"/>
            <a:ext cx="665076" cy="665076"/>
          </a:xfrm>
        </p:spPr>
        <p:txBody>
          <a:bodyPr anchor="ctr" anchorCtr="0">
            <a:normAutofit/>
          </a:bodyPr>
          <a:lstStyle>
            <a:lvl1pPr marL="0" indent="0" algn="ctr">
              <a:buNone/>
              <a:defRPr/>
            </a:lvl1pPr>
          </a:lstStyle>
          <a:p>
            <a:r>
              <a:rPr lang="nl-BE" dirty="0"/>
              <a:t>Icoon</a:t>
            </a:r>
          </a:p>
        </p:txBody>
      </p:sp>
      <p:sp>
        <p:nvSpPr>
          <p:cNvPr id="24" name="Tijdelijke aanduiding voor afbeelding 6">
            <a:extLst>
              <a:ext uri="{FF2B5EF4-FFF2-40B4-BE49-F238E27FC236}">
                <a16:creationId xmlns:a16="http://schemas.microsoft.com/office/drawing/2014/main" id="{73C9F436-1F77-424B-98CA-74BB723836DE}"/>
              </a:ext>
            </a:extLst>
          </p:cNvPr>
          <p:cNvSpPr>
            <a:spLocks noGrp="1" noChangeAspect="1"/>
          </p:cNvSpPr>
          <p:nvPr>
            <p:ph type="pic" sz="quarter" idx="18" hasCustomPrompt="1"/>
          </p:nvPr>
        </p:nvSpPr>
        <p:spPr>
          <a:xfrm>
            <a:off x="758461" y="3983122"/>
            <a:ext cx="665076" cy="665076"/>
          </a:xfrm>
        </p:spPr>
        <p:txBody>
          <a:bodyPr anchor="ctr" anchorCtr="0">
            <a:normAutofit/>
          </a:bodyPr>
          <a:lstStyle>
            <a:lvl1pPr marL="0" indent="0" algn="ctr">
              <a:buNone/>
              <a:defRPr/>
            </a:lvl1pPr>
          </a:lstStyle>
          <a:p>
            <a:r>
              <a:rPr lang="nl-BE" dirty="0"/>
              <a:t>Icoon</a:t>
            </a:r>
          </a:p>
        </p:txBody>
      </p:sp>
      <p:sp>
        <p:nvSpPr>
          <p:cNvPr id="25" name="Tijdelijke aanduiding voor afbeelding 6">
            <a:extLst>
              <a:ext uri="{FF2B5EF4-FFF2-40B4-BE49-F238E27FC236}">
                <a16:creationId xmlns:a16="http://schemas.microsoft.com/office/drawing/2014/main" id="{A342F857-3377-40B0-B323-8293229EFDBB}"/>
              </a:ext>
            </a:extLst>
          </p:cNvPr>
          <p:cNvSpPr>
            <a:spLocks noGrp="1" noChangeAspect="1"/>
          </p:cNvSpPr>
          <p:nvPr>
            <p:ph type="pic" sz="quarter" idx="20" hasCustomPrompt="1"/>
          </p:nvPr>
        </p:nvSpPr>
        <p:spPr>
          <a:xfrm>
            <a:off x="758461" y="5078776"/>
            <a:ext cx="665076" cy="665076"/>
          </a:xfrm>
        </p:spPr>
        <p:txBody>
          <a:bodyPr anchor="ctr" anchorCtr="0">
            <a:normAutofit/>
          </a:bodyPr>
          <a:lstStyle>
            <a:lvl1pPr marL="0" indent="0" algn="ctr">
              <a:buNone/>
              <a:defRPr/>
            </a:lvl1pPr>
          </a:lstStyle>
          <a:p>
            <a:r>
              <a:rPr lang="nl-BE" dirty="0"/>
              <a:t>Icoon</a:t>
            </a:r>
          </a:p>
        </p:txBody>
      </p:sp>
      <p:sp>
        <p:nvSpPr>
          <p:cNvPr id="11" name="Tijdelijke aanduiding voor voettekst 10">
            <a:extLst>
              <a:ext uri="{FF2B5EF4-FFF2-40B4-BE49-F238E27FC236}">
                <a16:creationId xmlns:a16="http://schemas.microsoft.com/office/drawing/2014/main" id="{4F65630B-FC48-4D86-B047-DF0841A43474}"/>
              </a:ext>
            </a:extLst>
          </p:cNvPr>
          <p:cNvSpPr>
            <a:spLocks noGrp="1"/>
          </p:cNvSpPr>
          <p:nvPr>
            <p:ph type="ftr" sz="quarter" idx="22"/>
          </p:nvPr>
        </p:nvSpPr>
        <p:spPr/>
        <p:txBody>
          <a:bodyPr/>
          <a:lstStyle/>
          <a:p>
            <a:endParaRPr lang="nl-BE" dirty="0"/>
          </a:p>
        </p:txBody>
      </p:sp>
      <p:sp>
        <p:nvSpPr>
          <p:cNvPr id="12" name="Tijdelijke aanduiding voor dianummer 11">
            <a:extLst>
              <a:ext uri="{FF2B5EF4-FFF2-40B4-BE49-F238E27FC236}">
                <a16:creationId xmlns:a16="http://schemas.microsoft.com/office/drawing/2014/main" id="{DF88B524-6DF5-4ED4-81A1-A14D47926E46}"/>
              </a:ext>
            </a:extLst>
          </p:cNvPr>
          <p:cNvSpPr>
            <a:spLocks noGrp="1"/>
          </p:cNvSpPr>
          <p:nvPr>
            <p:ph type="sldNum" sz="quarter" idx="23"/>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332507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el, subtitel en afbeelding">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792000" y="0"/>
            <a:ext cx="5400000" cy="6858000"/>
          </a:xfrm>
          <a:solidFill>
            <a:schemeClr val="bg1">
              <a:lumMod val="95000"/>
            </a:schemeClr>
          </a:solidFill>
        </p:spPr>
        <p:txBody>
          <a:bodyPr anchor="ctr"/>
          <a:lstStyle>
            <a:lvl1pPr marL="0" indent="0" algn="ctr">
              <a:buNone/>
              <a:defRPr baseline="-25000"/>
            </a:lvl1pPr>
          </a:lstStyle>
          <a:p>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3" name="Tijdelijke aanduiding voor inhoud 2">
            <a:extLst>
              <a:ext uri="{FF2B5EF4-FFF2-40B4-BE49-F238E27FC236}">
                <a16:creationId xmlns:a16="http://schemas.microsoft.com/office/drawing/2014/main" id="{7DA0BE95-F6BE-4AD6-B90E-C58BD1A5AFCF}"/>
              </a:ext>
            </a:extLst>
          </p:cNvPr>
          <p:cNvSpPr>
            <a:spLocks noGrp="1"/>
          </p:cNvSpPr>
          <p:nvPr>
            <p:ph idx="1" hasCustomPrompt="1"/>
          </p:nvPr>
        </p:nvSpPr>
        <p:spPr>
          <a:xfrm>
            <a:off x="992771" y="1672659"/>
            <a:ext cx="5443907"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5" name="Tijdelijke aanduiding voor inhoud 2">
            <a:extLst>
              <a:ext uri="{FF2B5EF4-FFF2-40B4-BE49-F238E27FC236}">
                <a16:creationId xmlns:a16="http://schemas.microsoft.com/office/drawing/2014/main" id="{861D1315-83FE-447B-897E-1C8EE73D3F7F}"/>
              </a:ext>
            </a:extLst>
          </p:cNvPr>
          <p:cNvSpPr>
            <a:spLocks noGrp="1"/>
          </p:cNvSpPr>
          <p:nvPr>
            <p:ph idx="17" hasCustomPrompt="1"/>
          </p:nvPr>
        </p:nvSpPr>
        <p:spPr>
          <a:xfrm>
            <a:off x="992771" y="2781569"/>
            <a:ext cx="5443907"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7" name="Tijdelijke aanduiding voor inhoud 2">
            <a:extLst>
              <a:ext uri="{FF2B5EF4-FFF2-40B4-BE49-F238E27FC236}">
                <a16:creationId xmlns:a16="http://schemas.microsoft.com/office/drawing/2014/main" id="{60699044-4409-4507-BB76-30AD4C798D66}"/>
              </a:ext>
            </a:extLst>
          </p:cNvPr>
          <p:cNvSpPr>
            <a:spLocks noGrp="1"/>
          </p:cNvSpPr>
          <p:nvPr>
            <p:ph idx="19" hasCustomPrompt="1"/>
          </p:nvPr>
        </p:nvSpPr>
        <p:spPr>
          <a:xfrm>
            <a:off x="992771" y="3890478"/>
            <a:ext cx="5443907"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9" name="Tijdelijke aanduiding voor inhoud 2">
            <a:extLst>
              <a:ext uri="{FF2B5EF4-FFF2-40B4-BE49-F238E27FC236}">
                <a16:creationId xmlns:a16="http://schemas.microsoft.com/office/drawing/2014/main" id="{ACA286C7-4C44-4CD2-8DDD-7AEF72CC43AB}"/>
              </a:ext>
            </a:extLst>
          </p:cNvPr>
          <p:cNvSpPr>
            <a:spLocks noGrp="1"/>
          </p:cNvSpPr>
          <p:nvPr>
            <p:ph idx="21" hasCustomPrompt="1"/>
          </p:nvPr>
        </p:nvSpPr>
        <p:spPr>
          <a:xfrm>
            <a:off x="992771" y="4986132"/>
            <a:ext cx="5443907"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20" name="Vrije vorm: vorm 19">
            <a:extLst>
              <a:ext uri="{FF2B5EF4-FFF2-40B4-BE49-F238E27FC236}">
                <a16:creationId xmlns:a16="http://schemas.microsoft.com/office/drawing/2014/main" id="{4F380378-F1E3-475A-9C01-EAB39A4E3213}"/>
              </a:ext>
            </a:extLst>
          </p:cNvPr>
          <p:cNvSpPr/>
          <p:nvPr userDrawn="1"/>
        </p:nvSpPr>
        <p:spPr>
          <a:xfrm rot="16200000">
            <a:off x="712334" y="2012077"/>
            <a:ext cx="91760" cy="18478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2"/>
          </a:solidFill>
          <a:ln>
            <a:noFill/>
          </a:ln>
        </p:spPr>
        <p:txBody>
          <a:bodyPr wrap="square" lIns="0" tIns="0" rIns="0" bIns="0" rtlCol="0" anchor="ctr">
            <a:noAutofit/>
          </a:bodyPr>
          <a:lstStyle/>
          <a:p>
            <a:pPr algn="l"/>
            <a:endParaRPr lang="nl-BE" sz="1600" b="1" dirty="0" err="1">
              <a:latin typeface="+mj-lt"/>
            </a:endParaRPr>
          </a:p>
        </p:txBody>
      </p:sp>
      <p:sp>
        <p:nvSpPr>
          <p:cNvPr id="21" name="Rechthoek 20">
            <a:extLst>
              <a:ext uri="{FF2B5EF4-FFF2-40B4-BE49-F238E27FC236}">
                <a16:creationId xmlns:a16="http://schemas.microsoft.com/office/drawing/2014/main" id="{241B37DB-5038-406E-BCB1-A61541F11610}"/>
              </a:ext>
            </a:extLst>
          </p:cNvPr>
          <p:cNvSpPr/>
          <p:nvPr userDrawn="1"/>
        </p:nvSpPr>
        <p:spPr>
          <a:xfrm rot="16200000">
            <a:off x="665428" y="3120982"/>
            <a:ext cx="185570" cy="184794"/>
          </a:xfrm>
          <a:prstGeom prst="rect">
            <a:avLst/>
          </a:prstGeom>
          <a:solidFill>
            <a:schemeClr val="accent3"/>
          </a:solidFill>
          <a:ln>
            <a:noFill/>
          </a:ln>
        </p:spPr>
        <p:txBody>
          <a:bodyPr wrap="square" lIns="0" tIns="0" rIns="0" bIns="0" rtlCol="0" anchor="ctr">
            <a:noAutofit/>
          </a:bodyPr>
          <a:lstStyle/>
          <a:p>
            <a:pPr algn="l"/>
            <a:endParaRPr lang="nl-BE" sz="1600" b="1" dirty="0" err="1">
              <a:latin typeface="+mj-lt"/>
            </a:endParaRPr>
          </a:p>
        </p:txBody>
      </p:sp>
      <p:sp>
        <p:nvSpPr>
          <p:cNvPr id="22" name="Rechthoekige driehoek 21">
            <a:extLst>
              <a:ext uri="{FF2B5EF4-FFF2-40B4-BE49-F238E27FC236}">
                <a16:creationId xmlns:a16="http://schemas.microsoft.com/office/drawing/2014/main" id="{303768BE-171B-4A2B-95B1-6711C0C3E569}"/>
              </a:ext>
            </a:extLst>
          </p:cNvPr>
          <p:cNvSpPr/>
          <p:nvPr userDrawn="1"/>
        </p:nvSpPr>
        <p:spPr>
          <a:xfrm rot="10800000">
            <a:off x="665428" y="4229892"/>
            <a:ext cx="185570" cy="184794"/>
          </a:xfrm>
          <a:prstGeom prst="rtTriangle">
            <a:avLst/>
          </a:prstGeom>
          <a:solidFill>
            <a:schemeClr val="accent1"/>
          </a:solidFill>
          <a:ln>
            <a:noFill/>
          </a:ln>
        </p:spPr>
        <p:txBody>
          <a:bodyPr wrap="square" lIns="0" tIns="0" rIns="0" bIns="0" rtlCol="0" anchor="ctr">
            <a:noAutofit/>
          </a:bodyPr>
          <a:lstStyle/>
          <a:p>
            <a:pPr algn="l"/>
            <a:endParaRPr lang="nl-BE" sz="1600" b="1" dirty="0" err="1">
              <a:latin typeface="+mj-lt"/>
            </a:endParaRPr>
          </a:p>
        </p:txBody>
      </p:sp>
      <p:sp>
        <p:nvSpPr>
          <p:cNvPr id="26" name="Vrije vorm: vorm 25">
            <a:extLst>
              <a:ext uri="{FF2B5EF4-FFF2-40B4-BE49-F238E27FC236}">
                <a16:creationId xmlns:a16="http://schemas.microsoft.com/office/drawing/2014/main" id="{DF5B68D1-43AB-4033-A68E-0DBAC8F12C34}"/>
              </a:ext>
            </a:extLst>
          </p:cNvPr>
          <p:cNvSpPr/>
          <p:nvPr userDrawn="1"/>
        </p:nvSpPr>
        <p:spPr>
          <a:xfrm rot="5400000">
            <a:off x="665431" y="5325550"/>
            <a:ext cx="185566" cy="184790"/>
          </a:xfrm>
          <a:custGeom>
            <a:avLst/>
            <a:gdLst>
              <a:gd name="connsiteX0" fmla="*/ 0 w 321670"/>
              <a:gd name="connsiteY0" fmla="*/ 108252 h 320325"/>
              <a:gd name="connsiteX1" fmla="*/ 0 w 321670"/>
              <a:gd name="connsiteY1" fmla="*/ 0 h 320325"/>
              <a:gd name="connsiteX2" fmla="*/ 321670 w 321670"/>
              <a:gd name="connsiteY2" fmla="*/ 0 h 320325"/>
              <a:gd name="connsiteX3" fmla="*/ 321670 w 321670"/>
              <a:gd name="connsiteY3" fmla="*/ 108252 h 320325"/>
              <a:gd name="connsiteX4" fmla="*/ 321669 w 321670"/>
              <a:gd name="connsiteY4" fmla="*/ 108252 h 320325"/>
              <a:gd name="connsiteX5" fmla="*/ 321669 w 321670"/>
              <a:gd name="connsiteY5" fmla="*/ 212073 h 320325"/>
              <a:gd name="connsiteX6" fmla="*/ 321668 w 321670"/>
              <a:gd name="connsiteY6" fmla="*/ 212073 h 320325"/>
              <a:gd name="connsiteX7" fmla="*/ 321668 w 321670"/>
              <a:gd name="connsiteY7" fmla="*/ 320325 h 320325"/>
              <a:gd name="connsiteX8" fmla="*/ 198068 w 321670"/>
              <a:gd name="connsiteY8" fmla="*/ 320325 h 320325"/>
              <a:gd name="connsiteX9" fmla="*/ 198068 w 321670"/>
              <a:gd name="connsiteY9" fmla="*/ 212073 h 320325"/>
              <a:gd name="connsiteX10" fmla="*/ 104397 w 321670"/>
              <a:gd name="connsiteY10" fmla="*/ 212073 h 320325"/>
              <a:gd name="connsiteX11" fmla="*/ 104397 w 321670"/>
              <a:gd name="connsiteY11" fmla="*/ 108252 h 32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1670" h="320325">
                <a:moveTo>
                  <a:pt x="0" y="108252"/>
                </a:moveTo>
                <a:lnTo>
                  <a:pt x="0" y="0"/>
                </a:lnTo>
                <a:lnTo>
                  <a:pt x="321670" y="0"/>
                </a:lnTo>
                <a:lnTo>
                  <a:pt x="321670" y="108252"/>
                </a:lnTo>
                <a:lnTo>
                  <a:pt x="321669" y="108252"/>
                </a:lnTo>
                <a:lnTo>
                  <a:pt x="321669" y="212073"/>
                </a:lnTo>
                <a:lnTo>
                  <a:pt x="321668" y="212073"/>
                </a:lnTo>
                <a:lnTo>
                  <a:pt x="321668" y="320325"/>
                </a:lnTo>
                <a:lnTo>
                  <a:pt x="198068" y="320325"/>
                </a:lnTo>
                <a:lnTo>
                  <a:pt x="198068" y="212073"/>
                </a:lnTo>
                <a:lnTo>
                  <a:pt x="104397" y="212073"/>
                </a:lnTo>
                <a:lnTo>
                  <a:pt x="104397" y="108252"/>
                </a:lnTo>
                <a:close/>
              </a:path>
            </a:pathLst>
          </a:custGeom>
          <a:solidFill>
            <a:schemeClr val="accent4"/>
          </a:solidFill>
          <a:ln>
            <a:noFill/>
          </a:ln>
        </p:spPr>
        <p:txBody>
          <a:bodyPr wrap="square" lIns="0" tIns="0" rIns="0" bIns="0" rtlCol="0" anchor="ctr">
            <a:noAutofit/>
          </a:bodyPr>
          <a:lstStyle/>
          <a:p>
            <a:pPr algn="l"/>
            <a:endParaRPr lang="nl-BE" sz="1600" b="1" dirty="0" err="1">
              <a:latin typeface="+mj-lt"/>
            </a:endParaRPr>
          </a:p>
        </p:txBody>
      </p:sp>
      <p:sp>
        <p:nvSpPr>
          <p:cNvPr id="23" name="Vrije vorm: vorm 22">
            <a:extLst>
              <a:ext uri="{FF2B5EF4-FFF2-40B4-BE49-F238E27FC236}">
                <a16:creationId xmlns:a16="http://schemas.microsoft.com/office/drawing/2014/main" id="{C8A8668D-86A1-43AE-BE60-D54FB9BA3719}"/>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1"/>
          </a:solidFill>
          <a:ln>
            <a:noFill/>
          </a:ln>
        </p:spPr>
        <p:txBody>
          <a:bodyPr wrap="square" lIns="0" tIns="0" rIns="0" bIns="0" rtlCol="0" anchor="ctr">
            <a:noAutofit/>
          </a:bodyPr>
          <a:lstStyle/>
          <a:p>
            <a:pPr algn="l"/>
            <a:endParaRPr lang="nl-BE" sz="1600" b="1" dirty="0" err="1">
              <a:latin typeface="+mj-lt"/>
            </a:endParaRPr>
          </a:p>
        </p:txBody>
      </p:sp>
      <p:sp>
        <p:nvSpPr>
          <p:cNvPr id="11" name="Tijdelijke aanduiding voor voettekst 10">
            <a:extLst>
              <a:ext uri="{FF2B5EF4-FFF2-40B4-BE49-F238E27FC236}">
                <a16:creationId xmlns:a16="http://schemas.microsoft.com/office/drawing/2014/main" id="{C64D67D7-4AFB-4BED-BB58-DD6BD8F58753}"/>
              </a:ext>
            </a:extLst>
          </p:cNvPr>
          <p:cNvSpPr>
            <a:spLocks noGrp="1"/>
          </p:cNvSpPr>
          <p:nvPr>
            <p:ph type="ftr" sz="quarter" idx="22"/>
          </p:nvPr>
        </p:nvSpPr>
        <p:spPr/>
        <p:txBody>
          <a:bodyPr/>
          <a:lstStyle/>
          <a:p>
            <a:endParaRPr lang="nl-BE" dirty="0"/>
          </a:p>
        </p:txBody>
      </p:sp>
      <p:sp>
        <p:nvSpPr>
          <p:cNvPr id="12" name="Tijdelijke aanduiding voor dianummer 11">
            <a:extLst>
              <a:ext uri="{FF2B5EF4-FFF2-40B4-BE49-F238E27FC236}">
                <a16:creationId xmlns:a16="http://schemas.microsoft.com/office/drawing/2014/main" id="{9C75E43A-7CD1-4A37-88FE-F95D5073ADD2}"/>
              </a:ext>
            </a:extLst>
          </p:cNvPr>
          <p:cNvSpPr>
            <a:spLocks noGrp="1"/>
          </p:cNvSpPr>
          <p:nvPr>
            <p:ph type="sldNum" sz="quarter" idx="23"/>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105119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el en object en beeld rond">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406410" y="846000"/>
            <a:ext cx="5400000" cy="5400000"/>
          </a:xfrm>
          <a:prstGeom prst="ellipse">
            <a:avLst/>
          </a:prstGeom>
          <a:solidFill>
            <a:schemeClr val="bg1">
              <a:lumMod val="95000"/>
            </a:schemeClr>
          </a:solidFill>
        </p:spPr>
        <p:txBody>
          <a:bodyPr anchor="ctr"/>
          <a:lstStyle>
            <a:lvl1pPr marL="0" indent="0" algn="ctr">
              <a:buNone/>
              <a:defRPr baseline="-25000"/>
            </a:lvl1pPr>
          </a:lstStyle>
          <a:p>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1" name="Tijdelijke aanduiding voor tekst 10">
            <a:extLst>
              <a:ext uri="{FF2B5EF4-FFF2-40B4-BE49-F238E27FC236}">
                <a16:creationId xmlns:a16="http://schemas.microsoft.com/office/drawing/2014/main" id="{94D40FD2-C162-407D-9C9A-A04CA78208AA}"/>
              </a:ext>
            </a:extLst>
          </p:cNvPr>
          <p:cNvSpPr>
            <a:spLocks noGrp="1"/>
          </p:cNvSpPr>
          <p:nvPr>
            <p:ph type="body" sz="quarter" idx="15"/>
          </p:nvPr>
        </p:nvSpPr>
        <p:spPr>
          <a:xfrm>
            <a:off x="658813" y="1762125"/>
            <a:ext cx="5437187" cy="3998913"/>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2" name="Vrije vorm: vorm 11">
            <a:extLst>
              <a:ext uri="{FF2B5EF4-FFF2-40B4-BE49-F238E27FC236}">
                <a16:creationId xmlns:a16="http://schemas.microsoft.com/office/drawing/2014/main" id="{04692EEF-19B1-4B78-AB6C-87F37C5B9589}"/>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1"/>
          </a:solidFill>
          <a:ln>
            <a:noFill/>
          </a:ln>
        </p:spPr>
        <p:txBody>
          <a:bodyPr wrap="square" lIns="0" tIns="0" rIns="0" bIns="0" rtlCol="0" anchor="ctr">
            <a:noAutofit/>
          </a:bodyPr>
          <a:lstStyle/>
          <a:p>
            <a:pPr algn="l"/>
            <a:endParaRPr lang="nl-BE" sz="1600" b="1" dirty="0" err="1">
              <a:latin typeface="+mj-lt"/>
            </a:endParaRPr>
          </a:p>
        </p:txBody>
      </p:sp>
      <p:sp>
        <p:nvSpPr>
          <p:cNvPr id="13" name="Tijdelijke aanduiding voor voettekst 12">
            <a:extLst>
              <a:ext uri="{FF2B5EF4-FFF2-40B4-BE49-F238E27FC236}">
                <a16:creationId xmlns:a16="http://schemas.microsoft.com/office/drawing/2014/main" id="{DE94E22C-41BA-4A5D-A394-E46635822C3D}"/>
              </a:ext>
            </a:extLst>
          </p:cNvPr>
          <p:cNvSpPr>
            <a:spLocks noGrp="1"/>
          </p:cNvSpPr>
          <p:nvPr>
            <p:ph type="ftr" sz="quarter" idx="16"/>
          </p:nvPr>
        </p:nvSpPr>
        <p:spPr/>
        <p:txBody>
          <a:bodyPr/>
          <a:lstStyle/>
          <a:p>
            <a:endParaRPr lang="nl-BE" dirty="0"/>
          </a:p>
        </p:txBody>
      </p:sp>
      <p:sp>
        <p:nvSpPr>
          <p:cNvPr id="14" name="Tijdelijke aanduiding voor dianummer 13">
            <a:extLst>
              <a:ext uri="{FF2B5EF4-FFF2-40B4-BE49-F238E27FC236}">
                <a16:creationId xmlns:a16="http://schemas.microsoft.com/office/drawing/2014/main" id="{C85B1EE3-7A18-4D58-987A-4EF59DD8E6C8}"/>
              </a:ext>
            </a:extLst>
          </p:cNvPr>
          <p:cNvSpPr>
            <a:spLocks noGrp="1"/>
          </p:cNvSpPr>
          <p:nvPr>
            <p:ph type="sldNum" sz="quarter" idx="17"/>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415076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el en subtitel en beeld rond">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406410" y="846000"/>
            <a:ext cx="5400000" cy="5400000"/>
          </a:xfrm>
          <a:prstGeom prst="ellipse">
            <a:avLst/>
          </a:prstGeom>
          <a:solidFill>
            <a:schemeClr val="bg1">
              <a:lumMod val="95000"/>
            </a:schemeClr>
          </a:solidFill>
        </p:spPr>
        <p:txBody>
          <a:bodyPr anchor="ctr"/>
          <a:lstStyle>
            <a:lvl1pPr marL="0" indent="0" algn="ctr">
              <a:buNone/>
              <a:defRPr baseline="-25000"/>
            </a:lvl1pPr>
          </a:lstStyle>
          <a:p>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0" name="Tijdelijke aanduiding voor inhoud 2">
            <a:extLst>
              <a:ext uri="{FF2B5EF4-FFF2-40B4-BE49-F238E27FC236}">
                <a16:creationId xmlns:a16="http://schemas.microsoft.com/office/drawing/2014/main" id="{10EE6AD9-5AB1-4652-A0F3-7BC5E87C5491}"/>
              </a:ext>
            </a:extLst>
          </p:cNvPr>
          <p:cNvSpPr>
            <a:spLocks noGrp="1"/>
          </p:cNvSpPr>
          <p:nvPr>
            <p:ph idx="1" hasCustomPrompt="1"/>
          </p:nvPr>
        </p:nvSpPr>
        <p:spPr>
          <a:xfrm>
            <a:off x="992771" y="1672659"/>
            <a:ext cx="5103229"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3" name="Tijdelijke aanduiding voor inhoud 2">
            <a:extLst>
              <a:ext uri="{FF2B5EF4-FFF2-40B4-BE49-F238E27FC236}">
                <a16:creationId xmlns:a16="http://schemas.microsoft.com/office/drawing/2014/main" id="{4371F4F7-5106-4340-8A60-86266AAE7C72}"/>
              </a:ext>
            </a:extLst>
          </p:cNvPr>
          <p:cNvSpPr>
            <a:spLocks noGrp="1"/>
          </p:cNvSpPr>
          <p:nvPr>
            <p:ph idx="17" hasCustomPrompt="1"/>
          </p:nvPr>
        </p:nvSpPr>
        <p:spPr>
          <a:xfrm>
            <a:off x="992771" y="2781569"/>
            <a:ext cx="5103229"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4" name="Tijdelijke aanduiding voor inhoud 2">
            <a:extLst>
              <a:ext uri="{FF2B5EF4-FFF2-40B4-BE49-F238E27FC236}">
                <a16:creationId xmlns:a16="http://schemas.microsoft.com/office/drawing/2014/main" id="{F4DE5972-7D46-4749-9EDC-2FB0DB0A5F89}"/>
              </a:ext>
            </a:extLst>
          </p:cNvPr>
          <p:cNvSpPr>
            <a:spLocks noGrp="1"/>
          </p:cNvSpPr>
          <p:nvPr>
            <p:ph idx="19" hasCustomPrompt="1"/>
          </p:nvPr>
        </p:nvSpPr>
        <p:spPr>
          <a:xfrm>
            <a:off x="992771" y="3890478"/>
            <a:ext cx="5103229"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5" name="Tijdelijke aanduiding voor inhoud 2">
            <a:extLst>
              <a:ext uri="{FF2B5EF4-FFF2-40B4-BE49-F238E27FC236}">
                <a16:creationId xmlns:a16="http://schemas.microsoft.com/office/drawing/2014/main" id="{F45F4614-43BB-4983-8695-97108310198B}"/>
              </a:ext>
            </a:extLst>
          </p:cNvPr>
          <p:cNvSpPr>
            <a:spLocks noGrp="1"/>
          </p:cNvSpPr>
          <p:nvPr>
            <p:ph idx="21" hasCustomPrompt="1"/>
          </p:nvPr>
        </p:nvSpPr>
        <p:spPr>
          <a:xfrm>
            <a:off x="992771" y="4986132"/>
            <a:ext cx="5103229"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6" name="Vrije vorm: vorm 15">
            <a:extLst>
              <a:ext uri="{FF2B5EF4-FFF2-40B4-BE49-F238E27FC236}">
                <a16:creationId xmlns:a16="http://schemas.microsoft.com/office/drawing/2014/main" id="{2FB70499-B703-4A94-86CD-A0760285B955}"/>
              </a:ext>
            </a:extLst>
          </p:cNvPr>
          <p:cNvSpPr/>
          <p:nvPr userDrawn="1"/>
        </p:nvSpPr>
        <p:spPr>
          <a:xfrm rot="16200000">
            <a:off x="712334" y="2012077"/>
            <a:ext cx="91760" cy="18478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2"/>
          </a:solidFill>
          <a:ln>
            <a:noFill/>
          </a:ln>
        </p:spPr>
        <p:txBody>
          <a:bodyPr wrap="square" lIns="0" tIns="0" rIns="0" bIns="0" rtlCol="0" anchor="ctr">
            <a:noAutofit/>
          </a:bodyPr>
          <a:lstStyle/>
          <a:p>
            <a:pPr algn="l"/>
            <a:endParaRPr lang="nl-BE" sz="1600" b="1" dirty="0" err="1">
              <a:latin typeface="+mj-lt"/>
            </a:endParaRPr>
          </a:p>
        </p:txBody>
      </p:sp>
      <p:sp>
        <p:nvSpPr>
          <p:cNvPr id="17" name="Rechthoek 16">
            <a:extLst>
              <a:ext uri="{FF2B5EF4-FFF2-40B4-BE49-F238E27FC236}">
                <a16:creationId xmlns:a16="http://schemas.microsoft.com/office/drawing/2014/main" id="{12924C5D-936F-4C2C-972A-610B7DC4A699}"/>
              </a:ext>
            </a:extLst>
          </p:cNvPr>
          <p:cNvSpPr/>
          <p:nvPr userDrawn="1"/>
        </p:nvSpPr>
        <p:spPr>
          <a:xfrm rot="16200000">
            <a:off x="665428" y="3120982"/>
            <a:ext cx="185570" cy="184794"/>
          </a:xfrm>
          <a:prstGeom prst="rect">
            <a:avLst/>
          </a:prstGeom>
          <a:solidFill>
            <a:schemeClr val="accent3"/>
          </a:solidFill>
          <a:ln>
            <a:noFill/>
          </a:ln>
        </p:spPr>
        <p:txBody>
          <a:bodyPr wrap="square" lIns="0" tIns="0" rIns="0" bIns="0" rtlCol="0" anchor="ctr">
            <a:noAutofit/>
          </a:bodyPr>
          <a:lstStyle/>
          <a:p>
            <a:pPr algn="l"/>
            <a:endParaRPr lang="nl-BE" sz="1600" b="1" dirty="0" err="1">
              <a:latin typeface="+mj-lt"/>
            </a:endParaRPr>
          </a:p>
        </p:txBody>
      </p:sp>
      <p:sp>
        <p:nvSpPr>
          <p:cNvPr id="18" name="Rechthoekige driehoek 17">
            <a:extLst>
              <a:ext uri="{FF2B5EF4-FFF2-40B4-BE49-F238E27FC236}">
                <a16:creationId xmlns:a16="http://schemas.microsoft.com/office/drawing/2014/main" id="{5C5C3D00-32F4-4B4A-9710-ED53360CA01C}"/>
              </a:ext>
            </a:extLst>
          </p:cNvPr>
          <p:cNvSpPr/>
          <p:nvPr userDrawn="1"/>
        </p:nvSpPr>
        <p:spPr>
          <a:xfrm rot="10800000">
            <a:off x="665428" y="4229892"/>
            <a:ext cx="185570" cy="184794"/>
          </a:xfrm>
          <a:prstGeom prst="rtTriangle">
            <a:avLst/>
          </a:prstGeom>
          <a:solidFill>
            <a:schemeClr val="accent1"/>
          </a:solidFill>
          <a:ln>
            <a:noFill/>
          </a:ln>
        </p:spPr>
        <p:txBody>
          <a:bodyPr wrap="square" lIns="0" tIns="0" rIns="0" bIns="0" rtlCol="0" anchor="ctr">
            <a:noAutofit/>
          </a:bodyPr>
          <a:lstStyle/>
          <a:p>
            <a:pPr algn="l"/>
            <a:endParaRPr lang="nl-BE" sz="1600" b="1" dirty="0" err="1">
              <a:latin typeface="+mj-lt"/>
            </a:endParaRPr>
          </a:p>
        </p:txBody>
      </p:sp>
      <p:sp>
        <p:nvSpPr>
          <p:cNvPr id="19" name="Vrije vorm: vorm 18">
            <a:extLst>
              <a:ext uri="{FF2B5EF4-FFF2-40B4-BE49-F238E27FC236}">
                <a16:creationId xmlns:a16="http://schemas.microsoft.com/office/drawing/2014/main" id="{39EA9522-5A4D-41CE-B192-FC6E7719FE5B}"/>
              </a:ext>
            </a:extLst>
          </p:cNvPr>
          <p:cNvSpPr/>
          <p:nvPr userDrawn="1"/>
        </p:nvSpPr>
        <p:spPr>
          <a:xfrm rot="5400000">
            <a:off x="665431" y="5325550"/>
            <a:ext cx="185566" cy="184790"/>
          </a:xfrm>
          <a:custGeom>
            <a:avLst/>
            <a:gdLst>
              <a:gd name="connsiteX0" fmla="*/ 0 w 321670"/>
              <a:gd name="connsiteY0" fmla="*/ 108252 h 320325"/>
              <a:gd name="connsiteX1" fmla="*/ 0 w 321670"/>
              <a:gd name="connsiteY1" fmla="*/ 0 h 320325"/>
              <a:gd name="connsiteX2" fmla="*/ 321670 w 321670"/>
              <a:gd name="connsiteY2" fmla="*/ 0 h 320325"/>
              <a:gd name="connsiteX3" fmla="*/ 321670 w 321670"/>
              <a:gd name="connsiteY3" fmla="*/ 108252 h 320325"/>
              <a:gd name="connsiteX4" fmla="*/ 321669 w 321670"/>
              <a:gd name="connsiteY4" fmla="*/ 108252 h 320325"/>
              <a:gd name="connsiteX5" fmla="*/ 321669 w 321670"/>
              <a:gd name="connsiteY5" fmla="*/ 212073 h 320325"/>
              <a:gd name="connsiteX6" fmla="*/ 321668 w 321670"/>
              <a:gd name="connsiteY6" fmla="*/ 212073 h 320325"/>
              <a:gd name="connsiteX7" fmla="*/ 321668 w 321670"/>
              <a:gd name="connsiteY7" fmla="*/ 320325 h 320325"/>
              <a:gd name="connsiteX8" fmla="*/ 198068 w 321670"/>
              <a:gd name="connsiteY8" fmla="*/ 320325 h 320325"/>
              <a:gd name="connsiteX9" fmla="*/ 198068 w 321670"/>
              <a:gd name="connsiteY9" fmla="*/ 212073 h 320325"/>
              <a:gd name="connsiteX10" fmla="*/ 104397 w 321670"/>
              <a:gd name="connsiteY10" fmla="*/ 212073 h 320325"/>
              <a:gd name="connsiteX11" fmla="*/ 104397 w 321670"/>
              <a:gd name="connsiteY11" fmla="*/ 108252 h 32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1670" h="320325">
                <a:moveTo>
                  <a:pt x="0" y="108252"/>
                </a:moveTo>
                <a:lnTo>
                  <a:pt x="0" y="0"/>
                </a:lnTo>
                <a:lnTo>
                  <a:pt x="321670" y="0"/>
                </a:lnTo>
                <a:lnTo>
                  <a:pt x="321670" y="108252"/>
                </a:lnTo>
                <a:lnTo>
                  <a:pt x="321669" y="108252"/>
                </a:lnTo>
                <a:lnTo>
                  <a:pt x="321669" y="212073"/>
                </a:lnTo>
                <a:lnTo>
                  <a:pt x="321668" y="212073"/>
                </a:lnTo>
                <a:lnTo>
                  <a:pt x="321668" y="320325"/>
                </a:lnTo>
                <a:lnTo>
                  <a:pt x="198068" y="320325"/>
                </a:lnTo>
                <a:lnTo>
                  <a:pt x="198068" y="212073"/>
                </a:lnTo>
                <a:lnTo>
                  <a:pt x="104397" y="212073"/>
                </a:lnTo>
                <a:lnTo>
                  <a:pt x="104397" y="108252"/>
                </a:lnTo>
                <a:close/>
              </a:path>
            </a:pathLst>
          </a:custGeom>
          <a:solidFill>
            <a:schemeClr val="accent4"/>
          </a:solidFill>
          <a:ln>
            <a:noFill/>
          </a:ln>
        </p:spPr>
        <p:txBody>
          <a:bodyPr wrap="square" lIns="0" tIns="0" rIns="0" bIns="0" rtlCol="0" anchor="ctr">
            <a:noAutofit/>
          </a:bodyPr>
          <a:lstStyle/>
          <a:p>
            <a:pPr algn="l"/>
            <a:endParaRPr lang="nl-BE" sz="1600" b="1" dirty="0" err="1">
              <a:latin typeface="+mj-lt"/>
            </a:endParaRPr>
          </a:p>
        </p:txBody>
      </p:sp>
      <p:sp>
        <p:nvSpPr>
          <p:cNvPr id="21" name="Vrije vorm: vorm 20">
            <a:extLst>
              <a:ext uri="{FF2B5EF4-FFF2-40B4-BE49-F238E27FC236}">
                <a16:creationId xmlns:a16="http://schemas.microsoft.com/office/drawing/2014/main" id="{4D7C352F-44A4-402F-BA65-EA420C562194}"/>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1"/>
          </a:solidFill>
          <a:ln>
            <a:noFill/>
          </a:ln>
        </p:spPr>
        <p:txBody>
          <a:bodyPr wrap="square" lIns="0" tIns="0" rIns="0" bIns="0" rtlCol="0" anchor="ctr">
            <a:noAutofit/>
          </a:bodyPr>
          <a:lstStyle/>
          <a:p>
            <a:pPr algn="l"/>
            <a:endParaRPr lang="nl-BE" sz="1600" b="1" dirty="0" err="1">
              <a:latin typeface="+mj-lt"/>
            </a:endParaRPr>
          </a:p>
        </p:txBody>
      </p:sp>
      <p:sp>
        <p:nvSpPr>
          <p:cNvPr id="12" name="Tijdelijke aanduiding voor voettekst 11">
            <a:extLst>
              <a:ext uri="{FF2B5EF4-FFF2-40B4-BE49-F238E27FC236}">
                <a16:creationId xmlns:a16="http://schemas.microsoft.com/office/drawing/2014/main" id="{8AD25D7A-9679-471C-BC99-13120EAD1200}"/>
              </a:ext>
            </a:extLst>
          </p:cNvPr>
          <p:cNvSpPr>
            <a:spLocks noGrp="1"/>
          </p:cNvSpPr>
          <p:nvPr>
            <p:ph type="ftr" sz="quarter" idx="22"/>
          </p:nvPr>
        </p:nvSpPr>
        <p:spPr/>
        <p:txBody>
          <a:bodyPr/>
          <a:lstStyle/>
          <a:p>
            <a:endParaRPr lang="nl-BE" dirty="0"/>
          </a:p>
        </p:txBody>
      </p:sp>
      <p:sp>
        <p:nvSpPr>
          <p:cNvPr id="20" name="Tijdelijke aanduiding voor dianummer 19">
            <a:extLst>
              <a:ext uri="{FF2B5EF4-FFF2-40B4-BE49-F238E27FC236}">
                <a16:creationId xmlns:a16="http://schemas.microsoft.com/office/drawing/2014/main" id="{6C96445C-D9A2-435F-A1F8-4BB429087B76}"/>
              </a:ext>
            </a:extLst>
          </p:cNvPr>
          <p:cNvSpPr>
            <a:spLocks noGrp="1"/>
          </p:cNvSpPr>
          <p:nvPr>
            <p:ph type="sldNum" sz="quarter" idx="23"/>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112508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el en object en beeld rond_2">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362343" y="406122"/>
            <a:ext cx="7430776" cy="7430776"/>
          </a:xfrm>
          <a:prstGeom prst="ellipse">
            <a:avLst/>
          </a:prstGeom>
          <a:solidFill>
            <a:schemeClr val="bg1">
              <a:lumMod val="95000"/>
            </a:schemeClr>
          </a:solidFill>
        </p:spPr>
        <p:txBody>
          <a:bodyPr anchor="ctr"/>
          <a:lstStyle>
            <a:lvl1pPr marL="0" indent="0" algn="ctr">
              <a:buNone/>
              <a:defRPr baseline="-25000"/>
            </a:lvl1pPr>
          </a:lstStyle>
          <a:p>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1" name="Tijdelijke aanduiding voor tekst 10">
            <a:extLst>
              <a:ext uri="{FF2B5EF4-FFF2-40B4-BE49-F238E27FC236}">
                <a16:creationId xmlns:a16="http://schemas.microsoft.com/office/drawing/2014/main" id="{94D40FD2-C162-407D-9C9A-A04CA78208AA}"/>
              </a:ext>
            </a:extLst>
          </p:cNvPr>
          <p:cNvSpPr>
            <a:spLocks noGrp="1"/>
          </p:cNvSpPr>
          <p:nvPr>
            <p:ph type="body" sz="quarter" idx="15"/>
          </p:nvPr>
        </p:nvSpPr>
        <p:spPr>
          <a:xfrm>
            <a:off x="658813" y="1762125"/>
            <a:ext cx="5437187" cy="3998913"/>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2" name="Vrije vorm: vorm 11">
            <a:extLst>
              <a:ext uri="{FF2B5EF4-FFF2-40B4-BE49-F238E27FC236}">
                <a16:creationId xmlns:a16="http://schemas.microsoft.com/office/drawing/2014/main" id="{2EB4315C-0EDB-454E-8032-DF3B28B00C04}"/>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1"/>
          </a:solidFill>
          <a:ln>
            <a:noFill/>
          </a:ln>
        </p:spPr>
        <p:txBody>
          <a:bodyPr wrap="square" lIns="0" tIns="0" rIns="0" bIns="0" rtlCol="0" anchor="ctr">
            <a:noAutofit/>
          </a:bodyPr>
          <a:lstStyle/>
          <a:p>
            <a:pPr algn="l"/>
            <a:endParaRPr lang="nl-BE" sz="1600" b="1" dirty="0" err="1">
              <a:latin typeface="+mj-lt"/>
            </a:endParaRPr>
          </a:p>
        </p:txBody>
      </p:sp>
      <p:sp>
        <p:nvSpPr>
          <p:cNvPr id="13" name="Tijdelijke aanduiding voor voettekst 12">
            <a:extLst>
              <a:ext uri="{FF2B5EF4-FFF2-40B4-BE49-F238E27FC236}">
                <a16:creationId xmlns:a16="http://schemas.microsoft.com/office/drawing/2014/main" id="{6FA2A3FB-D9A9-474B-B8C7-7E8504EE4E32}"/>
              </a:ext>
            </a:extLst>
          </p:cNvPr>
          <p:cNvSpPr>
            <a:spLocks noGrp="1"/>
          </p:cNvSpPr>
          <p:nvPr>
            <p:ph type="ftr" sz="quarter" idx="16"/>
          </p:nvPr>
        </p:nvSpPr>
        <p:spPr/>
        <p:txBody>
          <a:bodyPr/>
          <a:lstStyle/>
          <a:p>
            <a:endParaRPr lang="nl-BE" dirty="0"/>
          </a:p>
        </p:txBody>
      </p:sp>
      <p:sp>
        <p:nvSpPr>
          <p:cNvPr id="14" name="Tijdelijke aanduiding voor dianummer 13">
            <a:extLst>
              <a:ext uri="{FF2B5EF4-FFF2-40B4-BE49-F238E27FC236}">
                <a16:creationId xmlns:a16="http://schemas.microsoft.com/office/drawing/2014/main" id="{59C653E9-4B24-460F-B96A-B0D29E329E61}"/>
              </a:ext>
            </a:extLst>
          </p:cNvPr>
          <p:cNvSpPr>
            <a:spLocks noGrp="1"/>
          </p:cNvSpPr>
          <p:nvPr>
            <p:ph type="sldNum" sz="quarter" idx="17"/>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4028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el en subtitel en beeld rond (2)">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362343" y="406122"/>
            <a:ext cx="7430776" cy="7430776"/>
          </a:xfrm>
          <a:prstGeom prst="ellipse">
            <a:avLst/>
          </a:prstGeom>
          <a:solidFill>
            <a:schemeClr val="bg1">
              <a:lumMod val="95000"/>
            </a:schemeClr>
          </a:solidFill>
        </p:spPr>
        <p:txBody>
          <a:bodyPr anchor="ctr"/>
          <a:lstStyle>
            <a:lvl1pPr marL="0" indent="0" algn="ctr">
              <a:buNone/>
              <a:defRPr baseline="-25000"/>
            </a:lvl1pPr>
          </a:lstStyle>
          <a:p>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0" name="Tijdelijke aanduiding voor inhoud 2">
            <a:extLst>
              <a:ext uri="{FF2B5EF4-FFF2-40B4-BE49-F238E27FC236}">
                <a16:creationId xmlns:a16="http://schemas.microsoft.com/office/drawing/2014/main" id="{99CF5578-AC10-4AD4-A6FE-D4E9F3B8BEE9}"/>
              </a:ext>
            </a:extLst>
          </p:cNvPr>
          <p:cNvSpPr>
            <a:spLocks noGrp="1"/>
          </p:cNvSpPr>
          <p:nvPr>
            <p:ph idx="1" hasCustomPrompt="1"/>
          </p:nvPr>
        </p:nvSpPr>
        <p:spPr>
          <a:xfrm>
            <a:off x="992771" y="1672659"/>
            <a:ext cx="5103229"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3" name="Tijdelijke aanduiding voor inhoud 2">
            <a:extLst>
              <a:ext uri="{FF2B5EF4-FFF2-40B4-BE49-F238E27FC236}">
                <a16:creationId xmlns:a16="http://schemas.microsoft.com/office/drawing/2014/main" id="{8650217E-9812-4B94-A4BC-E8B9BE6B2B8E}"/>
              </a:ext>
            </a:extLst>
          </p:cNvPr>
          <p:cNvSpPr>
            <a:spLocks noGrp="1"/>
          </p:cNvSpPr>
          <p:nvPr>
            <p:ph idx="17" hasCustomPrompt="1"/>
          </p:nvPr>
        </p:nvSpPr>
        <p:spPr>
          <a:xfrm>
            <a:off x="992771" y="2781569"/>
            <a:ext cx="5103229"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4" name="Tijdelijke aanduiding voor inhoud 2">
            <a:extLst>
              <a:ext uri="{FF2B5EF4-FFF2-40B4-BE49-F238E27FC236}">
                <a16:creationId xmlns:a16="http://schemas.microsoft.com/office/drawing/2014/main" id="{7B932F2B-8231-4C2D-ACF4-6154263E2087}"/>
              </a:ext>
            </a:extLst>
          </p:cNvPr>
          <p:cNvSpPr>
            <a:spLocks noGrp="1"/>
          </p:cNvSpPr>
          <p:nvPr>
            <p:ph idx="19" hasCustomPrompt="1"/>
          </p:nvPr>
        </p:nvSpPr>
        <p:spPr>
          <a:xfrm>
            <a:off x="992771" y="3890478"/>
            <a:ext cx="5103229"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5" name="Tijdelijke aanduiding voor inhoud 2">
            <a:extLst>
              <a:ext uri="{FF2B5EF4-FFF2-40B4-BE49-F238E27FC236}">
                <a16:creationId xmlns:a16="http://schemas.microsoft.com/office/drawing/2014/main" id="{E91B5F9D-D110-42C4-823A-95CC6E0E98A4}"/>
              </a:ext>
            </a:extLst>
          </p:cNvPr>
          <p:cNvSpPr>
            <a:spLocks noGrp="1"/>
          </p:cNvSpPr>
          <p:nvPr>
            <p:ph idx="21" hasCustomPrompt="1"/>
          </p:nvPr>
        </p:nvSpPr>
        <p:spPr>
          <a:xfrm>
            <a:off x="992771" y="4986132"/>
            <a:ext cx="5103229"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6" name="Vrije vorm: vorm 15">
            <a:extLst>
              <a:ext uri="{FF2B5EF4-FFF2-40B4-BE49-F238E27FC236}">
                <a16:creationId xmlns:a16="http://schemas.microsoft.com/office/drawing/2014/main" id="{B8E746D0-B0D9-4B86-9368-B361174A9D61}"/>
              </a:ext>
            </a:extLst>
          </p:cNvPr>
          <p:cNvSpPr/>
          <p:nvPr userDrawn="1"/>
        </p:nvSpPr>
        <p:spPr>
          <a:xfrm rot="16200000">
            <a:off x="712334" y="2012077"/>
            <a:ext cx="91760" cy="18478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2"/>
          </a:solidFill>
          <a:ln>
            <a:noFill/>
          </a:ln>
        </p:spPr>
        <p:txBody>
          <a:bodyPr wrap="square" lIns="0" tIns="0" rIns="0" bIns="0" rtlCol="0" anchor="ctr">
            <a:noAutofit/>
          </a:bodyPr>
          <a:lstStyle/>
          <a:p>
            <a:pPr algn="l"/>
            <a:endParaRPr lang="nl-BE" sz="1600" b="1" dirty="0" err="1">
              <a:latin typeface="+mj-lt"/>
            </a:endParaRPr>
          </a:p>
        </p:txBody>
      </p:sp>
      <p:sp>
        <p:nvSpPr>
          <p:cNvPr id="17" name="Rechthoek 16">
            <a:extLst>
              <a:ext uri="{FF2B5EF4-FFF2-40B4-BE49-F238E27FC236}">
                <a16:creationId xmlns:a16="http://schemas.microsoft.com/office/drawing/2014/main" id="{2C68672F-CE68-4D3C-BAB5-48CDCBBE95DF}"/>
              </a:ext>
            </a:extLst>
          </p:cNvPr>
          <p:cNvSpPr/>
          <p:nvPr userDrawn="1"/>
        </p:nvSpPr>
        <p:spPr>
          <a:xfrm rot="16200000">
            <a:off x="665428" y="3120982"/>
            <a:ext cx="185570" cy="184794"/>
          </a:xfrm>
          <a:prstGeom prst="rect">
            <a:avLst/>
          </a:prstGeom>
          <a:solidFill>
            <a:schemeClr val="accent3"/>
          </a:solidFill>
          <a:ln>
            <a:noFill/>
          </a:ln>
        </p:spPr>
        <p:txBody>
          <a:bodyPr wrap="square" lIns="0" tIns="0" rIns="0" bIns="0" rtlCol="0" anchor="ctr">
            <a:noAutofit/>
          </a:bodyPr>
          <a:lstStyle/>
          <a:p>
            <a:pPr algn="l"/>
            <a:endParaRPr lang="nl-BE" sz="1600" b="1" dirty="0" err="1">
              <a:latin typeface="+mj-lt"/>
            </a:endParaRPr>
          </a:p>
        </p:txBody>
      </p:sp>
      <p:sp>
        <p:nvSpPr>
          <p:cNvPr id="18" name="Rechthoekige driehoek 17">
            <a:extLst>
              <a:ext uri="{FF2B5EF4-FFF2-40B4-BE49-F238E27FC236}">
                <a16:creationId xmlns:a16="http://schemas.microsoft.com/office/drawing/2014/main" id="{EF18B8DA-D6DF-4AF0-A0F0-0A96C1889B01}"/>
              </a:ext>
            </a:extLst>
          </p:cNvPr>
          <p:cNvSpPr/>
          <p:nvPr userDrawn="1"/>
        </p:nvSpPr>
        <p:spPr>
          <a:xfrm rot="10800000">
            <a:off x="665428" y="4229892"/>
            <a:ext cx="185570" cy="184794"/>
          </a:xfrm>
          <a:prstGeom prst="rtTriangle">
            <a:avLst/>
          </a:prstGeom>
          <a:solidFill>
            <a:schemeClr val="accent1"/>
          </a:solidFill>
          <a:ln>
            <a:noFill/>
          </a:ln>
        </p:spPr>
        <p:txBody>
          <a:bodyPr wrap="square" lIns="0" tIns="0" rIns="0" bIns="0" rtlCol="0" anchor="ctr">
            <a:noAutofit/>
          </a:bodyPr>
          <a:lstStyle/>
          <a:p>
            <a:pPr algn="l"/>
            <a:endParaRPr lang="nl-BE" sz="1600" b="1" dirty="0" err="1">
              <a:latin typeface="+mj-lt"/>
            </a:endParaRPr>
          </a:p>
        </p:txBody>
      </p:sp>
      <p:sp>
        <p:nvSpPr>
          <p:cNvPr id="19" name="Vrije vorm: vorm 18">
            <a:extLst>
              <a:ext uri="{FF2B5EF4-FFF2-40B4-BE49-F238E27FC236}">
                <a16:creationId xmlns:a16="http://schemas.microsoft.com/office/drawing/2014/main" id="{474288B0-29F7-4576-B68D-C22A89F80314}"/>
              </a:ext>
            </a:extLst>
          </p:cNvPr>
          <p:cNvSpPr/>
          <p:nvPr userDrawn="1"/>
        </p:nvSpPr>
        <p:spPr>
          <a:xfrm rot="5400000">
            <a:off x="665431" y="5325550"/>
            <a:ext cx="185566" cy="184790"/>
          </a:xfrm>
          <a:custGeom>
            <a:avLst/>
            <a:gdLst>
              <a:gd name="connsiteX0" fmla="*/ 0 w 321670"/>
              <a:gd name="connsiteY0" fmla="*/ 108252 h 320325"/>
              <a:gd name="connsiteX1" fmla="*/ 0 w 321670"/>
              <a:gd name="connsiteY1" fmla="*/ 0 h 320325"/>
              <a:gd name="connsiteX2" fmla="*/ 321670 w 321670"/>
              <a:gd name="connsiteY2" fmla="*/ 0 h 320325"/>
              <a:gd name="connsiteX3" fmla="*/ 321670 w 321670"/>
              <a:gd name="connsiteY3" fmla="*/ 108252 h 320325"/>
              <a:gd name="connsiteX4" fmla="*/ 321669 w 321670"/>
              <a:gd name="connsiteY4" fmla="*/ 108252 h 320325"/>
              <a:gd name="connsiteX5" fmla="*/ 321669 w 321670"/>
              <a:gd name="connsiteY5" fmla="*/ 212073 h 320325"/>
              <a:gd name="connsiteX6" fmla="*/ 321668 w 321670"/>
              <a:gd name="connsiteY6" fmla="*/ 212073 h 320325"/>
              <a:gd name="connsiteX7" fmla="*/ 321668 w 321670"/>
              <a:gd name="connsiteY7" fmla="*/ 320325 h 320325"/>
              <a:gd name="connsiteX8" fmla="*/ 198068 w 321670"/>
              <a:gd name="connsiteY8" fmla="*/ 320325 h 320325"/>
              <a:gd name="connsiteX9" fmla="*/ 198068 w 321670"/>
              <a:gd name="connsiteY9" fmla="*/ 212073 h 320325"/>
              <a:gd name="connsiteX10" fmla="*/ 104397 w 321670"/>
              <a:gd name="connsiteY10" fmla="*/ 212073 h 320325"/>
              <a:gd name="connsiteX11" fmla="*/ 104397 w 321670"/>
              <a:gd name="connsiteY11" fmla="*/ 108252 h 32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1670" h="320325">
                <a:moveTo>
                  <a:pt x="0" y="108252"/>
                </a:moveTo>
                <a:lnTo>
                  <a:pt x="0" y="0"/>
                </a:lnTo>
                <a:lnTo>
                  <a:pt x="321670" y="0"/>
                </a:lnTo>
                <a:lnTo>
                  <a:pt x="321670" y="108252"/>
                </a:lnTo>
                <a:lnTo>
                  <a:pt x="321669" y="108252"/>
                </a:lnTo>
                <a:lnTo>
                  <a:pt x="321669" y="212073"/>
                </a:lnTo>
                <a:lnTo>
                  <a:pt x="321668" y="212073"/>
                </a:lnTo>
                <a:lnTo>
                  <a:pt x="321668" y="320325"/>
                </a:lnTo>
                <a:lnTo>
                  <a:pt x="198068" y="320325"/>
                </a:lnTo>
                <a:lnTo>
                  <a:pt x="198068" y="212073"/>
                </a:lnTo>
                <a:lnTo>
                  <a:pt x="104397" y="212073"/>
                </a:lnTo>
                <a:lnTo>
                  <a:pt x="104397" y="108252"/>
                </a:lnTo>
                <a:close/>
              </a:path>
            </a:pathLst>
          </a:custGeom>
          <a:solidFill>
            <a:schemeClr val="accent4"/>
          </a:solidFill>
          <a:ln>
            <a:noFill/>
          </a:ln>
        </p:spPr>
        <p:txBody>
          <a:bodyPr wrap="square" lIns="0" tIns="0" rIns="0" bIns="0" rtlCol="0" anchor="ctr">
            <a:noAutofit/>
          </a:bodyPr>
          <a:lstStyle/>
          <a:p>
            <a:pPr algn="l"/>
            <a:endParaRPr lang="nl-BE" sz="1600" b="1" dirty="0" err="1">
              <a:latin typeface="+mj-lt"/>
            </a:endParaRPr>
          </a:p>
        </p:txBody>
      </p:sp>
      <p:sp>
        <p:nvSpPr>
          <p:cNvPr id="21" name="Vrije vorm: vorm 20">
            <a:extLst>
              <a:ext uri="{FF2B5EF4-FFF2-40B4-BE49-F238E27FC236}">
                <a16:creationId xmlns:a16="http://schemas.microsoft.com/office/drawing/2014/main" id="{6DB37746-676F-453C-AD48-2CB8F853914A}"/>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1"/>
          </a:solidFill>
          <a:ln>
            <a:noFill/>
          </a:ln>
        </p:spPr>
        <p:txBody>
          <a:bodyPr wrap="square" lIns="0" tIns="0" rIns="0" bIns="0" rtlCol="0" anchor="ctr">
            <a:noAutofit/>
          </a:bodyPr>
          <a:lstStyle/>
          <a:p>
            <a:pPr algn="l"/>
            <a:endParaRPr lang="nl-BE" sz="1600" b="1" dirty="0" err="1">
              <a:latin typeface="+mj-lt"/>
            </a:endParaRPr>
          </a:p>
        </p:txBody>
      </p:sp>
      <p:sp>
        <p:nvSpPr>
          <p:cNvPr id="12" name="Tijdelijke aanduiding voor voettekst 11">
            <a:extLst>
              <a:ext uri="{FF2B5EF4-FFF2-40B4-BE49-F238E27FC236}">
                <a16:creationId xmlns:a16="http://schemas.microsoft.com/office/drawing/2014/main" id="{9545C471-4B4F-4000-AA26-8276BECEEA58}"/>
              </a:ext>
            </a:extLst>
          </p:cNvPr>
          <p:cNvSpPr>
            <a:spLocks noGrp="1"/>
          </p:cNvSpPr>
          <p:nvPr>
            <p:ph type="ftr" sz="quarter" idx="22"/>
          </p:nvPr>
        </p:nvSpPr>
        <p:spPr/>
        <p:txBody>
          <a:bodyPr/>
          <a:lstStyle/>
          <a:p>
            <a:endParaRPr lang="nl-BE" dirty="0"/>
          </a:p>
        </p:txBody>
      </p:sp>
      <p:sp>
        <p:nvSpPr>
          <p:cNvPr id="20" name="Tijdelijke aanduiding voor dianummer 19">
            <a:extLst>
              <a:ext uri="{FF2B5EF4-FFF2-40B4-BE49-F238E27FC236}">
                <a16:creationId xmlns:a16="http://schemas.microsoft.com/office/drawing/2014/main" id="{27C989BE-CEC8-47D3-B5E9-ACFFA81CF320}"/>
              </a:ext>
            </a:extLst>
          </p:cNvPr>
          <p:cNvSpPr>
            <a:spLocks noGrp="1"/>
          </p:cNvSpPr>
          <p:nvPr>
            <p:ph type="sldNum" sz="quarter" idx="23"/>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385185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Titel en beeld">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58813" y="1498294"/>
            <a:ext cx="10867371" cy="4318612"/>
          </a:xfrm>
          <a:solidFill>
            <a:schemeClr val="bg1">
              <a:lumMod val="95000"/>
            </a:schemeClr>
          </a:solidFill>
        </p:spPr>
        <p:txBody>
          <a:bodyPr anchor="ctr"/>
          <a:lstStyle>
            <a:lvl1pPr marL="0" indent="0" algn="ctr">
              <a:buNone/>
              <a:defRPr baseline="-25000"/>
            </a:lvl1pPr>
          </a:lstStyle>
          <a:p>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1" name="Vrije vorm: vorm 10">
            <a:extLst>
              <a:ext uri="{FF2B5EF4-FFF2-40B4-BE49-F238E27FC236}">
                <a16:creationId xmlns:a16="http://schemas.microsoft.com/office/drawing/2014/main" id="{42CA1461-D8D4-4BE2-B680-5C8DB6D9A0FD}"/>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1"/>
          </a:solidFill>
          <a:ln>
            <a:noFill/>
          </a:ln>
        </p:spPr>
        <p:txBody>
          <a:bodyPr wrap="square" lIns="0" tIns="0" rIns="0" bIns="0" rtlCol="0" anchor="ctr">
            <a:noAutofit/>
          </a:bodyPr>
          <a:lstStyle/>
          <a:p>
            <a:pPr algn="l"/>
            <a:endParaRPr lang="nl-BE" sz="1600" b="1" dirty="0" err="1">
              <a:latin typeface="+mj-lt"/>
            </a:endParaRPr>
          </a:p>
        </p:txBody>
      </p:sp>
      <p:sp>
        <p:nvSpPr>
          <p:cNvPr id="12" name="Tijdelijke aanduiding voor voettekst 11">
            <a:extLst>
              <a:ext uri="{FF2B5EF4-FFF2-40B4-BE49-F238E27FC236}">
                <a16:creationId xmlns:a16="http://schemas.microsoft.com/office/drawing/2014/main" id="{FBDA5D9A-CC25-4EFC-87D9-BFB09148D2F9}"/>
              </a:ext>
            </a:extLst>
          </p:cNvPr>
          <p:cNvSpPr>
            <a:spLocks noGrp="1"/>
          </p:cNvSpPr>
          <p:nvPr>
            <p:ph type="ftr" sz="quarter" idx="15"/>
          </p:nvPr>
        </p:nvSpPr>
        <p:spPr/>
        <p:txBody>
          <a:bodyPr/>
          <a:lstStyle/>
          <a:p>
            <a:endParaRPr lang="nl-BE" dirty="0"/>
          </a:p>
        </p:txBody>
      </p:sp>
      <p:sp>
        <p:nvSpPr>
          <p:cNvPr id="13" name="Tijdelijke aanduiding voor dianummer 12">
            <a:extLst>
              <a:ext uri="{FF2B5EF4-FFF2-40B4-BE49-F238E27FC236}">
                <a16:creationId xmlns:a16="http://schemas.microsoft.com/office/drawing/2014/main" id="{DA145AE8-3716-4F8A-B2F9-0E87ED68E0F5}"/>
              </a:ext>
            </a:extLst>
          </p:cNvPr>
          <p:cNvSpPr>
            <a:spLocks noGrp="1"/>
          </p:cNvSpPr>
          <p:nvPr>
            <p:ph type="sldNum" sz="quarter" idx="16"/>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32672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ekop">
    <p:bg>
      <p:bgPr>
        <a:solidFill>
          <a:schemeClr val="accent3"/>
        </a:solidFill>
        <a:effectLst/>
      </p:bgPr>
    </p:bg>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97EFFFE8-8662-44ED-9D46-72EA0C894BB5}"/>
              </a:ext>
            </a:extLst>
          </p:cNvPr>
          <p:cNvSpPr/>
          <p:nvPr userDrawn="1"/>
        </p:nvSpPr>
        <p:spPr>
          <a:xfrm>
            <a:off x="10164726" y="5684874"/>
            <a:ext cx="2027274" cy="11731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13" name="Afbeelding 12" descr="Afbeelding met bijl&#10;&#10;Automatisch gegenereerde beschrijving">
            <a:extLst>
              <a:ext uri="{FF2B5EF4-FFF2-40B4-BE49-F238E27FC236}">
                <a16:creationId xmlns:a16="http://schemas.microsoft.com/office/drawing/2014/main" id="{26190394-04D1-435B-872B-98D9438B95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9842"/>
            <a:ext cx="2485770" cy="4958316"/>
          </a:xfrm>
          <a:prstGeom prst="rect">
            <a:avLst/>
          </a:prstGeom>
        </p:spPr>
      </p:pic>
      <p:sp>
        <p:nvSpPr>
          <p:cNvPr id="2" name="Titel 1">
            <a:extLst>
              <a:ext uri="{FF2B5EF4-FFF2-40B4-BE49-F238E27FC236}">
                <a16:creationId xmlns:a16="http://schemas.microsoft.com/office/drawing/2014/main" id="{1AD43DC2-455F-4EDF-A084-FEE83CFC46F6}"/>
              </a:ext>
            </a:extLst>
          </p:cNvPr>
          <p:cNvSpPr>
            <a:spLocks noGrp="1"/>
          </p:cNvSpPr>
          <p:nvPr>
            <p:ph type="title" hasCustomPrompt="1"/>
          </p:nvPr>
        </p:nvSpPr>
        <p:spPr>
          <a:xfrm>
            <a:off x="2674829" y="2226013"/>
            <a:ext cx="7759257" cy="1429415"/>
          </a:xfrm>
        </p:spPr>
        <p:txBody>
          <a:bodyPr anchor="b"/>
          <a:lstStyle>
            <a:lvl1pPr>
              <a:defRPr sz="4400" spc="170" baseline="0">
                <a:solidFill>
                  <a:schemeClr val="bg1"/>
                </a:solidFill>
              </a:defRPr>
            </a:lvl1pPr>
          </a:lstStyle>
          <a:p>
            <a:r>
              <a:rPr lang="nl-NL" dirty="0"/>
              <a:t>HOOFDSTUKTITEL</a:t>
            </a:r>
            <a:endParaRPr lang="nl-BE" dirty="0"/>
          </a:p>
        </p:txBody>
      </p:sp>
      <p:sp>
        <p:nvSpPr>
          <p:cNvPr id="3" name="Tijdelijke aanduiding voor tekst 2">
            <a:extLst>
              <a:ext uri="{FF2B5EF4-FFF2-40B4-BE49-F238E27FC236}">
                <a16:creationId xmlns:a16="http://schemas.microsoft.com/office/drawing/2014/main" id="{8C704646-7228-4188-9EAC-6994DE76A288}"/>
              </a:ext>
            </a:extLst>
          </p:cNvPr>
          <p:cNvSpPr>
            <a:spLocks noGrp="1"/>
          </p:cNvSpPr>
          <p:nvPr>
            <p:ph type="body" idx="1" hasCustomPrompt="1"/>
          </p:nvPr>
        </p:nvSpPr>
        <p:spPr>
          <a:xfrm>
            <a:off x="2674829" y="3619988"/>
            <a:ext cx="7759257" cy="1500187"/>
          </a:xfr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ONDERTITEL</a:t>
            </a:r>
          </a:p>
        </p:txBody>
      </p:sp>
      <p:sp>
        <p:nvSpPr>
          <p:cNvPr id="5" name="Tijdelijke aanduiding voor voettekst 4">
            <a:extLst>
              <a:ext uri="{FF2B5EF4-FFF2-40B4-BE49-F238E27FC236}">
                <a16:creationId xmlns:a16="http://schemas.microsoft.com/office/drawing/2014/main" id="{D316FD36-254F-49C1-A06F-1DBD00D98E47}"/>
              </a:ext>
            </a:extLst>
          </p:cNvPr>
          <p:cNvSpPr>
            <a:spLocks noGrp="1"/>
          </p:cNvSpPr>
          <p:nvPr>
            <p:ph type="ftr" sz="quarter" idx="11"/>
          </p:nvPr>
        </p:nvSpPr>
        <p:spPr/>
        <p:txBody>
          <a:bodyPr/>
          <a:lstStyle>
            <a:lvl1pPr>
              <a:defRPr>
                <a:solidFill>
                  <a:schemeClr val="bg1"/>
                </a:solidFill>
              </a:defRPr>
            </a:lvl1pPr>
          </a:lstStyle>
          <a:p>
            <a:endParaRPr lang="nl-BE"/>
          </a:p>
        </p:txBody>
      </p:sp>
      <p:sp>
        <p:nvSpPr>
          <p:cNvPr id="6" name="Tijdelijke aanduiding voor dianummer 5">
            <a:extLst>
              <a:ext uri="{FF2B5EF4-FFF2-40B4-BE49-F238E27FC236}">
                <a16:creationId xmlns:a16="http://schemas.microsoft.com/office/drawing/2014/main" id="{07849368-50CE-404F-865E-EF0DB7781619}"/>
              </a:ext>
            </a:extLst>
          </p:cNvPr>
          <p:cNvSpPr>
            <a:spLocks noGrp="1"/>
          </p:cNvSpPr>
          <p:nvPr>
            <p:ph type="sldNum" sz="quarter" idx="12"/>
          </p:nvPr>
        </p:nvSpPr>
        <p:spPr/>
        <p:txBody>
          <a:bodyPr/>
          <a:lstStyle>
            <a:lvl1pPr>
              <a:defRPr>
                <a:solidFill>
                  <a:schemeClr val="bg1"/>
                </a:solidFill>
              </a:defRPr>
            </a:lvl1pPr>
          </a:lstStyle>
          <a:p>
            <a:fld id="{FF88DA20-ED00-471C-9170-60F590CB400A}" type="slidenum">
              <a:rPr lang="nl-BE" smtClean="0"/>
              <a:pPr/>
              <a:t>‹#›</a:t>
            </a:fld>
            <a:endParaRPr lang="nl-BE"/>
          </a:p>
        </p:txBody>
      </p:sp>
      <p:sp>
        <p:nvSpPr>
          <p:cNvPr id="10" name="Tijdelijke aanduiding voor tekst 9">
            <a:extLst>
              <a:ext uri="{FF2B5EF4-FFF2-40B4-BE49-F238E27FC236}">
                <a16:creationId xmlns:a16="http://schemas.microsoft.com/office/drawing/2014/main" id="{9A854FE4-B9A5-46C1-BF2D-13E51D44B0D8}"/>
              </a:ext>
            </a:extLst>
          </p:cNvPr>
          <p:cNvSpPr>
            <a:spLocks noGrp="1"/>
          </p:cNvSpPr>
          <p:nvPr>
            <p:ph type="body" sz="quarter" idx="13" hasCustomPrompt="1"/>
          </p:nvPr>
        </p:nvSpPr>
        <p:spPr>
          <a:xfrm>
            <a:off x="534293" y="1353110"/>
            <a:ext cx="1660525" cy="2808287"/>
          </a:xfrm>
        </p:spPr>
        <p:txBody>
          <a:bodyPr anchor="b"/>
          <a:lstStyle>
            <a:lvl1pPr marL="0" indent="0" algn="r">
              <a:buNone/>
              <a:defRPr sz="9000" b="1">
                <a:solidFill>
                  <a:schemeClr val="accent3"/>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1.</a:t>
            </a:r>
            <a:endParaRPr lang="nl-BE" dirty="0"/>
          </a:p>
        </p:txBody>
      </p:sp>
      <p:sp>
        <p:nvSpPr>
          <p:cNvPr id="12" name="Gelijkbenige driehoek 11">
            <a:extLst>
              <a:ext uri="{FF2B5EF4-FFF2-40B4-BE49-F238E27FC236}">
                <a16:creationId xmlns:a16="http://schemas.microsoft.com/office/drawing/2014/main" id="{C4A3D331-2B61-46C8-980D-C6C201F9CF27}"/>
              </a:ext>
            </a:extLst>
          </p:cNvPr>
          <p:cNvSpPr/>
          <p:nvPr userDrawn="1"/>
        </p:nvSpPr>
        <p:spPr>
          <a:xfrm rot="5400000">
            <a:off x="520048"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11" name="Gelijkbenige driehoek 10">
            <a:extLst>
              <a:ext uri="{FF2B5EF4-FFF2-40B4-BE49-F238E27FC236}">
                <a16:creationId xmlns:a16="http://schemas.microsoft.com/office/drawing/2014/main" id="{33E5B496-2D1B-4DDB-B4A4-8E0D3976B5DE}"/>
              </a:ext>
            </a:extLst>
          </p:cNvPr>
          <p:cNvSpPr/>
          <p:nvPr userDrawn="1"/>
        </p:nvSpPr>
        <p:spPr>
          <a:xfrm rot="16200000">
            <a:off x="11475085"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Tree>
    <p:extLst>
      <p:ext uri="{BB962C8B-B14F-4D97-AF65-F5344CB8AC3E}">
        <p14:creationId xmlns:p14="http://schemas.microsoft.com/office/powerpoint/2010/main" val="155140779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el en beeld (2)">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65816" y="1498294"/>
            <a:ext cx="5216296" cy="4318612"/>
          </a:xfrm>
          <a:solidFill>
            <a:schemeClr val="bg1">
              <a:lumMod val="95000"/>
            </a:schemeClr>
          </a:solidFill>
        </p:spPr>
        <p:txBody>
          <a:bodyPr anchor="ctr"/>
          <a:lstStyle>
            <a:lvl1pPr marL="0" indent="0" algn="ctr">
              <a:buNone/>
              <a:defRPr baseline="-25000"/>
            </a:lvl1pPr>
          </a:lstStyle>
          <a:p>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0" name="Tijdelijke aanduiding voor afbeelding 8">
            <a:extLst>
              <a:ext uri="{FF2B5EF4-FFF2-40B4-BE49-F238E27FC236}">
                <a16:creationId xmlns:a16="http://schemas.microsoft.com/office/drawing/2014/main" id="{AD144CC7-24AF-4B98-A99B-B1C4731EA7C1}"/>
              </a:ext>
            </a:extLst>
          </p:cNvPr>
          <p:cNvSpPr>
            <a:spLocks noGrp="1"/>
          </p:cNvSpPr>
          <p:nvPr>
            <p:ph type="pic" sz="quarter" idx="15"/>
          </p:nvPr>
        </p:nvSpPr>
        <p:spPr>
          <a:xfrm>
            <a:off x="6316892" y="1498294"/>
            <a:ext cx="5216296" cy="4318612"/>
          </a:xfrm>
          <a:solidFill>
            <a:schemeClr val="bg1">
              <a:lumMod val="95000"/>
            </a:schemeClr>
          </a:solidFill>
        </p:spPr>
        <p:txBody>
          <a:bodyPr anchor="ctr"/>
          <a:lstStyle>
            <a:lvl1pPr marL="0" indent="0" algn="ctr">
              <a:buNone/>
              <a:defRPr baseline="-25000"/>
            </a:lvl1pPr>
          </a:lstStyle>
          <a:p>
            <a:endParaRPr lang="nl-BE"/>
          </a:p>
        </p:txBody>
      </p:sp>
      <p:sp>
        <p:nvSpPr>
          <p:cNvPr id="11" name="Vrije vorm: vorm 10">
            <a:extLst>
              <a:ext uri="{FF2B5EF4-FFF2-40B4-BE49-F238E27FC236}">
                <a16:creationId xmlns:a16="http://schemas.microsoft.com/office/drawing/2014/main" id="{323312CB-20A9-4244-B1EA-E6C561CBC33F}"/>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1"/>
          </a:solidFill>
          <a:ln>
            <a:noFill/>
          </a:ln>
        </p:spPr>
        <p:txBody>
          <a:bodyPr wrap="square" lIns="0" tIns="0" rIns="0" bIns="0" rtlCol="0" anchor="ctr">
            <a:noAutofit/>
          </a:bodyPr>
          <a:lstStyle/>
          <a:p>
            <a:pPr algn="l"/>
            <a:endParaRPr lang="nl-BE" sz="1600" b="1" dirty="0" err="1">
              <a:latin typeface="+mj-lt"/>
            </a:endParaRPr>
          </a:p>
        </p:txBody>
      </p:sp>
      <p:sp>
        <p:nvSpPr>
          <p:cNvPr id="13" name="Tijdelijke aanduiding voor voettekst 12">
            <a:extLst>
              <a:ext uri="{FF2B5EF4-FFF2-40B4-BE49-F238E27FC236}">
                <a16:creationId xmlns:a16="http://schemas.microsoft.com/office/drawing/2014/main" id="{68414E49-7C5B-4EDF-A86E-77F89AC2EF70}"/>
              </a:ext>
            </a:extLst>
          </p:cNvPr>
          <p:cNvSpPr>
            <a:spLocks noGrp="1"/>
          </p:cNvSpPr>
          <p:nvPr>
            <p:ph type="ftr" sz="quarter" idx="16"/>
          </p:nvPr>
        </p:nvSpPr>
        <p:spPr/>
        <p:txBody>
          <a:bodyPr/>
          <a:lstStyle/>
          <a:p>
            <a:endParaRPr lang="nl-BE" dirty="0"/>
          </a:p>
        </p:txBody>
      </p:sp>
      <p:sp>
        <p:nvSpPr>
          <p:cNvPr id="14" name="Tijdelijke aanduiding voor dianummer 13">
            <a:extLst>
              <a:ext uri="{FF2B5EF4-FFF2-40B4-BE49-F238E27FC236}">
                <a16:creationId xmlns:a16="http://schemas.microsoft.com/office/drawing/2014/main" id="{E5D243E6-6419-48AB-AD4D-40D4AF204D01}"/>
              </a:ext>
            </a:extLst>
          </p:cNvPr>
          <p:cNvSpPr>
            <a:spLocks noGrp="1"/>
          </p:cNvSpPr>
          <p:nvPr>
            <p:ph type="sldNum" sz="quarter" idx="17"/>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362963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el en beeld">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4068000" y="0"/>
            <a:ext cx="8124000" cy="6858000"/>
          </a:xfrm>
          <a:prstGeom prst="rect">
            <a:avLst/>
          </a:prstGeom>
          <a:solidFill>
            <a:schemeClr val="bg1">
              <a:lumMod val="95000"/>
            </a:schemeClr>
          </a:solidFill>
        </p:spPr>
        <p:txBody>
          <a:bodyPr anchor="ctr"/>
          <a:lstStyle>
            <a:lvl1pPr marL="0" indent="0" algn="ctr">
              <a:buNone/>
              <a:defRPr baseline="-25000"/>
            </a:lvl1pPr>
          </a:lstStyle>
          <a:p>
            <a:endParaRPr lang="nl-BE"/>
          </a:p>
        </p:txBody>
      </p:sp>
      <p:sp>
        <p:nvSpPr>
          <p:cNvPr id="7" name="Rechthoek 6">
            <a:extLst>
              <a:ext uri="{FF2B5EF4-FFF2-40B4-BE49-F238E27FC236}">
                <a16:creationId xmlns:a16="http://schemas.microsoft.com/office/drawing/2014/main" id="{E5744A9E-4C9D-4407-95E8-93A822A070AB}"/>
              </a:ext>
            </a:extLst>
          </p:cNvPr>
          <p:cNvSpPr/>
          <p:nvPr userDrawn="1"/>
        </p:nvSpPr>
        <p:spPr>
          <a:xfrm>
            <a:off x="0" y="1"/>
            <a:ext cx="406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a:xfrm>
            <a:off x="395999" y="594002"/>
            <a:ext cx="3099759" cy="1518019"/>
          </a:xfrm>
        </p:spPr>
        <p:txBody>
          <a:bodyPr/>
          <a:lstStyle>
            <a:lvl1pPr>
              <a:defRPr>
                <a:solidFill>
                  <a:schemeClr val="bg1"/>
                </a:solidFill>
              </a:defRPr>
            </a:lvl1p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410178" y="228154"/>
            <a:ext cx="3099759" cy="365125"/>
          </a:xfrm>
        </p:spPr>
        <p:txBody>
          <a:bodyPr anchor="b" anchorCtr="0"/>
          <a:lstStyle>
            <a:lvl1pPr marL="0" indent="0">
              <a:buNone/>
              <a:defRPr sz="1400" b="1">
                <a:solidFill>
                  <a:schemeClr val="accent3"/>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3" name="Gedeeltelijke cirkel 12">
            <a:extLst>
              <a:ext uri="{FF2B5EF4-FFF2-40B4-BE49-F238E27FC236}">
                <a16:creationId xmlns:a16="http://schemas.microsoft.com/office/drawing/2014/main" id="{0AADED64-0876-4931-A9EE-AB3D2BA7A2FD}"/>
              </a:ext>
            </a:extLst>
          </p:cNvPr>
          <p:cNvSpPr/>
          <p:nvPr userDrawn="1"/>
        </p:nvSpPr>
        <p:spPr>
          <a:xfrm rot="10800000">
            <a:off x="-1133620" y="3233068"/>
            <a:ext cx="2267240" cy="2267240"/>
          </a:xfrm>
          <a:prstGeom prst="pie">
            <a:avLst>
              <a:gd name="adj1" fmla="val 5397516"/>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3" name="Rechthoekige driehoek 2">
            <a:extLst>
              <a:ext uri="{FF2B5EF4-FFF2-40B4-BE49-F238E27FC236}">
                <a16:creationId xmlns:a16="http://schemas.microsoft.com/office/drawing/2014/main" id="{F3C90441-3937-4C81-9D31-E604F064ACB4}"/>
              </a:ext>
            </a:extLst>
          </p:cNvPr>
          <p:cNvSpPr/>
          <p:nvPr userDrawn="1"/>
        </p:nvSpPr>
        <p:spPr>
          <a:xfrm rot="2700000">
            <a:off x="1465650" y="3565098"/>
            <a:ext cx="1603181" cy="1603181"/>
          </a:xfrm>
          <a:prstGeom prst="rtTriangle">
            <a:avLst/>
          </a:prstGeom>
          <a:solidFill>
            <a:schemeClr val="accent3"/>
          </a:solidFill>
        </p:spPr>
        <p:txBody>
          <a:bodyPr wrap="square" lIns="0" tIns="0" rIns="0" bIns="0" rtlCol="0" anchor="ctr">
            <a:spAutoFit/>
          </a:bodyPr>
          <a:lstStyle/>
          <a:p>
            <a:pPr algn="l"/>
            <a:endParaRPr lang="nl-BE" sz="1600" b="1" dirty="0" err="1">
              <a:latin typeface="+mj-lt"/>
            </a:endParaRPr>
          </a:p>
        </p:txBody>
      </p:sp>
      <p:pic>
        <p:nvPicPr>
          <p:cNvPr id="11" name="Graphic 10">
            <a:extLst>
              <a:ext uri="{FF2B5EF4-FFF2-40B4-BE49-F238E27FC236}">
                <a16:creationId xmlns:a16="http://schemas.microsoft.com/office/drawing/2014/main" id="{87CF0438-446F-473C-AA09-25512E5971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8813" y="6221683"/>
            <a:ext cx="1153603" cy="366439"/>
          </a:xfrm>
          <a:prstGeom prst="rect">
            <a:avLst/>
          </a:prstGeom>
        </p:spPr>
      </p:pic>
      <p:sp>
        <p:nvSpPr>
          <p:cNvPr id="14" name="Tijdelijke aanduiding voor voettekst 13">
            <a:extLst>
              <a:ext uri="{FF2B5EF4-FFF2-40B4-BE49-F238E27FC236}">
                <a16:creationId xmlns:a16="http://schemas.microsoft.com/office/drawing/2014/main" id="{95F562AB-ABD6-45FD-88D2-8642389770FB}"/>
              </a:ext>
            </a:extLst>
          </p:cNvPr>
          <p:cNvSpPr>
            <a:spLocks noGrp="1"/>
          </p:cNvSpPr>
          <p:nvPr>
            <p:ph type="ftr" sz="quarter" idx="15"/>
          </p:nvPr>
        </p:nvSpPr>
        <p:spPr/>
        <p:txBody>
          <a:bodyPr/>
          <a:lstStyle/>
          <a:p>
            <a:endParaRPr lang="nl-BE" dirty="0"/>
          </a:p>
        </p:txBody>
      </p:sp>
      <p:sp>
        <p:nvSpPr>
          <p:cNvPr id="16" name="Tijdelijke aanduiding voor dianummer 15">
            <a:extLst>
              <a:ext uri="{FF2B5EF4-FFF2-40B4-BE49-F238E27FC236}">
                <a16:creationId xmlns:a16="http://schemas.microsoft.com/office/drawing/2014/main" id="{716BFCEE-459B-4949-AF1F-949930BD4A68}"/>
              </a:ext>
            </a:extLst>
          </p:cNvPr>
          <p:cNvSpPr>
            <a:spLocks noGrp="1"/>
          </p:cNvSpPr>
          <p:nvPr>
            <p:ph type="sldNum" sz="quarter" idx="16"/>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27693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3" grpId="0" animBg="1"/>
    </p:bld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el en beeld rond">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5334000" y="0"/>
            <a:ext cx="6858000" cy="6858000"/>
          </a:xfrm>
          <a:prstGeom prst="ellipse">
            <a:avLst/>
          </a:prstGeom>
          <a:solidFill>
            <a:schemeClr val="bg1">
              <a:lumMod val="95000"/>
            </a:schemeClr>
          </a:solidFill>
        </p:spPr>
        <p:txBody>
          <a:bodyPr anchor="ctr"/>
          <a:lstStyle>
            <a:lvl1pPr marL="0" indent="0" algn="ctr">
              <a:buNone/>
              <a:defRPr baseline="-25000"/>
            </a:lvl1pPr>
          </a:lstStyle>
          <a:p>
            <a:endParaRPr lang="nl-BE"/>
          </a:p>
        </p:txBody>
      </p:sp>
      <p:sp>
        <p:nvSpPr>
          <p:cNvPr id="7" name="Rechthoek 6">
            <a:extLst>
              <a:ext uri="{FF2B5EF4-FFF2-40B4-BE49-F238E27FC236}">
                <a16:creationId xmlns:a16="http://schemas.microsoft.com/office/drawing/2014/main" id="{E5744A9E-4C9D-4407-95E8-93A822A070AB}"/>
              </a:ext>
            </a:extLst>
          </p:cNvPr>
          <p:cNvSpPr/>
          <p:nvPr userDrawn="1"/>
        </p:nvSpPr>
        <p:spPr>
          <a:xfrm>
            <a:off x="0" y="1"/>
            <a:ext cx="533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a:xfrm>
            <a:off x="658813" y="594002"/>
            <a:ext cx="3990305" cy="1518019"/>
          </a:xfrm>
        </p:spPr>
        <p:txBody>
          <a:bodyPr/>
          <a:lstStyle>
            <a:lvl1pPr>
              <a:defRPr>
                <a:solidFill>
                  <a:schemeClr val="bg1"/>
                </a:solidFill>
              </a:defRPr>
            </a:lvl1p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58814" y="228154"/>
            <a:ext cx="3990305" cy="365125"/>
          </a:xfrm>
        </p:spPr>
        <p:txBody>
          <a:bodyPr anchor="b" anchorCtr="0"/>
          <a:lstStyle>
            <a:lvl1pPr marL="0" indent="0">
              <a:buNone/>
              <a:defRPr sz="1400" b="1">
                <a:solidFill>
                  <a:schemeClr val="accent3"/>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1" name="Gedeeltelijke cirkel 10">
            <a:extLst>
              <a:ext uri="{FF2B5EF4-FFF2-40B4-BE49-F238E27FC236}">
                <a16:creationId xmlns:a16="http://schemas.microsoft.com/office/drawing/2014/main" id="{A8D34397-20B1-41D1-BCAC-0209F26BC340}"/>
              </a:ext>
            </a:extLst>
          </p:cNvPr>
          <p:cNvSpPr/>
          <p:nvPr userDrawn="1"/>
        </p:nvSpPr>
        <p:spPr>
          <a:xfrm rot="10800000">
            <a:off x="-1133620" y="3233068"/>
            <a:ext cx="2267240" cy="2267240"/>
          </a:xfrm>
          <a:prstGeom prst="pie">
            <a:avLst>
              <a:gd name="adj1" fmla="val 5397516"/>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2" name="Rechthoekige driehoek 11">
            <a:extLst>
              <a:ext uri="{FF2B5EF4-FFF2-40B4-BE49-F238E27FC236}">
                <a16:creationId xmlns:a16="http://schemas.microsoft.com/office/drawing/2014/main" id="{BEC06E56-2CD9-41F5-BF60-964FB64BF4AE}"/>
              </a:ext>
            </a:extLst>
          </p:cNvPr>
          <p:cNvSpPr/>
          <p:nvPr userDrawn="1"/>
        </p:nvSpPr>
        <p:spPr>
          <a:xfrm rot="2700000">
            <a:off x="1465650" y="3565098"/>
            <a:ext cx="1603181" cy="1603181"/>
          </a:xfrm>
          <a:prstGeom prst="rtTriangle">
            <a:avLst/>
          </a:prstGeom>
          <a:solidFill>
            <a:schemeClr val="accent3"/>
          </a:solidFill>
        </p:spPr>
        <p:txBody>
          <a:bodyPr wrap="square" lIns="0" tIns="0" rIns="0" bIns="0" rtlCol="0" anchor="ctr">
            <a:spAutoFit/>
          </a:bodyPr>
          <a:lstStyle/>
          <a:p>
            <a:pPr algn="l"/>
            <a:endParaRPr lang="nl-BE" sz="1600" b="1" dirty="0" err="1">
              <a:latin typeface="+mj-lt"/>
            </a:endParaRPr>
          </a:p>
        </p:txBody>
      </p:sp>
      <p:pic>
        <p:nvPicPr>
          <p:cNvPr id="15" name="Graphic 14">
            <a:extLst>
              <a:ext uri="{FF2B5EF4-FFF2-40B4-BE49-F238E27FC236}">
                <a16:creationId xmlns:a16="http://schemas.microsoft.com/office/drawing/2014/main" id="{8E946910-4D91-4724-B24F-9A80E36779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8813" y="6221683"/>
            <a:ext cx="1153603" cy="366439"/>
          </a:xfrm>
          <a:prstGeom prst="rect">
            <a:avLst/>
          </a:prstGeom>
        </p:spPr>
      </p:pic>
      <p:sp>
        <p:nvSpPr>
          <p:cNvPr id="6" name="Tijdelijke aanduiding voor voettekst 5">
            <a:extLst>
              <a:ext uri="{FF2B5EF4-FFF2-40B4-BE49-F238E27FC236}">
                <a16:creationId xmlns:a16="http://schemas.microsoft.com/office/drawing/2014/main" id="{7D707610-1CD8-44A4-9722-2DDB6E1EE57E}"/>
              </a:ext>
            </a:extLst>
          </p:cNvPr>
          <p:cNvSpPr>
            <a:spLocks noGrp="1"/>
          </p:cNvSpPr>
          <p:nvPr>
            <p:ph type="ftr" sz="quarter" idx="15"/>
          </p:nvPr>
        </p:nvSpPr>
        <p:spPr/>
        <p:txBody>
          <a:bodyPr/>
          <a:lstStyle/>
          <a:p>
            <a:endParaRPr lang="nl-BE" dirty="0"/>
          </a:p>
        </p:txBody>
      </p:sp>
      <p:sp>
        <p:nvSpPr>
          <p:cNvPr id="16" name="Tijdelijke aanduiding voor dianummer 15">
            <a:extLst>
              <a:ext uri="{FF2B5EF4-FFF2-40B4-BE49-F238E27FC236}">
                <a16:creationId xmlns:a16="http://schemas.microsoft.com/office/drawing/2014/main" id="{610FE665-111A-4286-96B6-C635FD72BE84}"/>
              </a:ext>
            </a:extLst>
          </p:cNvPr>
          <p:cNvSpPr>
            <a:spLocks noGrp="1"/>
          </p:cNvSpPr>
          <p:nvPr>
            <p:ph type="sldNum" sz="quarter" idx="16"/>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54260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el en beeld rond groot">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5334000" y="0"/>
            <a:ext cx="8012463" cy="8012463"/>
          </a:xfrm>
          <a:prstGeom prst="ellipse">
            <a:avLst/>
          </a:prstGeom>
          <a:solidFill>
            <a:schemeClr val="bg1">
              <a:lumMod val="95000"/>
            </a:schemeClr>
          </a:solidFill>
        </p:spPr>
        <p:txBody>
          <a:bodyPr anchor="ctr"/>
          <a:lstStyle>
            <a:lvl1pPr marL="0" indent="0" algn="ctr">
              <a:buNone/>
              <a:defRPr baseline="-25000"/>
            </a:lvl1pPr>
          </a:lstStyle>
          <a:p>
            <a:endParaRPr lang="nl-BE"/>
          </a:p>
        </p:txBody>
      </p:sp>
      <p:sp>
        <p:nvSpPr>
          <p:cNvPr id="7" name="Rechthoek 6">
            <a:extLst>
              <a:ext uri="{FF2B5EF4-FFF2-40B4-BE49-F238E27FC236}">
                <a16:creationId xmlns:a16="http://schemas.microsoft.com/office/drawing/2014/main" id="{E5744A9E-4C9D-4407-95E8-93A822A070AB}"/>
              </a:ext>
            </a:extLst>
          </p:cNvPr>
          <p:cNvSpPr/>
          <p:nvPr userDrawn="1"/>
        </p:nvSpPr>
        <p:spPr>
          <a:xfrm>
            <a:off x="0" y="1"/>
            <a:ext cx="533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a:xfrm>
            <a:off x="658813" y="594002"/>
            <a:ext cx="3990305" cy="1518019"/>
          </a:xfrm>
        </p:spPr>
        <p:txBody>
          <a:bodyPr/>
          <a:lstStyle>
            <a:lvl1pPr>
              <a:defRPr>
                <a:solidFill>
                  <a:schemeClr val="bg1"/>
                </a:solidFill>
              </a:defRPr>
            </a:lvl1p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58814" y="228154"/>
            <a:ext cx="3990305" cy="365125"/>
          </a:xfrm>
        </p:spPr>
        <p:txBody>
          <a:bodyPr anchor="b" anchorCtr="0"/>
          <a:lstStyle>
            <a:lvl1pPr marL="0" indent="0">
              <a:buNone/>
              <a:defRPr sz="1400" b="1">
                <a:solidFill>
                  <a:schemeClr val="accent3"/>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1" name="Gedeeltelijke cirkel 10">
            <a:extLst>
              <a:ext uri="{FF2B5EF4-FFF2-40B4-BE49-F238E27FC236}">
                <a16:creationId xmlns:a16="http://schemas.microsoft.com/office/drawing/2014/main" id="{7BD64213-449B-41BD-971A-30A589BBC111}"/>
              </a:ext>
            </a:extLst>
          </p:cNvPr>
          <p:cNvSpPr/>
          <p:nvPr userDrawn="1"/>
        </p:nvSpPr>
        <p:spPr>
          <a:xfrm rot="10800000">
            <a:off x="-1133620" y="3233068"/>
            <a:ext cx="2267240" cy="2267240"/>
          </a:xfrm>
          <a:prstGeom prst="pie">
            <a:avLst>
              <a:gd name="adj1" fmla="val 5397516"/>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2" name="Rechthoekige driehoek 11">
            <a:extLst>
              <a:ext uri="{FF2B5EF4-FFF2-40B4-BE49-F238E27FC236}">
                <a16:creationId xmlns:a16="http://schemas.microsoft.com/office/drawing/2014/main" id="{E680E3DC-9D91-4564-8256-B5FE7ACE51D8}"/>
              </a:ext>
            </a:extLst>
          </p:cNvPr>
          <p:cNvSpPr/>
          <p:nvPr userDrawn="1"/>
        </p:nvSpPr>
        <p:spPr>
          <a:xfrm rot="2700000">
            <a:off x="1465650" y="3565098"/>
            <a:ext cx="1603181" cy="1603181"/>
          </a:xfrm>
          <a:prstGeom prst="rtTriangle">
            <a:avLst/>
          </a:prstGeom>
          <a:solidFill>
            <a:schemeClr val="accent3"/>
          </a:solidFill>
        </p:spPr>
        <p:txBody>
          <a:bodyPr wrap="square" lIns="0" tIns="0" rIns="0" bIns="0" rtlCol="0" anchor="ctr">
            <a:spAutoFit/>
          </a:bodyPr>
          <a:lstStyle/>
          <a:p>
            <a:pPr algn="l"/>
            <a:endParaRPr lang="nl-BE" sz="1600" b="1" dirty="0" err="1">
              <a:latin typeface="+mj-lt"/>
            </a:endParaRPr>
          </a:p>
        </p:txBody>
      </p:sp>
      <p:pic>
        <p:nvPicPr>
          <p:cNvPr id="17" name="Graphic 16">
            <a:extLst>
              <a:ext uri="{FF2B5EF4-FFF2-40B4-BE49-F238E27FC236}">
                <a16:creationId xmlns:a16="http://schemas.microsoft.com/office/drawing/2014/main" id="{F26C3686-A3CF-49AF-84A4-88ADDB502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8813" y="6221683"/>
            <a:ext cx="1153603" cy="366439"/>
          </a:xfrm>
          <a:prstGeom prst="rect">
            <a:avLst/>
          </a:prstGeom>
        </p:spPr>
      </p:pic>
      <p:sp>
        <p:nvSpPr>
          <p:cNvPr id="6" name="Tijdelijke aanduiding voor voettekst 5">
            <a:extLst>
              <a:ext uri="{FF2B5EF4-FFF2-40B4-BE49-F238E27FC236}">
                <a16:creationId xmlns:a16="http://schemas.microsoft.com/office/drawing/2014/main" id="{790D1199-3503-4292-9AA0-7632A0EE7F2A}"/>
              </a:ext>
            </a:extLst>
          </p:cNvPr>
          <p:cNvSpPr>
            <a:spLocks noGrp="1"/>
          </p:cNvSpPr>
          <p:nvPr>
            <p:ph type="ftr" sz="quarter" idx="15"/>
          </p:nvPr>
        </p:nvSpPr>
        <p:spPr/>
        <p:txBody>
          <a:bodyPr/>
          <a:lstStyle/>
          <a:p>
            <a:endParaRPr lang="nl-BE" dirty="0"/>
          </a:p>
        </p:txBody>
      </p:sp>
      <p:sp>
        <p:nvSpPr>
          <p:cNvPr id="10" name="Tijdelijke aanduiding voor dianummer 9">
            <a:extLst>
              <a:ext uri="{FF2B5EF4-FFF2-40B4-BE49-F238E27FC236}">
                <a16:creationId xmlns:a16="http://schemas.microsoft.com/office/drawing/2014/main" id="{EE9F0337-ABDF-4622-98D7-608192759DED}"/>
              </a:ext>
            </a:extLst>
          </p:cNvPr>
          <p:cNvSpPr>
            <a:spLocks noGrp="1"/>
          </p:cNvSpPr>
          <p:nvPr>
            <p:ph type="sldNum" sz="quarter" idx="16"/>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390672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el en quote met naam">
    <p:bg>
      <p:bgPr>
        <a:solidFill>
          <a:schemeClr val="accent1"/>
        </a:solidFill>
        <a:effectLst/>
      </p:bgPr>
    </p:bg>
    <p:spTree>
      <p:nvGrpSpPr>
        <p:cNvPr id="1" name=""/>
        <p:cNvGrpSpPr/>
        <p:nvPr/>
      </p:nvGrpSpPr>
      <p:grpSpPr>
        <a:xfrm>
          <a:off x="0" y="0"/>
          <a:ext cx="0" cy="0"/>
          <a:chOff x="0" y="0"/>
          <a:chExt cx="0" cy="0"/>
        </a:xfrm>
      </p:grpSpPr>
      <p:sp>
        <p:nvSpPr>
          <p:cNvPr id="18" name="Rechthoek 17">
            <a:extLst>
              <a:ext uri="{FF2B5EF4-FFF2-40B4-BE49-F238E27FC236}">
                <a16:creationId xmlns:a16="http://schemas.microsoft.com/office/drawing/2014/main" id="{7BE966C4-F2D9-4A05-8182-0E3CB210AD5F}"/>
              </a:ext>
            </a:extLst>
          </p:cNvPr>
          <p:cNvSpPr/>
          <p:nvPr userDrawn="1"/>
        </p:nvSpPr>
        <p:spPr>
          <a:xfrm>
            <a:off x="10179781" y="5632057"/>
            <a:ext cx="2012219" cy="1225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ijdelijke aanduiding voor afbeelding 8">
            <a:extLst>
              <a:ext uri="{FF2B5EF4-FFF2-40B4-BE49-F238E27FC236}">
                <a16:creationId xmlns:a16="http://schemas.microsoft.com/office/drawing/2014/main" id="{C62F4BC8-6200-4266-A16A-CC0C8AAADA8E}"/>
              </a:ext>
            </a:extLst>
          </p:cNvPr>
          <p:cNvSpPr>
            <a:spLocks noGrp="1"/>
          </p:cNvSpPr>
          <p:nvPr>
            <p:ph type="pic" sz="quarter" idx="14"/>
          </p:nvPr>
        </p:nvSpPr>
        <p:spPr>
          <a:xfrm>
            <a:off x="1884168" y="2676017"/>
            <a:ext cx="1432282" cy="1432282"/>
          </a:xfrm>
          <a:prstGeom prst="ellipse">
            <a:avLst/>
          </a:prstGeom>
          <a:solidFill>
            <a:schemeClr val="bg1">
              <a:lumMod val="95000"/>
            </a:schemeClr>
          </a:solidFill>
        </p:spPr>
        <p:txBody>
          <a:bodyPr anchor="ctr"/>
          <a:lstStyle>
            <a:lvl1pPr marL="0" indent="0" algn="ctr">
              <a:buNone/>
              <a:defRPr sz="2000" baseline="-25000"/>
            </a:lvl1pPr>
          </a:lstStyle>
          <a:p>
            <a:endParaRPr lang="nl-BE"/>
          </a:p>
        </p:txBody>
      </p:sp>
      <p:sp>
        <p:nvSpPr>
          <p:cNvPr id="12" name="Tijdelijke aanduiding voor tekst 9">
            <a:extLst>
              <a:ext uri="{FF2B5EF4-FFF2-40B4-BE49-F238E27FC236}">
                <a16:creationId xmlns:a16="http://schemas.microsoft.com/office/drawing/2014/main" id="{15423308-AAC4-429E-A2F1-870836FD7C0D}"/>
              </a:ext>
            </a:extLst>
          </p:cNvPr>
          <p:cNvSpPr>
            <a:spLocks noGrp="1"/>
          </p:cNvSpPr>
          <p:nvPr>
            <p:ph type="body" sz="quarter" idx="15" hasCustomPrompt="1"/>
          </p:nvPr>
        </p:nvSpPr>
        <p:spPr>
          <a:xfrm>
            <a:off x="3689799" y="2321999"/>
            <a:ext cx="6181314" cy="2140319"/>
          </a:xfrm>
        </p:spPr>
        <p:txBody>
          <a:bodyPr/>
          <a:lstStyle>
            <a:lvl1pPr marL="0" indent="0">
              <a:buNone/>
              <a:defRPr sz="2700" b="1">
                <a:solidFill>
                  <a:schemeClr val="bg1"/>
                </a:solidFill>
                <a:latin typeface="+mj-lt"/>
              </a:defRPr>
            </a:lvl1pPr>
          </a:lstStyle>
          <a:p>
            <a:pPr lvl="0"/>
            <a:r>
              <a:rPr lang="nl-NL" dirty="0"/>
              <a:t>Lorem ipsum dolor sit amet, consectetuer adipiscing elit. Maecenas porttitor congue massa. Fusce posuere, magna sed pulvinar ultricies, purus lectus malesuada libero, sit amet commodo magna eros quis </a:t>
            </a:r>
            <a:r>
              <a:rPr lang="nl-NL" dirty="0" err="1"/>
              <a:t>urna</a:t>
            </a:r>
            <a:r>
              <a:rPr lang="nl-NL" dirty="0"/>
              <a:t>.</a:t>
            </a:r>
          </a:p>
        </p:txBody>
      </p:sp>
      <p:sp>
        <p:nvSpPr>
          <p:cNvPr id="13" name="Tijdelijke aanduiding voor tekst 9">
            <a:extLst>
              <a:ext uri="{FF2B5EF4-FFF2-40B4-BE49-F238E27FC236}">
                <a16:creationId xmlns:a16="http://schemas.microsoft.com/office/drawing/2014/main" id="{08574577-82D1-450C-AB07-3C42489D1E2E}"/>
              </a:ext>
            </a:extLst>
          </p:cNvPr>
          <p:cNvSpPr>
            <a:spLocks noGrp="1"/>
          </p:cNvSpPr>
          <p:nvPr>
            <p:ph type="body" sz="quarter" idx="16" hasCustomPrompt="1"/>
          </p:nvPr>
        </p:nvSpPr>
        <p:spPr>
          <a:xfrm>
            <a:off x="3685518" y="4574866"/>
            <a:ext cx="6308725" cy="466613"/>
          </a:xfrm>
        </p:spPr>
        <p:txBody>
          <a:bodyPr anchor="b"/>
          <a:lstStyle>
            <a:lvl1pPr marL="0" indent="0">
              <a:buFontTx/>
              <a:buNone/>
              <a:defRPr sz="2100" b="1">
                <a:solidFill>
                  <a:srgbClr val="D3DDF2"/>
                </a:solidFill>
                <a:latin typeface="+mj-lt"/>
              </a:defRPr>
            </a:lvl1pPr>
          </a:lstStyle>
          <a:p>
            <a:pPr lvl="0"/>
            <a:r>
              <a:rPr lang="nl-NL" dirty="0"/>
              <a:t>Naam Achternaam</a:t>
            </a:r>
            <a:endParaRPr lang="nl-BE" dirty="0"/>
          </a:p>
        </p:txBody>
      </p:sp>
      <p:sp>
        <p:nvSpPr>
          <p:cNvPr id="14" name="Tijdelijke aanduiding voor tekst 11">
            <a:extLst>
              <a:ext uri="{FF2B5EF4-FFF2-40B4-BE49-F238E27FC236}">
                <a16:creationId xmlns:a16="http://schemas.microsoft.com/office/drawing/2014/main" id="{ED6C814E-9199-4384-8E04-80BC32268AA6}"/>
              </a:ext>
            </a:extLst>
          </p:cNvPr>
          <p:cNvSpPr>
            <a:spLocks noGrp="1"/>
          </p:cNvSpPr>
          <p:nvPr>
            <p:ph type="body" sz="quarter" idx="17" hasCustomPrompt="1"/>
          </p:nvPr>
        </p:nvSpPr>
        <p:spPr>
          <a:xfrm>
            <a:off x="3685518" y="5041479"/>
            <a:ext cx="1909500" cy="466613"/>
          </a:xfrm>
        </p:spPr>
        <p:txBody>
          <a:bodyPr/>
          <a:lstStyle>
            <a:lvl1pPr marL="0" indent="0">
              <a:buNone/>
              <a:defRPr sz="2100">
                <a:solidFill>
                  <a:schemeClr val="accent4"/>
                </a:solidFill>
                <a:latin typeface="+mj-lt"/>
              </a:defRPr>
            </a:lvl1pPr>
            <a:lvl2pPr marL="358163" indent="0">
              <a:buNone/>
              <a:defRPr sz="2200">
                <a:latin typeface="+mj-lt"/>
              </a:defRPr>
            </a:lvl2pPr>
            <a:lvl3pPr marL="720000" indent="0">
              <a:buNone/>
              <a:defRPr sz="2200">
                <a:latin typeface="+mj-lt"/>
              </a:defRPr>
            </a:lvl3pPr>
            <a:lvl4pPr marL="1080000" indent="0">
              <a:buNone/>
              <a:defRPr sz="2200">
                <a:latin typeface="+mj-lt"/>
              </a:defRPr>
            </a:lvl4pPr>
            <a:lvl5pPr marL="1440000" indent="0">
              <a:buNone/>
              <a:defRPr sz="2200">
                <a:latin typeface="+mj-lt"/>
              </a:defRPr>
            </a:lvl5pPr>
          </a:lstStyle>
          <a:p>
            <a:pPr lvl="0"/>
            <a:r>
              <a:rPr lang="nl-NL" dirty="0"/>
              <a:t>Datum</a:t>
            </a:r>
            <a:endParaRPr lang="nl-BE" dirty="0"/>
          </a:p>
        </p:txBody>
      </p:sp>
      <p:sp>
        <p:nvSpPr>
          <p:cNvPr id="16" name="Gedeeltelijke cirkel 15">
            <a:extLst>
              <a:ext uri="{FF2B5EF4-FFF2-40B4-BE49-F238E27FC236}">
                <a16:creationId xmlns:a16="http://schemas.microsoft.com/office/drawing/2014/main" id="{D09C221D-B46C-40B3-A53A-E96521698B1E}"/>
              </a:ext>
            </a:extLst>
          </p:cNvPr>
          <p:cNvSpPr/>
          <p:nvPr userDrawn="1"/>
        </p:nvSpPr>
        <p:spPr>
          <a:xfrm>
            <a:off x="3685518" y="1504271"/>
            <a:ext cx="623480" cy="623480"/>
          </a:xfrm>
          <a:prstGeom prst="pie">
            <a:avLst>
              <a:gd name="adj1" fmla="val 5397516"/>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0" name="Gedeeltelijke cirkel 19">
            <a:extLst>
              <a:ext uri="{FF2B5EF4-FFF2-40B4-BE49-F238E27FC236}">
                <a16:creationId xmlns:a16="http://schemas.microsoft.com/office/drawing/2014/main" id="{4D96823D-B755-421C-8B12-28EC2990AB52}"/>
              </a:ext>
            </a:extLst>
          </p:cNvPr>
          <p:cNvSpPr/>
          <p:nvPr userDrawn="1"/>
        </p:nvSpPr>
        <p:spPr>
          <a:xfrm>
            <a:off x="3997258" y="1504271"/>
            <a:ext cx="623480" cy="623480"/>
          </a:xfrm>
          <a:prstGeom prst="pie">
            <a:avLst>
              <a:gd name="adj1" fmla="val 5397516"/>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1" name="Rechthoekige driehoek 20">
            <a:extLst>
              <a:ext uri="{FF2B5EF4-FFF2-40B4-BE49-F238E27FC236}">
                <a16:creationId xmlns:a16="http://schemas.microsoft.com/office/drawing/2014/main" id="{59D4E89D-E1B0-42CA-B7C9-B61705D298B8}"/>
              </a:ext>
            </a:extLst>
          </p:cNvPr>
          <p:cNvSpPr/>
          <p:nvPr userDrawn="1"/>
        </p:nvSpPr>
        <p:spPr>
          <a:xfrm flipV="1">
            <a:off x="0" y="-1"/>
            <a:ext cx="3548050" cy="3547432"/>
          </a:xfrm>
          <a:prstGeom prst="rtTriangle">
            <a:avLst/>
          </a:prstGeom>
          <a:solidFill>
            <a:schemeClr val="accent1">
              <a:lumMod val="75000"/>
              <a:alpha val="30000"/>
            </a:schemeClr>
          </a:solidFill>
        </p:spPr>
        <p:txBody>
          <a:bodyPr wrap="square" lIns="0" tIns="0" rIns="0" bIns="0" rtlCol="0" anchor="ctr">
            <a:noAutofit/>
          </a:bodyPr>
          <a:lstStyle/>
          <a:p>
            <a:pPr algn="l"/>
            <a:endParaRPr lang="nl-BE" sz="1600" b="1" dirty="0" err="1">
              <a:latin typeface="+mj-lt"/>
            </a:endParaRPr>
          </a:p>
        </p:txBody>
      </p:sp>
      <p:sp>
        <p:nvSpPr>
          <p:cNvPr id="24" name="Gedeeltelijke cirkel 23">
            <a:extLst>
              <a:ext uri="{FF2B5EF4-FFF2-40B4-BE49-F238E27FC236}">
                <a16:creationId xmlns:a16="http://schemas.microsoft.com/office/drawing/2014/main" id="{1E6B0ED3-9A30-46EC-AA0B-E59F3A50AC70}"/>
              </a:ext>
            </a:extLst>
          </p:cNvPr>
          <p:cNvSpPr/>
          <p:nvPr userDrawn="1"/>
        </p:nvSpPr>
        <p:spPr>
          <a:xfrm>
            <a:off x="11448070" y="2676017"/>
            <a:ext cx="1505966" cy="1505966"/>
          </a:xfrm>
          <a:prstGeom prst="pie">
            <a:avLst>
              <a:gd name="adj1" fmla="val 5397516"/>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lvl1pPr>
              <a:defRPr>
                <a:solidFill>
                  <a:schemeClr val="bg1"/>
                </a:solidFill>
              </a:defRPr>
            </a:lvl1p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58813" y="228154"/>
            <a:ext cx="3714750" cy="365125"/>
          </a:xfrm>
        </p:spPr>
        <p:txBody>
          <a:bodyPr anchor="b" anchorCtr="0"/>
          <a:lstStyle>
            <a:lvl1pPr marL="0" indent="0">
              <a:buNone/>
              <a:defRPr sz="1400" b="1">
                <a:solidFill>
                  <a:schemeClr val="accent3"/>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9" name="Gelijkbenige driehoek 18">
            <a:extLst>
              <a:ext uri="{FF2B5EF4-FFF2-40B4-BE49-F238E27FC236}">
                <a16:creationId xmlns:a16="http://schemas.microsoft.com/office/drawing/2014/main" id="{1FBC1574-AFF7-4A66-AA40-BACA7C0A6457}"/>
              </a:ext>
            </a:extLst>
          </p:cNvPr>
          <p:cNvSpPr/>
          <p:nvPr userDrawn="1"/>
        </p:nvSpPr>
        <p:spPr>
          <a:xfrm rot="16200000">
            <a:off x="11475085"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22" name="Graphic 21">
            <a:extLst>
              <a:ext uri="{FF2B5EF4-FFF2-40B4-BE49-F238E27FC236}">
                <a16:creationId xmlns:a16="http://schemas.microsoft.com/office/drawing/2014/main" id="{93EEEDBE-5967-4F02-B3B4-4CC4F62E57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8813" y="6221683"/>
            <a:ext cx="1153603" cy="366439"/>
          </a:xfrm>
          <a:prstGeom prst="rect">
            <a:avLst/>
          </a:prstGeom>
        </p:spPr>
      </p:pic>
      <p:sp>
        <p:nvSpPr>
          <p:cNvPr id="7" name="Tijdelijke aanduiding voor voettekst 6">
            <a:extLst>
              <a:ext uri="{FF2B5EF4-FFF2-40B4-BE49-F238E27FC236}">
                <a16:creationId xmlns:a16="http://schemas.microsoft.com/office/drawing/2014/main" id="{18AB617A-2FCE-4BF2-A203-652FF4840645}"/>
              </a:ext>
            </a:extLst>
          </p:cNvPr>
          <p:cNvSpPr>
            <a:spLocks noGrp="1"/>
          </p:cNvSpPr>
          <p:nvPr>
            <p:ph type="ftr" sz="quarter" idx="19"/>
          </p:nvPr>
        </p:nvSpPr>
        <p:spPr/>
        <p:txBody>
          <a:bodyPr/>
          <a:lstStyle>
            <a:lvl1pPr>
              <a:defRPr>
                <a:solidFill>
                  <a:schemeClr val="bg1"/>
                </a:solidFill>
              </a:defRPr>
            </a:lvl1pPr>
          </a:lstStyle>
          <a:p>
            <a:endParaRPr lang="nl-BE" dirty="0"/>
          </a:p>
        </p:txBody>
      </p:sp>
      <p:sp>
        <p:nvSpPr>
          <p:cNvPr id="9" name="Tijdelijke aanduiding voor dianummer 8">
            <a:extLst>
              <a:ext uri="{FF2B5EF4-FFF2-40B4-BE49-F238E27FC236}">
                <a16:creationId xmlns:a16="http://schemas.microsoft.com/office/drawing/2014/main" id="{C122DAFA-87ED-4A20-80A1-F55CBE4E3E5F}"/>
              </a:ext>
            </a:extLst>
          </p:cNvPr>
          <p:cNvSpPr>
            <a:spLocks noGrp="1"/>
          </p:cNvSpPr>
          <p:nvPr>
            <p:ph type="sldNum" sz="quarter" idx="20"/>
          </p:nvPr>
        </p:nvSpPr>
        <p:spPr/>
        <p:txBody>
          <a:bodyPr/>
          <a:lstStyle>
            <a:lvl1pPr>
              <a:defRPr>
                <a:solidFill>
                  <a:schemeClr val="bg1"/>
                </a:solidFill>
              </a:defRPr>
            </a:lvl1p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50821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650"/>
                            </p:stCondLst>
                            <p:childTnLst>
                              <p:par>
                                <p:cTn id="14" presetID="49" presetClass="entr" presetSubtype="0" decel="10000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 calcmode="lin" valueType="num">
                                      <p:cBhvr>
                                        <p:cTn id="18" dur="500" fill="hold"/>
                                        <p:tgtEl>
                                          <p:spTgt spid="16"/>
                                        </p:tgtEl>
                                        <p:attrNameLst>
                                          <p:attrName>style.rotation</p:attrName>
                                        </p:attrNameLst>
                                      </p:cBhvr>
                                      <p:tavLst>
                                        <p:tav tm="0">
                                          <p:val>
                                            <p:fltVal val="360"/>
                                          </p:val>
                                        </p:tav>
                                        <p:tav tm="100000">
                                          <p:val>
                                            <p:fltVal val="0"/>
                                          </p:val>
                                        </p:tav>
                                      </p:tavLst>
                                    </p:anim>
                                    <p:animEffect transition="in" filter="fade">
                                      <p:cBhvr>
                                        <p:cTn id="19" dur="500"/>
                                        <p:tgtEl>
                                          <p:spTgt spid="16"/>
                                        </p:tgtEl>
                                      </p:cBhvr>
                                    </p:animEffect>
                                  </p:childTnLst>
                                </p:cTn>
                              </p:par>
                              <p:par>
                                <p:cTn id="20" presetID="49" presetClass="entr" presetSubtype="0" decel="10000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 calcmode="lin" valueType="num">
                                      <p:cBhvr>
                                        <p:cTn id="24" dur="500" fill="hold"/>
                                        <p:tgtEl>
                                          <p:spTgt spid="20"/>
                                        </p:tgtEl>
                                        <p:attrNameLst>
                                          <p:attrName>style.rotation</p:attrName>
                                        </p:attrNameLst>
                                      </p:cBhvr>
                                      <p:tavLst>
                                        <p:tav tm="0">
                                          <p:val>
                                            <p:fltVal val="360"/>
                                          </p:val>
                                        </p:tav>
                                        <p:tav tm="100000">
                                          <p:val>
                                            <p:fltVal val="0"/>
                                          </p:val>
                                        </p:tav>
                                      </p:tavLst>
                                    </p:anim>
                                    <p:animEffect transition="in" filter="fade">
                                      <p:cBhvr>
                                        <p:cTn id="25" dur="500"/>
                                        <p:tgtEl>
                                          <p:spTgt spid="20"/>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10" presetClass="entr" presetSubtype="0" fill="hold" grpId="0" nodeType="withEffect">
                                  <p:stCondLst>
                                    <p:cond delay="400"/>
                                  </p:stCondLst>
                                  <p:iterate type="wd">
                                    <p:tmPct val="5000"/>
                                  </p:iterate>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fade">
                                      <p:cBhvr>
                                        <p:cTn id="33" dur="500"/>
                                        <p:tgtEl>
                                          <p:spTgt spid="12">
                                            <p:txEl>
                                              <p:pRg st="0" end="0"/>
                                            </p:txEl>
                                          </p:spTgt>
                                        </p:tgtEl>
                                      </p:cBhvr>
                                    </p:animEffect>
                                  </p:childTnLst>
                                </p:cTn>
                              </p:par>
                            </p:childTnLst>
                          </p:cTn>
                        </p:par>
                        <p:par>
                          <p:cTn id="34" fill="hold">
                            <p:stCondLst>
                              <p:cond delay="2425"/>
                            </p:stCondLst>
                            <p:childTnLst>
                              <p:par>
                                <p:cTn id="35" presetID="53" presetClass="entr" presetSubtype="16" fill="hold" grpId="0" nodeType="after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 calcmode="lin" valueType="num">
                                      <p:cBhvr>
                                        <p:cTn id="3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13">
                                            <p:txEl>
                                              <p:pRg st="0" end="0"/>
                                            </p:txEl>
                                          </p:spTgt>
                                        </p:tgtEl>
                                      </p:cBhvr>
                                    </p:animEffect>
                                  </p:childTnLst>
                                </p:cTn>
                              </p:par>
                              <p:par>
                                <p:cTn id="40" presetID="53" presetClass="entr" presetSubtype="16" fill="hold" grpId="0" nodeType="withEffect">
                                  <p:stCondLst>
                                    <p:cond delay="100"/>
                                  </p:stCondLst>
                                  <p:childTnLst>
                                    <p:set>
                                      <p:cBhvr>
                                        <p:cTn id="41" dur="1" fill="hold">
                                          <p:stCondLst>
                                            <p:cond delay="0"/>
                                          </p:stCondLst>
                                        </p:cTn>
                                        <p:tgtEl>
                                          <p:spTgt spid="14">
                                            <p:txEl>
                                              <p:pRg st="0" end="0"/>
                                            </p:txEl>
                                          </p:spTgt>
                                        </p:tgtEl>
                                        <p:attrNameLst>
                                          <p:attrName>style.visibility</p:attrName>
                                        </p:attrNameLst>
                                      </p:cBhvr>
                                      <p:to>
                                        <p:strVal val="visible"/>
                                      </p:to>
                                    </p:set>
                                    <p:anim calcmode="lin" valueType="num">
                                      <p:cBhvr>
                                        <p:cTn id="42"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uild="p">
        <p:tmplLst>
          <p:tmpl lvl="1">
            <p:tnLst>
              <p:par>
                <p:cTn presetID="10" presetClass="entr" presetSubtype="0" fill="hold" nodeType="withEffect">
                  <p:stCondLst>
                    <p:cond delay="400"/>
                  </p:stCondLst>
                  <p:iterate type="wd">
                    <p:tmPct val="5000"/>
                  </p:iterate>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500" fill="hold"/>
                        <p:tgtEl>
                          <p:spTgt spid="13"/>
                        </p:tgtEl>
                        <p:attrNameLst>
                          <p:attrName>ppt_w</p:attrName>
                        </p:attrNameLst>
                      </p:cBhvr>
                      <p:tavLst>
                        <p:tav tm="0">
                          <p:val>
                            <p:fltVal val="0"/>
                          </p:val>
                        </p:tav>
                        <p:tav tm="100000">
                          <p:val>
                            <p:strVal val="#ppt_w"/>
                          </p:val>
                        </p:tav>
                      </p:tavLst>
                    </p:anim>
                    <p:anim calcmode="lin" valueType="num">
                      <p:cBhvr>
                        <p:cTn dur="500" fill="hold"/>
                        <p:tgtEl>
                          <p:spTgt spid="13"/>
                        </p:tgtEl>
                        <p:attrNameLst>
                          <p:attrName>ppt_h</p:attrName>
                        </p:attrNameLst>
                      </p:cBhvr>
                      <p:tavLst>
                        <p:tav tm="0">
                          <p:val>
                            <p:fltVal val="0"/>
                          </p:val>
                        </p:tav>
                        <p:tav tm="100000">
                          <p:val>
                            <p:strVal val="#ppt_h"/>
                          </p:val>
                        </p:tav>
                      </p:tavLst>
                    </p:anim>
                    <p:animEffect transition="in" filter="fade">
                      <p:cBhvr>
                        <p:cTn dur="500"/>
                        <p:tgtEl>
                          <p:spTgt spid="13"/>
                        </p:tgtEl>
                      </p:cBhvr>
                    </p:animEffect>
                  </p:childTnLst>
                </p:cTn>
              </p:par>
            </p:tnLst>
          </p:tmpl>
        </p:tmplLst>
      </p:bldP>
      <p:bldP spid="14" grpId="0" build="p">
        <p:tmplLst>
          <p:tmpl lvl="1">
            <p:tnLst>
              <p:par>
                <p:cTn presetID="53" presetClass="entr" presetSubtype="16"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 calcmode="lin" valueType="num">
                      <p:cBhvr>
                        <p:cTn dur="500" fill="hold"/>
                        <p:tgtEl>
                          <p:spTgt spid="14"/>
                        </p:tgtEl>
                        <p:attrNameLst>
                          <p:attrName>ppt_w</p:attrName>
                        </p:attrNameLst>
                      </p:cBhvr>
                      <p:tavLst>
                        <p:tav tm="0">
                          <p:val>
                            <p:fltVal val="0"/>
                          </p:val>
                        </p:tav>
                        <p:tav tm="100000">
                          <p:val>
                            <p:strVal val="#ppt_w"/>
                          </p:val>
                        </p:tav>
                      </p:tavLst>
                    </p:anim>
                    <p:anim calcmode="lin" valueType="num">
                      <p:cBhvr>
                        <p:cTn dur="500" fill="hold"/>
                        <p:tgtEl>
                          <p:spTgt spid="14"/>
                        </p:tgtEl>
                        <p:attrNameLst>
                          <p:attrName>ppt_h</p:attrName>
                        </p:attrNameLst>
                      </p:cBhvr>
                      <p:tavLst>
                        <p:tav tm="0">
                          <p:val>
                            <p:fltVal val="0"/>
                          </p:val>
                        </p:tav>
                        <p:tav tm="100000">
                          <p:val>
                            <p:strVal val="#ppt_h"/>
                          </p:val>
                        </p:tav>
                      </p:tavLst>
                    </p:anim>
                    <p:animEffect transition="in" filter="fade">
                      <p:cBhvr>
                        <p:cTn dur="500"/>
                        <p:tgtEl>
                          <p:spTgt spid="14"/>
                        </p:tgtEl>
                      </p:cBhvr>
                    </p:animEffect>
                  </p:childTnLst>
                </p:cTn>
              </p:par>
            </p:tnLst>
          </p:tmpl>
        </p:tmplLst>
      </p:bldP>
      <p:bldP spid="16" grpId="0" animBg="1"/>
      <p:bldP spid="20" grpId="0" animBg="1"/>
      <p:bldP spid="21" grpId="0" animBg="1"/>
      <p:bldP spid="24" grpId="0" animBg="1"/>
    </p:bld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el en quote met naam wit">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7" name="Rechthoekige driehoek 16">
            <a:extLst>
              <a:ext uri="{FF2B5EF4-FFF2-40B4-BE49-F238E27FC236}">
                <a16:creationId xmlns:a16="http://schemas.microsoft.com/office/drawing/2014/main" id="{15B54BF4-554B-4AEA-BD68-687B1B03F4DA}"/>
              </a:ext>
            </a:extLst>
          </p:cNvPr>
          <p:cNvSpPr/>
          <p:nvPr userDrawn="1"/>
        </p:nvSpPr>
        <p:spPr>
          <a:xfrm rot="5400000" flipV="1">
            <a:off x="9524958" y="-9130"/>
            <a:ext cx="2676327" cy="2675861"/>
          </a:xfrm>
          <a:prstGeom prst="rtTriangle">
            <a:avLst/>
          </a:prstGeom>
          <a:solidFill>
            <a:schemeClr val="accent1"/>
          </a:solidFill>
        </p:spPr>
        <p:txBody>
          <a:bodyPr wrap="square" lIns="0" tIns="0" rIns="0" bIns="0" rtlCol="0" anchor="ctr">
            <a:noAutofit/>
          </a:bodyPr>
          <a:lstStyle/>
          <a:p>
            <a:pPr algn="l"/>
            <a:endParaRPr lang="nl-BE" sz="1600" b="1" dirty="0" err="1">
              <a:solidFill>
                <a:schemeClr val="accent3"/>
              </a:solidFill>
              <a:latin typeface="+mj-lt"/>
            </a:endParaRPr>
          </a:p>
        </p:txBody>
      </p:sp>
      <p:sp>
        <p:nvSpPr>
          <p:cNvPr id="18" name="Tijdelijke aanduiding voor afbeelding 8">
            <a:extLst>
              <a:ext uri="{FF2B5EF4-FFF2-40B4-BE49-F238E27FC236}">
                <a16:creationId xmlns:a16="http://schemas.microsoft.com/office/drawing/2014/main" id="{EEDC6B68-4EB7-482B-8296-A656256536D2}"/>
              </a:ext>
            </a:extLst>
          </p:cNvPr>
          <p:cNvSpPr>
            <a:spLocks noGrp="1"/>
          </p:cNvSpPr>
          <p:nvPr>
            <p:ph type="pic" sz="quarter" idx="14"/>
          </p:nvPr>
        </p:nvSpPr>
        <p:spPr>
          <a:xfrm>
            <a:off x="1884168" y="2676017"/>
            <a:ext cx="1432282" cy="1432282"/>
          </a:xfrm>
          <a:prstGeom prst="ellipse">
            <a:avLst/>
          </a:prstGeom>
          <a:solidFill>
            <a:schemeClr val="bg1">
              <a:lumMod val="95000"/>
            </a:schemeClr>
          </a:solidFill>
        </p:spPr>
        <p:txBody>
          <a:bodyPr anchor="ctr"/>
          <a:lstStyle>
            <a:lvl1pPr marL="0" indent="0" algn="ctr">
              <a:buNone/>
              <a:defRPr sz="2000" baseline="-25000"/>
            </a:lvl1pPr>
          </a:lstStyle>
          <a:p>
            <a:endParaRPr lang="nl-BE"/>
          </a:p>
        </p:txBody>
      </p:sp>
      <p:sp>
        <p:nvSpPr>
          <p:cNvPr id="19" name="Tijdelijke aanduiding voor tekst 9">
            <a:extLst>
              <a:ext uri="{FF2B5EF4-FFF2-40B4-BE49-F238E27FC236}">
                <a16:creationId xmlns:a16="http://schemas.microsoft.com/office/drawing/2014/main" id="{9E1CF3B3-A935-4C95-8908-594BED49F23F}"/>
              </a:ext>
            </a:extLst>
          </p:cNvPr>
          <p:cNvSpPr>
            <a:spLocks noGrp="1"/>
          </p:cNvSpPr>
          <p:nvPr>
            <p:ph type="body" sz="quarter" idx="15" hasCustomPrompt="1"/>
          </p:nvPr>
        </p:nvSpPr>
        <p:spPr>
          <a:xfrm>
            <a:off x="3689799" y="2321999"/>
            <a:ext cx="6181314" cy="2140319"/>
          </a:xfrm>
        </p:spPr>
        <p:txBody>
          <a:bodyPr/>
          <a:lstStyle>
            <a:lvl1pPr marL="0" indent="0">
              <a:buNone/>
              <a:defRPr sz="2700" b="1">
                <a:solidFill>
                  <a:schemeClr val="tx1"/>
                </a:solidFill>
                <a:latin typeface="+mj-lt"/>
              </a:defRPr>
            </a:lvl1pPr>
          </a:lstStyle>
          <a:p>
            <a:pPr lvl="0"/>
            <a:r>
              <a:rPr lang="nl-NL" dirty="0"/>
              <a:t>Lorem ipsum dolor sit amet, consectetuer adipiscing elit. Maecenas porttitor congue massa. Fusce posuere, magna sed pulvinar ultricies, purus lectus malesuada libero, sit amet commodo magna eros quis </a:t>
            </a:r>
            <a:r>
              <a:rPr lang="nl-NL" dirty="0" err="1"/>
              <a:t>urna</a:t>
            </a:r>
            <a:r>
              <a:rPr lang="nl-NL" dirty="0"/>
              <a:t>.</a:t>
            </a:r>
          </a:p>
        </p:txBody>
      </p:sp>
      <p:sp>
        <p:nvSpPr>
          <p:cNvPr id="20" name="Tijdelijke aanduiding voor tekst 9">
            <a:extLst>
              <a:ext uri="{FF2B5EF4-FFF2-40B4-BE49-F238E27FC236}">
                <a16:creationId xmlns:a16="http://schemas.microsoft.com/office/drawing/2014/main" id="{EF4DEA93-3D61-47ED-B039-E4FB95D3186D}"/>
              </a:ext>
            </a:extLst>
          </p:cNvPr>
          <p:cNvSpPr>
            <a:spLocks noGrp="1"/>
          </p:cNvSpPr>
          <p:nvPr>
            <p:ph type="body" sz="quarter" idx="16" hasCustomPrompt="1"/>
          </p:nvPr>
        </p:nvSpPr>
        <p:spPr>
          <a:xfrm>
            <a:off x="3685518" y="4574866"/>
            <a:ext cx="6308725" cy="466613"/>
          </a:xfrm>
        </p:spPr>
        <p:txBody>
          <a:bodyPr anchor="b"/>
          <a:lstStyle>
            <a:lvl1pPr marL="0" indent="0">
              <a:buFontTx/>
              <a:buNone/>
              <a:defRPr sz="2100" b="1">
                <a:solidFill>
                  <a:schemeClr val="accent3"/>
                </a:solidFill>
                <a:latin typeface="+mj-lt"/>
              </a:defRPr>
            </a:lvl1pPr>
          </a:lstStyle>
          <a:p>
            <a:pPr lvl="0"/>
            <a:r>
              <a:rPr lang="nl-NL" dirty="0"/>
              <a:t>Naam Achternaam</a:t>
            </a:r>
            <a:endParaRPr lang="nl-BE" dirty="0"/>
          </a:p>
        </p:txBody>
      </p:sp>
      <p:sp>
        <p:nvSpPr>
          <p:cNvPr id="21" name="Tijdelijke aanduiding voor tekst 11">
            <a:extLst>
              <a:ext uri="{FF2B5EF4-FFF2-40B4-BE49-F238E27FC236}">
                <a16:creationId xmlns:a16="http://schemas.microsoft.com/office/drawing/2014/main" id="{20E9D7D8-2C1B-4CC4-9120-18C1AA990C20}"/>
              </a:ext>
            </a:extLst>
          </p:cNvPr>
          <p:cNvSpPr>
            <a:spLocks noGrp="1"/>
          </p:cNvSpPr>
          <p:nvPr>
            <p:ph type="body" sz="quarter" idx="17" hasCustomPrompt="1"/>
          </p:nvPr>
        </p:nvSpPr>
        <p:spPr>
          <a:xfrm>
            <a:off x="3685518" y="5041479"/>
            <a:ext cx="1909500" cy="466613"/>
          </a:xfrm>
        </p:spPr>
        <p:txBody>
          <a:bodyPr/>
          <a:lstStyle>
            <a:lvl1pPr marL="0" indent="0">
              <a:buNone/>
              <a:defRPr sz="2100">
                <a:solidFill>
                  <a:schemeClr val="accent3"/>
                </a:solidFill>
                <a:latin typeface="+mj-lt"/>
              </a:defRPr>
            </a:lvl1pPr>
            <a:lvl2pPr marL="358163" indent="0">
              <a:buNone/>
              <a:defRPr sz="2200">
                <a:latin typeface="+mj-lt"/>
              </a:defRPr>
            </a:lvl2pPr>
            <a:lvl3pPr marL="720000" indent="0">
              <a:buNone/>
              <a:defRPr sz="2200">
                <a:latin typeface="+mj-lt"/>
              </a:defRPr>
            </a:lvl3pPr>
            <a:lvl4pPr marL="1080000" indent="0">
              <a:buNone/>
              <a:defRPr sz="2200">
                <a:latin typeface="+mj-lt"/>
              </a:defRPr>
            </a:lvl4pPr>
            <a:lvl5pPr marL="1440000" indent="0">
              <a:buNone/>
              <a:defRPr sz="2200">
                <a:latin typeface="+mj-lt"/>
              </a:defRPr>
            </a:lvl5pPr>
          </a:lstStyle>
          <a:p>
            <a:pPr lvl="0"/>
            <a:r>
              <a:rPr lang="nl-NL" dirty="0"/>
              <a:t>Datum</a:t>
            </a:r>
            <a:endParaRPr lang="nl-BE" dirty="0"/>
          </a:p>
        </p:txBody>
      </p:sp>
      <p:sp>
        <p:nvSpPr>
          <p:cNvPr id="22" name="Gedeeltelijke cirkel 21">
            <a:extLst>
              <a:ext uri="{FF2B5EF4-FFF2-40B4-BE49-F238E27FC236}">
                <a16:creationId xmlns:a16="http://schemas.microsoft.com/office/drawing/2014/main" id="{35C4D8A9-223D-43F4-BD51-986061B5194D}"/>
              </a:ext>
            </a:extLst>
          </p:cNvPr>
          <p:cNvSpPr/>
          <p:nvPr userDrawn="1"/>
        </p:nvSpPr>
        <p:spPr>
          <a:xfrm>
            <a:off x="3685518" y="1504271"/>
            <a:ext cx="623480" cy="623480"/>
          </a:xfrm>
          <a:prstGeom prst="pie">
            <a:avLst>
              <a:gd name="adj1" fmla="val 5397516"/>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3" name="Gedeeltelijke cirkel 22">
            <a:extLst>
              <a:ext uri="{FF2B5EF4-FFF2-40B4-BE49-F238E27FC236}">
                <a16:creationId xmlns:a16="http://schemas.microsoft.com/office/drawing/2014/main" id="{B57CB119-B88C-4B24-9911-97AF57DB489E}"/>
              </a:ext>
            </a:extLst>
          </p:cNvPr>
          <p:cNvSpPr/>
          <p:nvPr userDrawn="1"/>
        </p:nvSpPr>
        <p:spPr>
          <a:xfrm>
            <a:off x="3997258" y="1504271"/>
            <a:ext cx="623480" cy="623480"/>
          </a:xfrm>
          <a:prstGeom prst="pie">
            <a:avLst>
              <a:gd name="adj1" fmla="val 5397516"/>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0" name="Tijdelijke aanduiding voor voettekst 9">
            <a:extLst>
              <a:ext uri="{FF2B5EF4-FFF2-40B4-BE49-F238E27FC236}">
                <a16:creationId xmlns:a16="http://schemas.microsoft.com/office/drawing/2014/main" id="{F92D852E-C871-4FDF-A925-8CD4FB7D0E26}"/>
              </a:ext>
            </a:extLst>
          </p:cNvPr>
          <p:cNvSpPr>
            <a:spLocks noGrp="1"/>
          </p:cNvSpPr>
          <p:nvPr>
            <p:ph type="ftr" sz="quarter" idx="18"/>
          </p:nvPr>
        </p:nvSpPr>
        <p:spPr/>
        <p:txBody>
          <a:bodyPr/>
          <a:lstStyle/>
          <a:p>
            <a:endParaRPr lang="nl-BE" dirty="0"/>
          </a:p>
        </p:txBody>
      </p:sp>
      <p:sp>
        <p:nvSpPr>
          <p:cNvPr id="11" name="Tijdelijke aanduiding voor dianummer 10">
            <a:extLst>
              <a:ext uri="{FF2B5EF4-FFF2-40B4-BE49-F238E27FC236}">
                <a16:creationId xmlns:a16="http://schemas.microsoft.com/office/drawing/2014/main" id="{7072D7B3-DA65-4562-A655-0A7FE5CD542E}"/>
              </a:ext>
            </a:extLst>
          </p:cNvPr>
          <p:cNvSpPr>
            <a:spLocks noGrp="1"/>
          </p:cNvSpPr>
          <p:nvPr>
            <p:ph type="sldNum" sz="quarter" idx="19"/>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384397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 calcmode="lin" valueType="num">
                                      <p:cBhvr>
                                        <p:cTn id="14" dur="500" fill="hold"/>
                                        <p:tgtEl>
                                          <p:spTgt spid="22"/>
                                        </p:tgtEl>
                                        <p:attrNameLst>
                                          <p:attrName>style.rotation</p:attrName>
                                        </p:attrNameLst>
                                      </p:cBhvr>
                                      <p:tavLst>
                                        <p:tav tm="0">
                                          <p:val>
                                            <p:fltVal val="360"/>
                                          </p:val>
                                        </p:tav>
                                        <p:tav tm="100000">
                                          <p:val>
                                            <p:fltVal val="0"/>
                                          </p:val>
                                        </p:tav>
                                      </p:tavLst>
                                    </p:anim>
                                    <p:animEffect transition="in" filter="fade">
                                      <p:cBhvr>
                                        <p:cTn id="15" dur="500"/>
                                        <p:tgtEl>
                                          <p:spTgt spid="22"/>
                                        </p:tgtEl>
                                      </p:cBhvr>
                                    </p:animEffect>
                                  </p:childTnLst>
                                </p:cTn>
                              </p:par>
                              <p:par>
                                <p:cTn id="16" presetID="49" presetClass="entr" presetSubtype="0" decel="10000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 calcmode="lin" valueType="num">
                                      <p:cBhvr>
                                        <p:cTn id="20" dur="500" fill="hold"/>
                                        <p:tgtEl>
                                          <p:spTgt spid="23"/>
                                        </p:tgtEl>
                                        <p:attrNameLst>
                                          <p:attrName>style.rotation</p:attrName>
                                        </p:attrNameLst>
                                      </p:cBhvr>
                                      <p:tavLst>
                                        <p:tav tm="0">
                                          <p:val>
                                            <p:fltVal val="360"/>
                                          </p:val>
                                        </p:tav>
                                        <p:tav tm="100000">
                                          <p:val>
                                            <p:fltVal val="0"/>
                                          </p:val>
                                        </p:tav>
                                      </p:tavLst>
                                    </p:anim>
                                    <p:animEffect transition="in" filter="fade">
                                      <p:cBhvr>
                                        <p:cTn id="21" dur="500"/>
                                        <p:tgtEl>
                                          <p:spTgt spid="23"/>
                                        </p:tgtEl>
                                      </p:cBhvr>
                                    </p:animEffect>
                                  </p:childTnLst>
                                </p:cTn>
                              </p:par>
                              <p:par>
                                <p:cTn id="22" presetID="53" presetClass="entr" presetSubtype="16" fill="hold" grpId="0" nodeType="withEffect">
                                  <p:stCondLst>
                                    <p:cond delay="20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par>
                                <p:cTn id="27" presetID="10" presetClass="entr" presetSubtype="0" fill="hold" grpId="0" nodeType="withEffect">
                                  <p:stCondLst>
                                    <p:cond delay="400"/>
                                  </p:stCondLst>
                                  <p:iterate type="wd">
                                    <p:tmPct val="5000"/>
                                  </p:iterate>
                                  <p:childTnLst>
                                    <p:set>
                                      <p:cBhvr>
                                        <p:cTn id="28" dur="1" fill="hold">
                                          <p:stCondLst>
                                            <p:cond delay="0"/>
                                          </p:stCondLst>
                                        </p:cTn>
                                        <p:tgtEl>
                                          <p:spTgt spid="19">
                                            <p:txEl>
                                              <p:pRg st="0" end="0"/>
                                            </p:txEl>
                                          </p:spTgt>
                                        </p:tgtEl>
                                        <p:attrNameLst>
                                          <p:attrName>style.visibility</p:attrName>
                                        </p:attrNameLst>
                                      </p:cBhvr>
                                      <p:to>
                                        <p:strVal val="visible"/>
                                      </p:to>
                                    </p:set>
                                    <p:animEffect transition="in" filter="fade">
                                      <p:cBhvr>
                                        <p:cTn id="29" dur="500"/>
                                        <p:tgtEl>
                                          <p:spTgt spid="19">
                                            <p:txEl>
                                              <p:pRg st="0" end="0"/>
                                            </p:txEl>
                                          </p:spTgt>
                                        </p:tgtEl>
                                      </p:cBhvr>
                                    </p:animEffect>
                                  </p:childTnLst>
                                </p:cTn>
                              </p:par>
                            </p:childTnLst>
                          </p:cTn>
                        </p:par>
                        <p:par>
                          <p:cTn id="30" fill="hold">
                            <p:stCondLst>
                              <p:cond delay="2275"/>
                            </p:stCondLst>
                            <p:childTnLst>
                              <p:par>
                                <p:cTn id="31" presetID="53" presetClass="entr" presetSubtype="16" fill="hold" grpId="0" nodeType="afterEffect">
                                  <p:stCondLst>
                                    <p:cond delay="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p:cTn id="33"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20">
                                            <p:txEl>
                                              <p:pRg st="0" end="0"/>
                                            </p:txEl>
                                          </p:spTgt>
                                        </p:tgtEl>
                                      </p:cBhvr>
                                    </p:animEffect>
                                  </p:childTnLst>
                                </p:cTn>
                              </p:par>
                              <p:par>
                                <p:cTn id="36" presetID="53" presetClass="entr" presetSubtype="16" fill="hold" grpId="0" nodeType="withEffect">
                                  <p:stCondLst>
                                    <p:cond delay="100"/>
                                  </p:stCondLst>
                                  <p:childTnLst>
                                    <p:set>
                                      <p:cBhvr>
                                        <p:cTn id="37" dur="1" fill="hold">
                                          <p:stCondLst>
                                            <p:cond delay="0"/>
                                          </p:stCondLst>
                                        </p:cTn>
                                        <p:tgtEl>
                                          <p:spTgt spid="21">
                                            <p:txEl>
                                              <p:pRg st="0" end="0"/>
                                            </p:txEl>
                                          </p:spTgt>
                                        </p:tgtEl>
                                        <p:attrNameLst>
                                          <p:attrName>style.visibility</p:attrName>
                                        </p:attrNameLst>
                                      </p:cBhvr>
                                      <p:to>
                                        <p:strVal val="visible"/>
                                      </p:to>
                                    </p:set>
                                    <p:anim calcmode="lin" valueType="num">
                                      <p:cBhvr>
                                        <p:cTn id="38"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40"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build="p">
        <p:tmplLst>
          <p:tmpl lvl="1">
            <p:tnLst>
              <p:par>
                <p:cTn presetID="10" presetClass="entr" presetSubtype="0" fill="hold" nodeType="withEffect">
                  <p:stCondLst>
                    <p:cond delay="400"/>
                  </p:stCondLst>
                  <p:iterate type="wd">
                    <p:tmPct val="5000"/>
                  </p:iterate>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53" presetClass="entr" presetSubtype="16"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Effect transition="in" filter="fade">
                      <p:cBhvr>
                        <p:cTn dur="500"/>
                        <p:tgtEl>
                          <p:spTgt spid="20"/>
                        </p:tgtEl>
                      </p:cBhvr>
                    </p:animEffect>
                  </p:childTnLst>
                </p:cTn>
              </p:par>
            </p:tnLst>
          </p:tmpl>
        </p:tmplLst>
      </p:bldP>
      <p:bldP spid="21" grpId="0" build="p">
        <p:tmplLst>
          <p:tmpl lvl="1">
            <p:tnLst>
              <p:par>
                <p:cTn presetID="53" presetClass="entr" presetSubtype="16" fill="hold" nodeType="withEffect">
                  <p:stCondLst>
                    <p:cond delay="10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animBg="1"/>
      <p:bldP spid="23" grpId="0" animBg="1"/>
    </p:bld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Doel &amp; Doelstellingen">
    <p:bg>
      <p:bgPr>
        <a:solidFill>
          <a:schemeClr val="accent1"/>
        </a:solidFill>
        <a:effectLst/>
      </p:bgPr>
    </p:bg>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9B59B370-7A14-4E21-B0B9-73EDED373C94}"/>
              </a:ext>
            </a:extLst>
          </p:cNvPr>
          <p:cNvSpPr>
            <a:spLocks noGrp="1"/>
          </p:cNvSpPr>
          <p:nvPr>
            <p:ph type="ftr" sz="quarter" idx="11"/>
          </p:nvPr>
        </p:nvSpPr>
        <p:spPr/>
        <p:txBody>
          <a:bodyPr/>
          <a:lstStyle>
            <a:lvl1pPr>
              <a:defRPr>
                <a:solidFill>
                  <a:schemeClr val="bg1"/>
                </a:solidFill>
              </a:defRPr>
            </a:lvl1pPr>
          </a:lstStyle>
          <a:p>
            <a:endParaRPr lang="nl-BE"/>
          </a:p>
        </p:txBody>
      </p:sp>
      <p:sp>
        <p:nvSpPr>
          <p:cNvPr id="6" name="Tijdelijke aanduiding voor dianummer 5">
            <a:extLst>
              <a:ext uri="{FF2B5EF4-FFF2-40B4-BE49-F238E27FC236}">
                <a16:creationId xmlns:a16="http://schemas.microsoft.com/office/drawing/2014/main" id="{07B10F6A-E5A8-4073-BA1D-CB285F2FF267}"/>
              </a:ext>
            </a:extLst>
          </p:cNvPr>
          <p:cNvSpPr>
            <a:spLocks noGrp="1"/>
          </p:cNvSpPr>
          <p:nvPr>
            <p:ph type="sldNum" sz="quarter" idx="12"/>
          </p:nvPr>
        </p:nvSpPr>
        <p:spPr/>
        <p:txBody>
          <a:bodyPr/>
          <a:lstStyle>
            <a:lvl1pPr>
              <a:defRPr>
                <a:solidFill>
                  <a:schemeClr val="bg1"/>
                </a:solidFill>
              </a:defRPr>
            </a:lvl1pPr>
          </a:lstStyle>
          <a:p>
            <a:fld id="{FF88DA20-ED00-471C-9170-60F590CB400A}" type="slidenum">
              <a:rPr lang="nl-BE" smtClean="0"/>
              <a:pPr/>
              <a:t>‹#›</a:t>
            </a:fld>
            <a:endParaRPr lang="nl-BE"/>
          </a:p>
        </p:txBody>
      </p:sp>
      <p:sp>
        <p:nvSpPr>
          <p:cNvPr id="21" name="Rechthoekige driehoek 20">
            <a:extLst>
              <a:ext uri="{FF2B5EF4-FFF2-40B4-BE49-F238E27FC236}">
                <a16:creationId xmlns:a16="http://schemas.microsoft.com/office/drawing/2014/main" id="{59D4E89D-E1B0-42CA-B7C9-B61705D298B8}"/>
              </a:ext>
            </a:extLst>
          </p:cNvPr>
          <p:cNvSpPr/>
          <p:nvPr userDrawn="1"/>
        </p:nvSpPr>
        <p:spPr>
          <a:xfrm flipV="1">
            <a:off x="0" y="-1"/>
            <a:ext cx="3548050" cy="3547432"/>
          </a:xfrm>
          <a:prstGeom prst="rtTriangle">
            <a:avLst/>
          </a:prstGeom>
          <a:solidFill>
            <a:schemeClr val="accent1">
              <a:lumMod val="75000"/>
              <a:alpha val="30000"/>
            </a:schemeClr>
          </a:solidFill>
        </p:spPr>
        <p:txBody>
          <a:bodyPr wrap="square" lIns="0" tIns="0" rIns="0" bIns="0" rtlCol="0" anchor="ctr">
            <a:noAutofit/>
          </a:bodyPr>
          <a:lstStyle/>
          <a:p>
            <a:pPr algn="l"/>
            <a:endParaRPr lang="nl-BE" sz="1600" b="1" dirty="0" err="1">
              <a:latin typeface="+mj-lt"/>
            </a:endParaRPr>
          </a:p>
        </p:txBody>
      </p:sp>
      <p:sp>
        <p:nvSpPr>
          <p:cNvPr id="24" name="Gedeeltelijke cirkel 23">
            <a:extLst>
              <a:ext uri="{FF2B5EF4-FFF2-40B4-BE49-F238E27FC236}">
                <a16:creationId xmlns:a16="http://schemas.microsoft.com/office/drawing/2014/main" id="{1E6B0ED3-9A30-46EC-AA0B-E59F3A50AC70}"/>
              </a:ext>
            </a:extLst>
          </p:cNvPr>
          <p:cNvSpPr/>
          <p:nvPr userDrawn="1"/>
        </p:nvSpPr>
        <p:spPr>
          <a:xfrm>
            <a:off x="11439017" y="2676017"/>
            <a:ext cx="1505966" cy="1505966"/>
          </a:xfrm>
          <a:prstGeom prst="pie">
            <a:avLst>
              <a:gd name="adj1" fmla="val 5397516"/>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lvl1pPr>
              <a:defRPr>
                <a:solidFill>
                  <a:schemeClr val="bg1"/>
                </a:solidFill>
              </a:defRPr>
            </a:lvl1p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58813" y="246875"/>
            <a:ext cx="3714750" cy="365125"/>
          </a:xfrm>
        </p:spPr>
        <p:txBody>
          <a:bodyPr anchor="b" anchorCtr="0"/>
          <a:lstStyle>
            <a:lvl1pPr marL="0" indent="0">
              <a:buNone/>
              <a:defRPr sz="1400" b="1">
                <a:solidFill>
                  <a:schemeClr val="accent3"/>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7" name="Gelijkbenige driehoek 16">
            <a:extLst>
              <a:ext uri="{FF2B5EF4-FFF2-40B4-BE49-F238E27FC236}">
                <a16:creationId xmlns:a16="http://schemas.microsoft.com/office/drawing/2014/main" id="{2F9F5A7B-25BB-4ADD-8F34-A3B0D0A2A8FB}"/>
              </a:ext>
            </a:extLst>
          </p:cNvPr>
          <p:cNvSpPr/>
          <p:nvPr userDrawn="1"/>
        </p:nvSpPr>
        <p:spPr>
          <a:xfrm rot="16200000">
            <a:off x="11475085"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15" name="TextBox 2">
            <a:extLst>
              <a:ext uri="{FF2B5EF4-FFF2-40B4-BE49-F238E27FC236}">
                <a16:creationId xmlns:a16="http://schemas.microsoft.com/office/drawing/2014/main" id="{043BDCB5-BD1A-41C3-9154-7CCAD0EF1C01}"/>
              </a:ext>
            </a:extLst>
          </p:cNvPr>
          <p:cNvSpPr txBox="1"/>
          <p:nvPr userDrawn="1"/>
        </p:nvSpPr>
        <p:spPr>
          <a:xfrm>
            <a:off x="661256" y="1314280"/>
            <a:ext cx="5328414" cy="492443"/>
          </a:xfrm>
          <a:prstGeom prst="rect">
            <a:avLst/>
          </a:prstGeom>
          <a:noFill/>
        </p:spPr>
        <p:txBody>
          <a:bodyPr wrap="square" rtlCol="0">
            <a:spAutoFit/>
          </a:bodyPr>
          <a:lstStyle/>
          <a:p>
            <a:r>
              <a:rPr lang="nl-BE" sz="2600" b="1" kern="1200" dirty="0" err="1">
                <a:solidFill>
                  <a:schemeClr val="accent4"/>
                </a:solidFill>
                <a:latin typeface="+mj-lt"/>
                <a:ea typeface="+mj-ea"/>
                <a:cs typeface="+mj-cs"/>
              </a:rPr>
              <a:t>Aims</a:t>
            </a:r>
            <a:r>
              <a:rPr lang="nl-BE" sz="2600" b="1" kern="1200" dirty="0">
                <a:solidFill>
                  <a:schemeClr val="accent4"/>
                </a:solidFill>
                <a:latin typeface="+mj-lt"/>
                <a:ea typeface="+mj-ea"/>
                <a:cs typeface="+mj-cs"/>
              </a:rPr>
              <a:t> </a:t>
            </a:r>
          </a:p>
        </p:txBody>
      </p:sp>
      <p:sp>
        <p:nvSpPr>
          <p:cNvPr id="22" name="TextBox 15">
            <a:extLst>
              <a:ext uri="{FF2B5EF4-FFF2-40B4-BE49-F238E27FC236}">
                <a16:creationId xmlns:a16="http://schemas.microsoft.com/office/drawing/2014/main" id="{04A9DD89-BAB3-4F6B-A161-A64BE0B2C33C}"/>
              </a:ext>
            </a:extLst>
          </p:cNvPr>
          <p:cNvSpPr txBox="1"/>
          <p:nvPr userDrawn="1"/>
        </p:nvSpPr>
        <p:spPr>
          <a:xfrm>
            <a:off x="661256" y="3790989"/>
            <a:ext cx="5328414" cy="492443"/>
          </a:xfrm>
          <a:prstGeom prst="rect">
            <a:avLst/>
          </a:prstGeom>
          <a:noFill/>
        </p:spPr>
        <p:txBody>
          <a:bodyPr wrap="square" rtlCol="0">
            <a:spAutoFit/>
          </a:bodyPr>
          <a:lstStyle/>
          <a:p>
            <a:r>
              <a:rPr lang="nl-BE" sz="2600" b="1" kern="1200" dirty="0" err="1">
                <a:solidFill>
                  <a:schemeClr val="accent4"/>
                </a:solidFill>
                <a:latin typeface="+mj-lt"/>
                <a:ea typeface="+mj-ea"/>
                <a:cs typeface="+mj-cs"/>
              </a:rPr>
              <a:t>Objectives</a:t>
            </a:r>
            <a:endParaRPr lang="nl-BE" sz="2600" b="1" kern="1200" dirty="0">
              <a:solidFill>
                <a:schemeClr val="accent4"/>
              </a:solidFill>
              <a:latin typeface="+mj-lt"/>
              <a:ea typeface="+mj-ea"/>
              <a:cs typeface="+mj-cs"/>
            </a:endParaRPr>
          </a:p>
        </p:txBody>
      </p:sp>
      <p:sp>
        <p:nvSpPr>
          <p:cNvPr id="23" name="Tijdelijke aanduiding voor inhoud 3">
            <a:extLst>
              <a:ext uri="{FF2B5EF4-FFF2-40B4-BE49-F238E27FC236}">
                <a16:creationId xmlns:a16="http://schemas.microsoft.com/office/drawing/2014/main" id="{F5F0EF56-0F19-4F86-B26A-8CCBD5CE206B}"/>
              </a:ext>
            </a:extLst>
          </p:cNvPr>
          <p:cNvSpPr>
            <a:spLocks noGrp="1"/>
          </p:cNvSpPr>
          <p:nvPr>
            <p:ph sz="quarter" idx="14"/>
          </p:nvPr>
        </p:nvSpPr>
        <p:spPr>
          <a:xfrm>
            <a:off x="1063625" y="4265748"/>
            <a:ext cx="10496550" cy="17699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6" name="Tijdelijke aanduiding voor inhoud 3">
            <a:extLst>
              <a:ext uri="{FF2B5EF4-FFF2-40B4-BE49-F238E27FC236}">
                <a16:creationId xmlns:a16="http://schemas.microsoft.com/office/drawing/2014/main" id="{77340A5B-41D8-42A3-B250-F94245EF4F1B}"/>
              </a:ext>
            </a:extLst>
          </p:cNvPr>
          <p:cNvSpPr>
            <a:spLocks noGrp="1"/>
          </p:cNvSpPr>
          <p:nvPr>
            <p:ph sz="quarter" idx="15"/>
          </p:nvPr>
        </p:nvSpPr>
        <p:spPr>
          <a:xfrm>
            <a:off x="1063625" y="1809176"/>
            <a:ext cx="10496550" cy="17699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13" name="Graphic 12">
            <a:extLst>
              <a:ext uri="{FF2B5EF4-FFF2-40B4-BE49-F238E27FC236}">
                <a16:creationId xmlns:a16="http://schemas.microsoft.com/office/drawing/2014/main" id="{0E8A3EB0-4F27-499D-928D-01D365D653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8813" y="6221683"/>
            <a:ext cx="1153603" cy="366439"/>
          </a:xfrm>
          <a:prstGeom prst="rect">
            <a:avLst/>
          </a:prstGeom>
        </p:spPr>
      </p:pic>
    </p:spTree>
    <p:extLst>
      <p:ext uri="{BB962C8B-B14F-4D97-AF65-F5344CB8AC3E}">
        <p14:creationId xmlns:p14="http://schemas.microsoft.com/office/powerpoint/2010/main" val="177422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Grafiek en titel en inhoud">
    <p:bg>
      <p:bgPr>
        <a:solidFill>
          <a:schemeClr val="bg1"/>
        </a:solidFill>
        <a:effectLst/>
      </p:bgPr>
    </p:b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C69D467-5BA6-489C-BF11-65D772B5B4E7}"/>
              </a:ext>
            </a:extLst>
          </p:cNvPr>
          <p:cNvSpPr>
            <a:spLocks noGrp="1"/>
          </p:cNvSpPr>
          <p:nvPr>
            <p:ph type="title" hasCustomPrompt="1"/>
          </p:nvPr>
        </p:nvSpPr>
        <p:spPr/>
        <p:txBody>
          <a:bodyPr/>
          <a:lstStyle/>
          <a:p>
            <a:r>
              <a:rPr lang="nl-NL" dirty="0"/>
              <a:t>KLIK OM STIJL TE BEWERKEN</a:t>
            </a:r>
            <a:endParaRPr lang="nl-BE" dirty="0"/>
          </a:p>
        </p:txBody>
      </p:sp>
      <p:sp>
        <p:nvSpPr>
          <p:cNvPr id="11" name="Tijdelijke aanduiding voor tekst 7">
            <a:extLst>
              <a:ext uri="{FF2B5EF4-FFF2-40B4-BE49-F238E27FC236}">
                <a16:creationId xmlns:a16="http://schemas.microsoft.com/office/drawing/2014/main" id="{602B1D0A-36A5-4B59-853B-DAA887AFB607}"/>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3" name="Tijdelijke aanduiding voor grafiek 12">
            <a:extLst>
              <a:ext uri="{FF2B5EF4-FFF2-40B4-BE49-F238E27FC236}">
                <a16:creationId xmlns:a16="http://schemas.microsoft.com/office/drawing/2014/main" id="{FF732A83-4257-4217-8FBA-FB64E0127205}"/>
              </a:ext>
            </a:extLst>
          </p:cNvPr>
          <p:cNvSpPr>
            <a:spLocks noGrp="1"/>
          </p:cNvSpPr>
          <p:nvPr>
            <p:ph type="chart" sz="quarter" idx="14"/>
          </p:nvPr>
        </p:nvSpPr>
        <p:spPr>
          <a:xfrm>
            <a:off x="665815" y="1531344"/>
            <a:ext cx="6131495" cy="4375743"/>
          </a:xfrm>
        </p:spPr>
        <p:txBody>
          <a:bodyPr anchor="ctr"/>
          <a:lstStyle>
            <a:lvl1pPr marL="0" indent="0" algn="ctr">
              <a:buNone/>
              <a:defRPr/>
            </a:lvl1pPr>
          </a:lstStyle>
          <a:p>
            <a:endParaRPr lang="nl-BE"/>
          </a:p>
        </p:txBody>
      </p:sp>
      <p:sp>
        <p:nvSpPr>
          <p:cNvPr id="14" name="Tijdelijke aanduiding voor tekst 13">
            <a:extLst>
              <a:ext uri="{FF2B5EF4-FFF2-40B4-BE49-F238E27FC236}">
                <a16:creationId xmlns:a16="http://schemas.microsoft.com/office/drawing/2014/main" id="{0FB20BC3-2302-4A5C-AC44-6FFCFF5D7D2E}"/>
              </a:ext>
            </a:extLst>
          </p:cNvPr>
          <p:cNvSpPr>
            <a:spLocks noGrp="1"/>
          </p:cNvSpPr>
          <p:nvPr>
            <p:ph type="body" sz="quarter" idx="16"/>
          </p:nvPr>
        </p:nvSpPr>
        <p:spPr>
          <a:xfrm>
            <a:off x="6985000" y="2589213"/>
            <a:ext cx="4548188" cy="3317875"/>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2" name="Vrije vorm: vorm 11">
            <a:extLst>
              <a:ext uri="{FF2B5EF4-FFF2-40B4-BE49-F238E27FC236}">
                <a16:creationId xmlns:a16="http://schemas.microsoft.com/office/drawing/2014/main" id="{DFEF1CBA-AAAE-41DC-A9D9-1F29A7C15A1B}"/>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1"/>
          </a:solidFill>
          <a:ln>
            <a:noFill/>
          </a:ln>
        </p:spPr>
        <p:txBody>
          <a:bodyPr wrap="square" lIns="0" tIns="0" rIns="0" bIns="0" rtlCol="0" anchor="ctr">
            <a:noAutofit/>
          </a:bodyPr>
          <a:lstStyle/>
          <a:p>
            <a:pPr algn="l"/>
            <a:endParaRPr lang="nl-BE" sz="1600" b="1" dirty="0" err="1">
              <a:latin typeface="+mj-lt"/>
            </a:endParaRPr>
          </a:p>
        </p:txBody>
      </p:sp>
      <p:sp>
        <p:nvSpPr>
          <p:cNvPr id="15" name="Tijdelijke aanduiding voor tekst 4">
            <a:extLst>
              <a:ext uri="{FF2B5EF4-FFF2-40B4-BE49-F238E27FC236}">
                <a16:creationId xmlns:a16="http://schemas.microsoft.com/office/drawing/2014/main" id="{D002F3CD-7C18-4E8D-9ECF-88DEB55D7F40}"/>
              </a:ext>
            </a:extLst>
          </p:cNvPr>
          <p:cNvSpPr>
            <a:spLocks noGrp="1"/>
          </p:cNvSpPr>
          <p:nvPr>
            <p:ph type="body" sz="quarter" idx="15" hasCustomPrompt="1"/>
          </p:nvPr>
        </p:nvSpPr>
        <p:spPr>
          <a:xfrm>
            <a:off x="6985000" y="1531345"/>
            <a:ext cx="4541838" cy="900570"/>
          </a:xfrm>
          <a:noFill/>
          <a:ln>
            <a:noFill/>
          </a:ln>
        </p:spPr>
        <p:txBody>
          <a:bodyPr anchor="ctr" anchorCtr="0"/>
          <a:lstStyle>
            <a:lvl1pPr marL="0" indent="0" algn="ctr">
              <a:buNone/>
              <a:defRPr sz="2800" b="1">
                <a:solidFill>
                  <a:schemeClr val="accent3"/>
                </a:solidFill>
              </a:defRPr>
            </a:lvl1pPr>
          </a:lstStyle>
          <a:p>
            <a:pPr lvl="0"/>
            <a:r>
              <a:rPr lang="nl-BE" dirty="0"/>
              <a:t>Klik om stijl te bewerken</a:t>
            </a:r>
            <a:endParaRPr lang="nl-NL" dirty="0"/>
          </a:p>
        </p:txBody>
      </p:sp>
      <p:cxnSp>
        <p:nvCxnSpPr>
          <p:cNvPr id="16" name="Rechte verbindingslijn 15">
            <a:extLst>
              <a:ext uri="{FF2B5EF4-FFF2-40B4-BE49-F238E27FC236}">
                <a16:creationId xmlns:a16="http://schemas.microsoft.com/office/drawing/2014/main" id="{1C31ADA0-1A03-42BE-8E04-674A55C58F4E}"/>
              </a:ext>
            </a:extLst>
          </p:cNvPr>
          <p:cNvCxnSpPr>
            <a:cxnSpLocks/>
          </p:cNvCxnSpPr>
          <p:nvPr userDrawn="1"/>
        </p:nvCxnSpPr>
        <p:spPr>
          <a:xfrm>
            <a:off x="6985000" y="2509736"/>
            <a:ext cx="4548188"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ijdelijke aanduiding voor voettekst 4">
            <a:extLst>
              <a:ext uri="{FF2B5EF4-FFF2-40B4-BE49-F238E27FC236}">
                <a16:creationId xmlns:a16="http://schemas.microsoft.com/office/drawing/2014/main" id="{5DB375A0-DA23-41E2-A207-805FBC48E413}"/>
              </a:ext>
            </a:extLst>
          </p:cNvPr>
          <p:cNvSpPr>
            <a:spLocks noGrp="1"/>
          </p:cNvSpPr>
          <p:nvPr>
            <p:ph type="ftr" sz="quarter" idx="17"/>
          </p:nvPr>
        </p:nvSpPr>
        <p:spPr/>
        <p:txBody>
          <a:bodyPr/>
          <a:lstStyle/>
          <a:p>
            <a:endParaRPr lang="nl-BE" dirty="0"/>
          </a:p>
        </p:txBody>
      </p:sp>
      <p:sp>
        <p:nvSpPr>
          <p:cNvPr id="6" name="Tijdelijke aanduiding voor dianummer 5">
            <a:extLst>
              <a:ext uri="{FF2B5EF4-FFF2-40B4-BE49-F238E27FC236}">
                <a16:creationId xmlns:a16="http://schemas.microsoft.com/office/drawing/2014/main" id="{A06B1D8A-C39E-42DD-B605-34D38DC640E7}"/>
              </a:ext>
            </a:extLst>
          </p:cNvPr>
          <p:cNvSpPr>
            <a:spLocks noGrp="1"/>
          </p:cNvSpPr>
          <p:nvPr>
            <p:ph type="sldNum" sz="quarter" idx="18"/>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335387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Afbeelding en titel en inhoud">
    <p:bg>
      <p:bgPr>
        <a:solidFill>
          <a:schemeClr val="bg1"/>
        </a:solidFill>
        <a:effectLst/>
      </p:bgPr>
    </p:b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C69D467-5BA6-489C-BF11-65D772B5B4E7}"/>
              </a:ext>
            </a:extLst>
          </p:cNvPr>
          <p:cNvSpPr>
            <a:spLocks noGrp="1"/>
          </p:cNvSpPr>
          <p:nvPr>
            <p:ph type="title" hasCustomPrompt="1"/>
          </p:nvPr>
        </p:nvSpPr>
        <p:spPr/>
        <p:txBody>
          <a:bodyPr/>
          <a:lstStyle/>
          <a:p>
            <a:r>
              <a:rPr lang="nl-NL" dirty="0"/>
              <a:t>KLIK OM STIJL TE BEWERKEN</a:t>
            </a:r>
            <a:endParaRPr lang="nl-BE" dirty="0"/>
          </a:p>
        </p:txBody>
      </p:sp>
      <p:sp>
        <p:nvSpPr>
          <p:cNvPr id="11" name="Tijdelijke aanduiding voor tekst 7">
            <a:extLst>
              <a:ext uri="{FF2B5EF4-FFF2-40B4-BE49-F238E27FC236}">
                <a16:creationId xmlns:a16="http://schemas.microsoft.com/office/drawing/2014/main" id="{602B1D0A-36A5-4B59-853B-DAA887AFB607}"/>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4" name="Tijdelijke aanduiding voor tekst 13">
            <a:extLst>
              <a:ext uri="{FF2B5EF4-FFF2-40B4-BE49-F238E27FC236}">
                <a16:creationId xmlns:a16="http://schemas.microsoft.com/office/drawing/2014/main" id="{0FB20BC3-2302-4A5C-AC44-6FFCFF5D7D2E}"/>
              </a:ext>
            </a:extLst>
          </p:cNvPr>
          <p:cNvSpPr>
            <a:spLocks noGrp="1"/>
          </p:cNvSpPr>
          <p:nvPr>
            <p:ph type="body" sz="quarter" idx="16"/>
          </p:nvPr>
        </p:nvSpPr>
        <p:spPr>
          <a:xfrm>
            <a:off x="6985000" y="2589213"/>
            <a:ext cx="4548188" cy="3317875"/>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5" name="Tijdelijke aanduiding voor afbeelding 8">
            <a:extLst>
              <a:ext uri="{FF2B5EF4-FFF2-40B4-BE49-F238E27FC236}">
                <a16:creationId xmlns:a16="http://schemas.microsoft.com/office/drawing/2014/main" id="{55C8CA81-58EC-4093-B044-A99021C33B56}"/>
              </a:ext>
            </a:extLst>
          </p:cNvPr>
          <p:cNvSpPr>
            <a:spLocks noGrp="1"/>
          </p:cNvSpPr>
          <p:nvPr>
            <p:ph type="pic" sz="quarter" idx="14"/>
          </p:nvPr>
        </p:nvSpPr>
        <p:spPr>
          <a:xfrm>
            <a:off x="665815" y="1531344"/>
            <a:ext cx="6068813" cy="4375743"/>
          </a:xfrm>
          <a:solidFill>
            <a:schemeClr val="bg1">
              <a:lumMod val="95000"/>
            </a:schemeClr>
          </a:solidFill>
        </p:spPr>
        <p:txBody>
          <a:bodyPr anchor="ctr"/>
          <a:lstStyle>
            <a:lvl1pPr marL="0" indent="0" algn="ctr">
              <a:buNone/>
              <a:defRPr baseline="-25000"/>
            </a:lvl1pPr>
          </a:lstStyle>
          <a:p>
            <a:endParaRPr lang="nl-BE"/>
          </a:p>
        </p:txBody>
      </p:sp>
      <p:sp>
        <p:nvSpPr>
          <p:cNvPr id="12" name="Vrije vorm: vorm 11">
            <a:extLst>
              <a:ext uri="{FF2B5EF4-FFF2-40B4-BE49-F238E27FC236}">
                <a16:creationId xmlns:a16="http://schemas.microsoft.com/office/drawing/2014/main" id="{8D5C2F68-B26C-40EE-ADFC-B5A6D6C69DC4}"/>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1"/>
          </a:solidFill>
          <a:ln>
            <a:noFill/>
          </a:ln>
        </p:spPr>
        <p:txBody>
          <a:bodyPr wrap="square" lIns="0" tIns="0" rIns="0" bIns="0" rtlCol="0" anchor="ctr">
            <a:noAutofit/>
          </a:bodyPr>
          <a:lstStyle/>
          <a:p>
            <a:pPr algn="l"/>
            <a:endParaRPr lang="nl-BE" sz="1600" b="1" dirty="0" err="1">
              <a:latin typeface="+mj-lt"/>
            </a:endParaRPr>
          </a:p>
        </p:txBody>
      </p:sp>
      <p:sp>
        <p:nvSpPr>
          <p:cNvPr id="13" name="Tijdelijke aanduiding voor tekst 4">
            <a:extLst>
              <a:ext uri="{FF2B5EF4-FFF2-40B4-BE49-F238E27FC236}">
                <a16:creationId xmlns:a16="http://schemas.microsoft.com/office/drawing/2014/main" id="{963851B3-74BB-4E53-B8A1-7705E6CB2EE0}"/>
              </a:ext>
            </a:extLst>
          </p:cNvPr>
          <p:cNvSpPr>
            <a:spLocks noGrp="1"/>
          </p:cNvSpPr>
          <p:nvPr>
            <p:ph type="body" sz="quarter" idx="15" hasCustomPrompt="1"/>
          </p:nvPr>
        </p:nvSpPr>
        <p:spPr>
          <a:xfrm>
            <a:off x="6985000" y="1531345"/>
            <a:ext cx="4541838" cy="900570"/>
          </a:xfrm>
          <a:noFill/>
          <a:ln>
            <a:noFill/>
          </a:ln>
        </p:spPr>
        <p:txBody>
          <a:bodyPr anchor="ctr" anchorCtr="0"/>
          <a:lstStyle>
            <a:lvl1pPr marL="0" indent="0" algn="ctr">
              <a:buNone/>
              <a:defRPr sz="2800" b="1">
                <a:solidFill>
                  <a:schemeClr val="accent3"/>
                </a:solidFill>
              </a:defRPr>
            </a:lvl1pPr>
          </a:lstStyle>
          <a:p>
            <a:pPr lvl="0"/>
            <a:r>
              <a:rPr lang="nl-BE" dirty="0"/>
              <a:t>Klik om stijl te bewerken</a:t>
            </a:r>
            <a:endParaRPr lang="nl-NL" dirty="0"/>
          </a:p>
        </p:txBody>
      </p:sp>
      <p:cxnSp>
        <p:nvCxnSpPr>
          <p:cNvPr id="16" name="Rechte verbindingslijn 15">
            <a:extLst>
              <a:ext uri="{FF2B5EF4-FFF2-40B4-BE49-F238E27FC236}">
                <a16:creationId xmlns:a16="http://schemas.microsoft.com/office/drawing/2014/main" id="{6D2BF4AE-C177-4247-8C13-F2E171625546}"/>
              </a:ext>
            </a:extLst>
          </p:cNvPr>
          <p:cNvCxnSpPr>
            <a:cxnSpLocks/>
          </p:cNvCxnSpPr>
          <p:nvPr userDrawn="1"/>
        </p:nvCxnSpPr>
        <p:spPr>
          <a:xfrm>
            <a:off x="6985000" y="2509736"/>
            <a:ext cx="4548188"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ijdelijke aanduiding voor voettekst 4">
            <a:extLst>
              <a:ext uri="{FF2B5EF4-FFF2-40B4-BE49-F238E27FC236}">
                <a16:creationId xmlns:a16="http://schemas.microsoft.com/office/drawing/2014/main" id="{59028E5F-4EFC-435F-8654-9291114078F0}"/>
              </a:ext>
            </a:extLst>
          </p:cNvPr>
          <p:cNvSpPr>
            <a:spLocks noGrp="1"/>
          </p:cNvSpPr>
          <p:nvPr>
            <p:ph type="ftr" sz="quarter" idx="17"/>
          </p:nvPr>
        </p:nvSpPr>
        <p:spPr/>
        <p:txBody>
          <a:bodyPr/>
          <a:lstStyle/>
          <a:p>
            <a:endParaRPr lang="nl-BE" dirty="0"/>
          </a:p>
        </p:txBody>
      </p:sp>
      <p:sp>
        <p:nvSpPr>
          <p:cNvPr id="6" name="Tijdelijke aanduiding voor dianummer 5">
            <a:extLst>
              <a:ext uri="{FF2B5EF4-FFF2-40B4-BE49-F238E27FC236}">
                <a16:creationId xmlns:a16="http://schemas.microsoft.com/office/drawing/2014/main" id="{6423E2A6-31CC-4731-BC49-95F62ADB2A20}"/>
              </a:ext>
            </a:extLst>
          </p:cNvPr>
          <p:cNvSpPr>
            <a:spLocks noGrp="1"/>
          </p:cNvSpPr>
          <p:nvPr>
            <p:ph type="sldNum" sz="quarter" idx="18"/>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50813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Grafiek en titel">
    <p:bg>
      <p:bgPr>
        <a:solidFill>
          <a:schemeClr val="bg1"/>
        </a:solidFill>
        <a:effectLst/>
      </p:bgPr>
    </p:b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C69D467-5BA6-489C-BF11-65D772B5B4E7}"/>
              </a:ext>
            </a:extLst>
          </p:cNvPr>
          <p:cNvSpPr>
            <a:spLocks noGrp="1"/>
          </p:cNvSpPr>
          <p:nvPr>
            <p:ph type="title" hasCustomPrompt="1"/>
          </p:nvPr>
        </p:nvSpPr>
        <p:spPr/>
        <p:txBody>
          <a:bodyPr/>
          <a:lstStyle/>
          <a:p>
            <a:r>
              <a:rPr lang="nl-NL" dirty="0"/>
              <a:t>KLIK OM STIJL TE BEWERKEN</a:t>
            </a:r>
            <a:endParaRPr lang="nl-BE" dirty="0"/>
          </a:p>
        </p:txBody>
      </p:sp>
      <p:sp>
        <p:nvSpPr>
          <p:cNvPr id="11" name="Tijdelijke aanduiding voor tekst 7">
            <a:extLst>
              <a:ext uri="{FF2B5EF4-FFF2-40B4-BE49-F238E27FC236}">
                <a16:creationId xmlns:a16="http://schemas.microsoft.com/office/drawing/2014/main" id="{602B1D0A-36A5-4B59-853B-DAA887AFB607}"/>
              </a:ext>
            </a:extLst>
          </p:cNvPr>
          <p:cNvSpPr>
            <a:spLocks noGrp="1"/>
          </p:cNvSpPr>
          <p:nvPr>
            <p:ph type="body" sz="quarter" idx="13" hasCustomPrompt="1"/>
          </p:nvPr>
        </p:nvSpPr>
        <p:spPr>
          <a:xfrm>
            <a:off x="658813"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3" name="Tijdelijke aanduiding voor grafiek 12">
            <a:extLst>
              <a:ext uri="{FF2B5EF4-FFF2-40B4-BE49-F238E27FC236}">
                <a16:creationId xmlns:a16="http://schemas.microsoft.com/office/drawing/2014/main" id="{FF732A83-4257-4217-8FBA-FB64E0127205}"/>
              </a:ext>
            </a:extLst>
          </p:cNvPr>
          <p:cNvSpPr>
            <a:spLocks noGrp="1"/>
          </p:cNvSpPr>
          <p:nvPr>
            <p:ph type="chart" sz="quarter" idx="14"/>
          </p:nvPr>
        </p:nvSpPr>
        <p:spPr>
          <a:xfrm>
            <a:off x="665816" y="1498294"/>
            <a:ext cx="10867372" cy="4408794"/>
          </a:xfrm>
        </p:spPr>
        <p:txBody>
          <a:bodyPr anchor="ctr"/>
          <a:lstStyle>
            <a:lvl1pPr marL="0" indent="0" algn="ctr">
              <a:buNone/>
              <a:defRPr/>
            </a:lvl1pPr>
          </a:lstStyle>
          <a:p>
            <a:endParaRPr lang="nl-BE"/>
          </a:p>
        </p:txBody>
      </p:sp>
      <p:sp>
        <p:nvSpPr>
          <p:cNvPr id="14" name="Vrije vorm: vorm 13">
            <a:extLst>
              <a:ext uri="{FF2B5EF4-FFF2-40B4-BE49-F238E27FC236}">
                <a16:creationId xmlns:a16="http://schemas.microsoft.com/office/drawing/2014/main" id="{7DE5DE74-2BAA-4245-A3C9-052CCBEF48A0}"/>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1"/>
          </a:solidFill>
          <a:ln>
            <a:noFill/>
          </a:ln>
        </p:spPr>
        <p:txBody>
          <a:bodyPr wrap="square" lIns="0" tIns="0" rIns="0" bIns="0" rtlCol="0" anchor="ctr">
            <a:noAutofit/>
          </a:bodyPr>
          <a:lstStyle/>
          <a:p>
            <a:pPr algn="l"/>
            <a:endParaRPr lang="nl-BE" sz="1600" b="1" dirty="0" err="1">
              <a:latin typeface="+mj-lt"/>
            </a:endParaRPr>
          </a:p>
        </p:txBody>
      </p:sp>
      <p:sp>
        <p:nvSpPr>
          <p:cNvPr id="5" name="Tijdelijke aanduiding voor voettekst 4">
            <a:extLst>
              <a:ext uri="{FF2B5EF4-FFF2-40B4-BE49-F238E27FC236}">
                <a16:creationId xmlns:a16="http://schemas.microsoft.com/office/drawing/2014/main" id="{91233339-5B96-40B3-BCCB-01CF5959353C}"/>
              </a:ext>
            </a:extLst>
          </p:cNvPr>
          <p:cNvSpPr>
            <a:spLocks noGrp="1"/>
          </p:cNvSpPr>
          <p:nvPr>
            <p:ph type="ftr" sz="quarter" idx="15"/>
          </p:nvPr>
        </p:nvSpPr>
        <p:spPr/>
        <p:txBody>
          <a:bodyPr/>
          <a:lstStyle/>
          <a:p>
            <a:endParaRPr lang="nl-BE" dirty="0"/>
          </a:p>
        </p:txBody>
      </p:sp>
      <p:sp>
        <p:nvSpPr>
          <p:cNvPr id="6" name="Tijdelijke aanduiding voor dianummer 5">
            <a:extLst>
              <a:ext uri="{FF2B5EF4-FFF2-40B4-BE49-F238E27FC236}">
                <a16:creationId xmlns:a16="http://schemas.microsoft.com/office/drawing/2014/main" id="{12D7577B-4D69-49A2-BE58-C6C558AEB717}"/>
              </a:ext>
            </a:extLst>
          </p:cNvPr>
          <p:cNvSpPr>
            <a:spLocks noGrp="1"/>
          </p:cNvSpPr>
          <p:nvPr>
            <p:ph type="sldNum" sz="quarter" idx="16"/>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89204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en object en beeld">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792000" y="0"/>
            <a:ext cx="5400000" cy="6858000"/>
          </a:xfrm>
          <a:solidFill>
            <a:schemeClr val="bg1">
              <a:lumMod val="95000"/>
            </a:schemeClr>
          </a:solidFill>
        </p:spPr>
        <p:txBody>
          <a:bodyPr anchor="ctr"/>
          <a:lstStyle>
            <a:lvl1pPr marL="0" indent="0" algn="ctr">
              <a:buNone/>
              <a:defRPr baseline="-25000"/>
            </a:lvl1pPr>
          </a:lstStyle>
          <a:p>
            <a:r>
              <a:rPr lang="nl-NL"/>
              <a:t>Klik op het pictogram als u een afbeelding wilt toevoegen</a:t>
            </a:r>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1" name="Tijdelijke aanduiding voor tekst 10">
            <a:extLst>
              <a:ext uri="{FF2B5EF4-FFF2-40B4-BE49-F238E27FC236}">
                <a16:creationId xmlns:a16="http://schemas.microsoft.com/office/drawing/2014/main" id="{94D40FD2-C162-407D-9C9A-A04CA78208AA}"/>
              </a:ext>
            </a:extLst>
          </p:cNvPr>
          <p:cNvSpPr>
            <a:spLocks noGrp="1"/>
          </p:cNvSpPr>
          <p:nvPr>
            <p:ph type="body" sz="quarter" idx="15"/>
          </p:nvPr>
        </p:nvSpPr>
        <p:spPr>
          <a:xfrm>
            <a:off x="658813" y="1762125"/>
            <a:ext cx="5437187" cy="3998913"/>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2" name="Vrije vorm: vorm 11">
            <a:extLst>
              <a:ext uri="{FF2B5EF4-FFF2-40B4-BE49-F238E27FC236}">
                <a16:creationId xmlns:a16="http://schemas.microsoft.com/office/drawing/2014/main" id="{3E25DA99-2056-4D0B-92F4-959A551D2F80}"/>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3"/>
          </a:solidFill>
          <a:ln>
            <a:noFill/>
          </a:ln>
        </p:spPr>
        <p:txBody>
          <a:bodyPr wrap="square" lIns="0" tIns="0" rIns="0" bIns="0" rtlCol="0" anchor="ctr">
            <a:noAutofit/>
          </a:bodyPr>
          <a:lstStyle/>
          <a:p>
            <a:pPr algn="l"/>
            <a:endParaRPr lang="nl-BE" sz="1600" b="1" dirty="0" err="1">
              <a:latin typeface="+mj-lt"/>
            </a:endParaRPr>
          </a:p>
        </p:txBody>
      </p:sp>
      <p:sp>
        <p:nvSpPr>
          <p:cNvPr id="10" name="Gelijkbenige driehoek 9">
            <a:extLst>
              <a:ext uri="{FF2B5EF4-FFF2-40B4-BE49-F238E27FC236}">
                <a16:creationId xmlns:a16="http://schemas.microsoft.com/office/drawing/2014/main" id="{D96CCEFB-72FF-4E7F-8B2E-186F15D54BF2}"/>
              </a:ext>
            </a:extLst>
          </p:cNvPr>
          <p:cNvSpPr/>
          <p:nvPr userDrawn="1"/>
        </p:nvSpPr>
        <p:spPr>
          <a:xfrm rot="16200000">
            <a:off x="11475085" y="6324985"/>
            <a:ext cx="116206" cy="5353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3" name="Tijdelijke aanduiding voor voettekst 2">
            <a:extLst>
              <a:ext uri="{FF2B5EF4-FFF2-40B4-BE49-F238E27FC236}">
                <a16:creationId xmlns:a16="http://schemas.microsoft.com/office/drawing/2014/main" id="{5811D43C-9F2A-43AE-93E6-94203B08A17A}"/>
              </a:ext>
            </a:extLst>
          </p:cNvPr>
          <p:cNvSpPr>
            <a:spLocks noGrp="1"/>
          </p:cNvSpPr>
          <p:nvPr>
            <p:ph type="ftr" sz="quarter" idx="16"/>
          </p:nvPr>
        </p:nvSpPr>
        <p:spPr/>
        <p:txBody>
          <a:bodyPr/>
          <a:lstStyle/>
          <a:p>
            <a:endParaRPr lang="nl-BE" dirty="0"/>
          </a:p>
        </p:txBody>
      </p:sp>
      <p:sp>
        <p:nvSpPr>
          <p:cNvPr id="7" name="Tijdelijke aanduiding voor dianummer 6">
            <a:extLst>
              <a:ext uri="{FF2B5EF4-FFF2-40B4-BE49-F238E27FC236}">
                <a16:creationId xmlns:a16="http://schemas.microsoft.com/office/drawing/2014/main" id="{3F2AE840-5BFA-4661-8E22-BDB354265A15}"/>
              </a:ext>
            </a:extLst>
          </p:cNvPr>
          <p:cNvSpPr>
            <a:spLocks noGrp="1"/>
          </p:cNvSpPr>
          <p:nvPr>
            <p:ph type="sldNum" sz="quarter" idx="17"/>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84481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BCCE59-2411-4F31-B2FA-A0E3C2D3F77D}"/>
              </a:ext>
            </a:extLst>
          </p:cNvPr>
          <p:cNvSpPr>
            <a:spLocks noGrp="1"/>
          </p:cNvSpPr>
          <p:nvPr>
            <p:ph type="title"/>
          </p:nvPr>
        </p:nvSpPr>
        <p:spPr/>
        <p:txBody>
          <a:bodyPr/>
          <a:lstStyle/>
          <a:p>
            <a:r>
              <a:rPr lang="nl-NL"/>
              <a:t>Klik om stijl te bewerken</a:t>
            </a:r>
            <a:endParaRPr lang="nl-BE"/>
          </a:p>
        </p:txBody>
      </p:sp>
      <p:sp>
        <p:nvSpPr>
          <p:cNvPr id="6" name="Tijdelijke aanduiding voor tekst 7">
            <a:extLst>
              <a:ext uri="{FF2B5EF4-FFF2-40B4-BE49-F238E27FC236}">
                <a16:creationId xmlns:a16="http://schemas.microsoft.com/office/drawing/2014/main" id="{591161BA-2045-41AE-B361-A0AB563B5754}"/>
              </a:ext>
            </a:extLst>
          </p:cNvPr>
          <p:cNvSpPr>
            <a:spLocks noGrp="1"/>
          </p:cNvSpPr>
          <p:nvPr>
            <p:ph type="body" sz="quarter" idx="13" hasCustomPrompt="1"/>
          </p:nvPr>
        </p:nvSpPr>
        <p:spPr>
          <a:xfrm>
            <a:off x="658813"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9" name="Vrije vorm: vorm 8">
            <a:extLst>
              <a:ext uri="{FF2B5EF4-FFF2-40B4-BE49-F238E27FC236}">
                <a16:creationId xmlns:a16="http://schemas.microsoft.com/office/drawing/2014/main" id="{F4895E4A-F5E2-4CF9-ADD2-C01EC452EBB1}"/>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1"/>
          </a:solidFill>
          <a:ln>
            <a:noFill/>
          </a:ln>
        </p:spPr>
        <p:txBody>
          <a:bodyPr wrap="square" lIns="0" tIns="0" rIns="0" bIns="0" rtlCol="0" anchor="ctr">
            <a:noAutofit/>
          </a:bodyPr>
          <a:lstStyle/>
          <a:p>
            <a:pPr algn="l"/>
            <a:endParaRPr lang="nl-BE" sz="1600" b="1" dirty="0" err="1">
              <a:latin typeface="+mj-lt"/>
            </a:endParaRPr>
          </a:p>
        </p:txBody>
      </p:sp>
      <p:sp>
        <p:nvSpPr>
          <p:cNvPr id="11" name="Tijdelijke aanduiding voor voettekst 10">
            <a:extLst>
              <a:ext uri="{FF2B5EF4-FFF2-40B4-BE49-F238E27FC236}">
                <a16:creationId xmlns:a16="http://schemas.microsoft.com/office/drawing/2014/main" id="{C7E6DFAE-0921-4D0F-9FF1-E3E1AFBFDF21}"/>
              </a:ext>
            </a:extLst>
          </p:cNvPr>
          <p:cNvSpPr>
            <a:spLocks noGrp="1"/>
          </p:cNvSpPr>
          <p:nvPr>
            <p:ph type="ftr" sz="quarter" idx="14"/>
          </p:nvPr>
        </p:nvSpPr>
        <p:spPr/>
        <p:txBody>
          <a:bodyPr/>
          <a:lstStyle/>
          <a:p>
            <a:endParaRPr lang="nl-BE" dirty="0"/>
          </a:p>
        </p:txBody>
      </p:sp>
      <p:sp>
        <p:nvSpPr>
          <p:cNvPr id="12" name="Tijdelijke aanduiding voor dianummer 11">
            <a:extLst>
              <a:ext uri="{FF2B5EF4-FFF2-40B4-BE49-F238E27FC236}">
                <a16:creationId xmlns:a16="http://schemas.microsoft.com/office/drawing/2014/main" id="{9937E2A2-06CA-41E0-87A0-F3794B213057}"/>
              </a:ext>
            </a:extLst>
          </p:cNvPr>
          <p:cNvSpPr>
            <a:spLocks noGrp="1"/>
          </p:cNvSpPr>
          <p:nvPr>
            <p:ph type="sldNum" sz="quarter" idx="15"/>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299906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Recapslide (3)">
    <p:bg>
      <p:bgPr>
        <a:solidFill>
          <a:schemeClr val="accent1"/>
        </a:solidFill>
        <a:effectLst/>
      </p:bgPr>
    </p:bg>
    <p:spTree>
      <p:nvGrpSpPr>
        <p:cNvPr id="1" name=""/>
        <p:cNvGrpSpPr/>
        <p:nvPr/>
      </p:nvGrpSpPr>
      <p:grpSpPr>
        <a:xfrm>
          <a:off x="0" y="0"/>
          <a:ext cx="0" cy="0"/>
          <a:chOff x="0" y="0"/>
          <a:chExt cx="0" cy="0"/>
        </a:xfrm>
      </p:grpSpPr>
      <p:sp>
        <p:nvSpPr>
          <p:cNvPr id="21" name="Rechthoekige driehoek 20">
            <a:extLst>
              <a:ext uri="{FF2B5EF4-FFF2-40B4-BE49-F238E27FC236}">
                <a16:creationId xmlns:a16="http://schemas.microsoft.com/office/drawing/2014/main" id="{59D4E89D-E1B0-42CA-B7C9-B61705D298B8}"/>
              </a:ext>
            </a:extLst>
          </p:cNvPr>
          <p:cNvSpPr/>
          <p:nvPr userDrawn="1"/>
        </p:nvSpPr>
        <p:spPr>
          <a:xfrm flipV="1">
            <a:off x="0" y="-1"/>
            <a:ext cx="3548050" cy="3547432"/>
          </a:xfrm>
          <a:prstGeom prst="rtTriangle">
            <a:avLst/>
          </a:prstGeom>
          <a:solidFill>
            <a:schemeClr val="accent1">
              <a:lumMod val="75000"/>
              <a:alpha val="30000"/>
            </a:schemeClr>
          </a:solidFill>
        </p:spPr>
        <p:txBody>
          <a:bodyPr wrap="square" lIns="0" tIns="0" rIns="0" bIns="0" rtlCol="0" anchor="ctr">
            <a:noAutofit/>
          </a:bodyPr>
          <a:lstStyle/>
          <a:p>
            <a:pPr algn="l"/>
            <a:endParaRPr lang="nl-BE" sz="1600" b="1" dirty="0" err="1">
              <a:solidFill>
                <a:schemeClr val="accent3"/>
              </a:solidFill>
              <a:latin typeface="+mj-lt"/>
            </a:endParaRPr>
          </a:p>
        </p:txBody>
      </p:sp>
      <p:sp>
        <p:nvSpPr>
          <p:cNvPr id="24" name="Gedeeltelijke cirkel 23">
            <a:extLst>
              <a:ext uri="{FF2B5EF4-FFF2-40B4-BE49-F238E27FC236}">
                <a16:creationId xmlns:a16="http://schemas.microsoft.com/office/drawing/2014/main" id="{1E6B0ED3-9A30-46EC-AA0B-E59F3A50AC70}"/>
              </a:ext>
            </a:extLst>
          </p:cNvPr>
          <p:cNvSpPr/>
          <p:nvPr userDrawn="1"/>
        </p:nvSpPr>
        <p:spPr>
          <a:xfrm>
            <a:off x="11439017" y="2676017"/>
            <a:ext cx="1505966" cy="1505966"/>
          </a:xfrm>
          <a:prstGeom prst="pie">
            <a:avLst>
              <a:gd name="adj1" fmla="val 5397516"/>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lvl1pPr>
              <a:defRPr>
                <a:solidFill>
                  <a:schemeClr val="bg1"/>
                </a:solidFill>
              </a:defRPr>
            </a:lvl1p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58813" y="228154"/>
            <a:ext cx="3714750" cy="365125"/>
          </a:xfrm>
        </p:spPr>
        <p:txBody>
          <a:bodyPr anchor="b" anchorCtr="0"/>
          <a:lstStyle>
            <a:lvl1pPr marL="0" indent="0">
              <a:buNone/>
              <a:defRPr sz="1400" b="1">
                <a:solidFill>
                  <a:schemeClr val="accent3"/>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38" name="Ovaal 37">
            <a:extLst>
              <a:ext uri="{FF2B5EF4-FFF2-40B4-BE49-F238E27FC236}">
                <a16:creationId xmlns:a16="http://schemas.microsoft.com/office/drawing/2014/main" id="{AB7F8178-561D-44BE-A0C8-486970536A49}"/>
              </a:ext>
            </a:extLst>
          </p:cNvPr>
          <p:cNvSpPr/>
          <p:nvPr userDrawn="1"/>
        </p:nvSpPr>
        <p:spPr>
          <a:xfrm>
            <a:off x="5592129" y="2691411"/>
            <a:ext cx="485192" cy="485192"/>
          </a:xfrm>
          <a:prstGeom prst="ellipse">
            <a:avLst/>
          </a:prstGeom>
          <a:solidFill>
            <a:schemeClr val="accent3">
              <a:lumMod val="20000"/>
              <a:lumOff val="80000"/>
            </a:schemeClr>
          </a:solidFill>
        </p:spPr>
        <p:txBody>
          <a:bodyPr wrap="square" lIns="0" tIns="0" rIns="0" bIns="0" rtlCol="0" anchor="ctr">
            <a:spAutoFit/>
          </a:bodyPr>
          <a:lstStyle/>
          <a:p>
            <a:pPr algn="l"/>
            <a:endParaRPr lang="nl-BE" sz="1600" b="1" dirty="0" err="1">
              <a:latin typeface="+mj-lt"/>
            </a:endParaRPr>
          </a:p>
        </p:txBody>
      </p:sp>
      <p:sp>
        <p:nvSpPr>
          <p:cNvPr id="39" name="Ovaal 38">
            <a:extLst>
              <a:ext uri="{FF2B5EF4-FFF2-40B4-BE49-F238E27FC236}">
                <a16:creationId xmlns:a16="http://schemas.microsoft.com/office/drawing/2014/main" id="{055D0D9F-7E82-47A5-B9A7-53EC8CA9C9C9}"/>
              </a:ext>
            </a:extLst>
          </p:cNvPr>
          <p:cNvSpPr/>
          <p:nvPr userDrawn="1"/>
        </p:nvSpPr>
        <p:spPr>
          <a:xfrm>
            <a:off x="8783199" y="3151371"/>
            <a:ext cx="485192" cy="485192"/>
          </a:xfrm>
          <a:prstGeom prst="ellipse">
            <a:avLst/>
          </a:prstGeom>
          <a:solidFill>
            <a:schemeClr val="accent3">
              <a:lumMod val="20000"/>
              <a:lumOff val="80000"/>
            </a:schemeClr>
          </a:solidFill>
        </p:spPr>
        <p:txBody>
          <a:bodyPr wrap="square" lIns="0" tIns="0" rIns="0" bIns="0" rtlCol="0" anchor="ctr">
            <a:spAutoFit/>
          </a:bodyPr>
          <a:lstStyle/>
          <a:p>
            <a:pPr algn="l"/>
            <a:endParaRPr lang="nl-BE" sz="1600" b="1" dirty="0" err="1">
              <a:latin typeface="+mj-lt"/>
            </a:endParaRPr>
          </a:p>
        </p:txBody>
      </p:sp>
      <p:sp>
        <p:nvSpPr>
          <p:cNvPr id="40" name="Ovaal 39">
            <a:extLst>
              <a:ext uri="{FF2B5EF4-FFF2-40B4-BE49-F238E27FC236}">
                <a16:creationId xmlns:a16="http://schemas.microsoft.com/office/drawing/2014/main" id="{534734F9-99EF-4FB9-9738-E330D8F14B49}"/>
              </a:ext>
            </a:extLst>
          </p:cNvPr>
          <p:cNvSpPr/>
          <p:nvPr userDrawn="1"/>
        </p:nvSpPr>
        <p:spPr>
          <a:xfrm>
            <a:off x="2837304" y="3162426"/>
            <a:ext cx="485192" cy="485192"/>
          </a:xfrm>
          <a:prstGeom prst="ellipse">
            <a:avLst/>
          </a:prstGeom>
          <a:solidFill>
            <a:schemeClr val="accent3">
              <a:lumMod val="20000"/>
              <a:lumOff val="80000"/>
            </a:schemeClr>
          </a:solidFill>
        </p:spPr>
        <p:txBody>
          <a:bodyPr wrap="square" lIns="0" tIns="0" rIns="0" bIns="0" rtlCol="0" anchor="ctr">
            <a:spAutoFit/>
          </a:bodyPr>
          <a:lstStyle/>
          <a:p>
            <a:pPr algn="l"/>
            <a:endParaRPr lang="nl-BE" sz="1600" b="1" dirty="0" err="1">
              <a:latin typeface="+mj-lt"/>
            </a:endParaRPr>
          </a:p>
        </p:txBody>
      </p:sp>
      <p:sp>
        <p:nvSpPr>
          <p:cNvPr id="41" name="Tijdelijke aanduiding voor tekst 9">
            <a:extLst>
              <a:ext uri="{FF2B5EF4-FFF2-40B4-BE49-F238E27FC236}">
                <a16:creationId xmlns:a16="http://schemas.microsoft.com/office/drawing/2014/main" id="{EB83B95A-B090-41BE-BCD2-A249846995AB}"/>
              </a:ext>
            </a:extLst>
          </p:cNvPr>
          <p:cNvSpPr>
            <a:spLocks noGrp="1"/>
          </p:cNvSpPr>
          <p:nvPr>
            <p:ph type="body" sz="quarter" idx="14" hasCustomPrompt="1"/>
          </p:nvPr>
        </p:nvSpPr>
        <p:spPr>
          <a:xfrm>
            <a:off x="1430926" y="3865147"/>
            <a:ext cx="2812756" cy="361449"/>
          </a:xfrm>
        </p:spPr>
        <p:txBody>
          <a:bodyPr lIns="0" tIns="0" rIns="0" bIns="0" anchor="ctr" anchorCtr="0">
            <a:noAutofit/>
          </a:bodyPr>
          <a:lstStyle>
            <a:lvl1pPr algn="ctr">
              <a:buNone/>
              <a:defRPr sz="2400" b="1">
                <a:solidFill>
                  <a:srgbClr val="D3DDF2"/>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Punt 1</a:t>
            </a:r>
          </a:p>
        </p:txBody>
      </p:sp>
      <p:sp>
        <p:nvSpPr>
          <p:cNvPr id="43" name="Tijdelijke aanduiding voor tekst 9">
            <a:extLst>
              <a:ext uri="{FF2B5EF4-FFF2-40B4-BE49-F238E27FC236}">
                <a16:creationId xmlns:a16="http://schemas.microsoft.com/office/drawing/2014/main" id="{E5361D15-E653-4E0F-9DFA-EEC786EA85EB}"/>
              </a:ext>
            </a:extLst>
          </p:cNvPr>
          <p:cNvSpPr>
            <a:spLocks noGrp="1"/>
          </p:cNvSpPr>
          <p:nvPr>
            <p:ph type="body" sz="quarter" idx="16" hasCustomPrompt="1"/>
          </p:nvPr>
        </p:nvSpPr>
        <p:spPr>
          <a:xfrm>
            <a:off x="4610893" y="3865147"/>
            <a:ext cx="2812756" cy="361449"/>
          </a:xfrm>
        </p:spPr>
        <p:txBody>
          <a:bodyPr lIns="0" tIns="0" rIns="0" bIns="0" anchor="ctr" anchorCtr="0">
            <a:noAutofit/>
          </a:bodyPr>
          <a:lstStyle>
            <a:lvl1pPr algn="ctr">
              <a:buNone/>
              <a:defRPr sz="2400" b="1">
                <a:solidFill>
                  <a:srgbClr val="D3DDF2"/>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Punt 2</a:t>
            </a:r>
          </a:p>
        </p:txBody>
      </p:sp>
      <p:sp>
        <p:nvSpPr>
          <p:cNvPr id="45" name="Tijdelijke aanduiding voor tekst 9">
            <a:extLst>
              <a:ext uri="{FF2B5EF4-FFF2-40B4-BE49-F238E27FC236}">
                <a16:creationId xmlns:a16="http://schemas.microsoft.com/office/drawing/2014/main" id="{237B03F1-C98C-4135-8BE8-2F9ABB2AC17C}"/>
              </a:ext>
            </a:extLst>
          </p:cNvPr>
          <p:cNvSpPr>
            <a:spLocks noGrp="1"/>
          </p:cNvSpPr>
          <p:nvPr>
            <p:ph type="body" sz="quarter" idx="18" hasCustomPrompt="1"/>
          </p:nvPr>
        </p:nvSpPr>
        <p:spPr>
          <a:xfrm>
            <a:off x="7790860" y="3865147"/>
            <a:ext cx="2812756" cy="361449"/>
          </a:xfrm>
        </p:spPr>
        <p:txBody>
          <a:bodyPr lIns="0" tIns="0" rIns="0" bIns="0" anchor="ctr" anchorCtr="0">
            <a:noAutofit/>
          </a:bodyPr>
          <a:lstStyle>
            <a:lvl1pPr algn="ctr">
              <a:buNone/>
              <a:defRPr sz="2400" b="1">
                <a:solidFill>
                  <a:srgbClr val="D3DDF2"/>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Punt 3</a:t>
            </a:r>
          </a:p>
        </p:txBody>
      </p:sp>
      <p:sp>
        <p:nvSpPr>
          <p:cNvPr id="47" name="Rechthoek 46">
            <a:extLst>
              <a:ext uri="{FF2B5EF4-FFF2-40B4-BE49-F238E27FC236}">
                <a16:creationId xmlns:a16="http://schemas.microsoft.com/office/drawing/2014/main" id="{94C0C93A-9025-49BF-9524-8395B3CE530D}"/>
              </a:ext>
            </a:extLst>
          </p:cNvPr>
          <p:cNvSpPr/>
          <p:nvPr userDrawn="1"/>
        </p:nvSpPr>
        <p:spPr>
          <a:xfrm>
            <a:off x="2109717" y="2610597"/>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accent3"/>
                </a:solidFill>
                <a:latin typeface="+mj-lt"/>
              </a:rPr>
              <a:t>1</a:t>
            </a:r>
            <a:endParaRPr lang="en-BE" sz="8800" b="1" dirty="0">
              <a:solidFill>
                <a:schemeClr val="accent3"/>
              </a:solidFill>
              <a:latin typeface="+mj-lt"/>
            </a:endParaRPr>
          </a:p>
        </p:txBody>
      </p:sp>
      <p:sp>
        <p:nvSpPr>
          <p:cNvPr id="48" name="Rechthoek 47">
            <a:extLst>
              <a:ext uri="{FF2B5EF4-FFF2-40B4-BE49-F238E27FC236}">
                <a16:creationId xmlns:a16="http://schemas.microsoft.com/office/drawing/2014/main" id="{244E73BB-598D-4722-A822-128C1ADD9746}"/>
              </a:ext>
            </a:extLst>
          </p:cNvPr>
          <p:cNvSpPr/>
          <p:nvPr userDrawn="1"/>
        </p:nvSpPr>
        <p:spPr>
          <a:xfrm>
            <a:off x="5289684" y="2610597"/>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accent3"/>
                </a:solidFill>
                <a:latin typeface="+mj-lt"/>
              </a:rPr>
              <a:t>2</a:t>
            </a:r>
            <a:endParaRPr lang="en-BE" sz="8800" b="1" dirty="0">
              <a:solidFill>
                <a:schemeClr val="accent3"/>
              </a:solidFill>
              <a:latin typeface="+mj-lt"/>
            </a:endParaRPr>
          </a:p>
        </p:txBody>
      </p:sp>
      <p:sp>
        <p:nvSpPr>
          <p:cNvPr id="49" name="Rechthoek 48">
            <a:extLst>
              <a:ext uri="{FF2B5EF4-FFF2-40B4-BE49-F238E27FC236}">
                <a16:creationId xmlns:a16="http://schemas.microsoft.com/office/drawing/2014/main" id="{3BCA70D9-468C-4754-B6A5-65F079450776}"/>
              </a:ext>
            </a:extLst>
          </p:cNvPr>
          <p:cNvSpPr/>
          <p:nvPr userDrawn="1"/>
        </p:nvSpPr>
        <p:spPr>
          <a:xfrm>
            <a:off x="8469651" y="2610597"/>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accent3"/>
                </a:solidFill>
                <a:latin typeface="+mj-lt"/>
              </a:rPr>
              <a:t>3</a:t>
            </a:r>
            <a:endParaRPr lang="en-BE" sz="8800" b="1" dirty="0">
              <a:solidFill>
                <a:schemeClr val="accent3"/>
              </a:solidFill>
              <a:latin typeface="+mj-lt"/>
            </a:endParaRPr>
          </a:p>
        </p:txBody>
      </p:sp>
      <p:sp>
        <p:nvSpPr>
          <p:cNvPr id="19" name="Gelijkbenige driehoek 18">
            <a:extLst>
              <a:ext uri="{FF2B5EF4-FFF2-40B4-BE49-F238E27FC236}">
                <a16:creationId xmlns:a16="http://schemas.microsoft.com/office/drawing/2014/main" id="{A0421B10-79AA-4E56-95DB-1067FC69C164}"/>
              </a:ext>
            </a:extLst>
          </p:cNvPr>
          <p:cNvSpPr/>
          <p:nvPr userDrawn="1"/>
        </p:nvSpPr>
        <p:spPr>
          <a:xfrm rot="16200000">
            <a:off x="11475085"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20" name="Graphic 19">
            <a:extLst>
              <a:ext uri="{FF2B5EF4-FFF2-40B4-BE49-F238E27FC236}">
                <a16:creationId xmlns:a16="http://schemas.microsoft.com/office/drawing/2014/main" id="{E0E6B74E-C8DD-4262-8EA7-04DB7269B8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8813" y="6221683"/>
            <a:ext cx="1153603" cy="366439"/>
          </a:xfrm>
          <a:prstGeom prst="rect">
            <a:avLst/>
          </a:prstGeom>
        </p:spPr>
      </p:pic>
      <p:sp>
        <p:nvSpPr>
          <p:cNvPr id="11" name="Tijdelijke aanduiding voor voettekst 10">
            <a:extLst>
              <a:ext uri="{FF2B5EF4-FFF2-40B4-BE49-F238E27FC236}">
                <a16:creationId xmlns:a16="http://schemas.microsoft.com/office/drawing/2014/main" id="{D150C81A-D2EA-4852-9865-2481D22C4E95}"/>
              </a:ext>
            </a:extLst>
          </p:cNvPr>
          <p:cNvSpPr>
            <a:spLocks noGrp="1"/>
          </p:cNvSpPr>
          <p:nvPr>
            <p:ph type="ftr" sz="quarter" idx="20"/>
          </p:nvPr>
        </p:nvSpPr>
        <p:spPr/>
        <p:txBody>
          <a:bodyPr/>
          <a:lstStyle>
            <a:lvl1pPr>
              <a:defRPr>
                <a:solidFill>
                  <a:schemeClr val="bg1"/>
                </a:solidFill>
              </a:defRPr>
            </a:lvl1pPr>
          </a:lstStyle>
          <a:p>
            <a:endParaRPr lang="nl-BE" dirty="0"/>
          </a:p>
        </p:txBody>
      </p:sp>
      <p:sp>
        <p:nvSpPr>
          <p:cNvPr id="12" name="Tijdelijke aanduiding voor dianummer 11">
            <a:extLst>
              <a:ext uri="{FF2B5EF4-FFF2-40B4-BE49-F238E27FC236}">
                <a16:creationId xmlns:a16="http://schemas.microsoft.com/office/drawing/2014/main" id="{B6B40715-2E0D-48D8-BDBC-96B64752E8A6}"/>
              </a:ext>
            </a:extLst>
          </p:cNvPr>
          <p:cNvSpPr>
            <a:spLocks noGrp="1"/>
          </p:cNvSpPr>
          <p:nvPr>
            <p:ph type="sldNum" sz="quarter" idx="21"/>
          </p:nvPr>
        </p:nvSpPr>
        <p:spPr/>
        <p:txBody>
          <a:bodyPr/>
          <a:lstStyle>
            <a:lvl1pPr>
              <a:defRPr>
                <a:solidFill>
                  <a:schemeClr val="bg1"/>
                </a:solidFill>
              </a:defRPr>
            </a:lvl1p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120571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Recapslide (4)">
    <p:bg>
      <p:bgPr>
        <a:solidFill>
          <a:schemeClr val="accent1"/>
        </a:solidFill>
        <a:effectLst/>
      </p:bgPr>
    </p:bg>
    <p:spTree>
      <p:nvGrpSpPr>
        <p:cNvPr id="1" name=""/>
        <p:cNvGrpSpPr/>
        <p:nvPr/>
      </p:nvGrpSpPr>
      <p:grpSpPr>
        <a:xfrm>
          <a:off x="0" y="0"/>
          <a:ext cx="0" cy="0"/>
          <a:chOff x="0" y="0"/>
          <a:chExt cx="0" cy="0"/>
        </a:xfrm>
      </p:grpSpPr>
      <p:sp>
        <p:nvSpPr>
          <p:cNvPr id="21" name="Rechthoekige driehoek 20">
            <a:extLst>
              <a:ext uri="{FF2B5EF4-FFF2-40B4-BE49-F238E27FC236}">
                <a16:creationId xmlns:a16="http://schemas.microsoft.com/office/drawing/2014/main" id="{59D4E89D-E1B0-42CA-B7C9-B61705D298B8}"/>
              </a:ext>
            </a:extLst>
          </p:cNvPr>
          <p:cNvSpPr/>
          <p:nvPr userDrawn="1"/>
        </p:nvSpPr>
        <p:spPr>
          <a:xfrm flipV="1">
            <a:off x="0" y="-1"/>
            <a:ext cx="3548050" cy="3547432"/>
          </a:xfrm>
          <a:prstGeom prst="rtTriangle">
            <a:avLst/>
          </a:prstGeom>
          <a:solidFill>
            <a:schemeClr val="accent1">
              <a:lumMod val="75000"/>
              <a:alpha val="30000"/>
            </a:schemeClr>
          </a:solidFill>
        </p:spPr>
        <p:txBody>
          <a:bodyPr wrap="square" lIns="0" tIns="0" rIns="0" bIns="0" rtlCol="0" anchor="ctr">
            <a:noAutofit/>
          </a:bodyPr>
          <a:lstStyle/>
          <a:p>
            <a:pPr algn="l"/>
            <a:endParaRPr lang="nl-BE" sz="1600" b="1" dirty="0" err="1">
              <a:latin typeface="+mj-lt"/>
            </a:endParaRPr>
          </a:p>
        </p:txBody>
      </p:sp>
      <p:sp>
        <p:nvSpPr>
          <p:cNvPr id="24" name="Gedeeltelijke cirkel 23">
            <a:extLst>
              <a:ext uri="{FF2B5EF4-FFF2-40B4-BE49-F238E27FC236}">
                <a16:creationId xmlns:a16="http://schemas.microsoft.com/office/drawing/2014/main" id="{1E6B0ED3-9A30-46EC-AA0B-E59F3A50AC70}"/>
              </a:ext>
            </a:extLst>
          </p:cNvPr>
          <p:cNvSpPr/>
          <p:nvPr userDrawn="1"/>
        </p:nvSpPr>
        <p:spPr>
          <a:xfrm>
            <a:off x="11439017" y="2676017"/>
            <a:ext cx="1505966" cy="1505966"/>
          </a:xfrm>
          <a:prstGeom prst="pie">
            <a:avLst>
              <a:gd name="adj1" fmla="val 5397516"/>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lvl1pPr>
              <a:defRPr>
                <a:solidFill>
                  <a:schemeClr val="bg1"/>
                </a:solidFill>
              </a:defRPr>
            </a:lvl1p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58813" y="228154"/>
            <a:ext cx="3714750" cy="365125"/>
          </a:xfrm>
        </p:spPr>
        <p:txBody>
          <a:bodyPr anchor="b" anchorCtr="0"/>
          <a:lstStyle>
            <a:lvl1pPr marL="0" indent="0">
              <a:buNone/>
              <a:defRPr sz="1400" b="1">
                <a:solidFill>
                  <a:schemeClr val="accent3"/>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7" name="Ovaal 16">
            <a:extLst>
              <a:ext uri="{FF2B5EF4-FFF2-40B4-BE49-F238E27FC236}">
                <a16:creationId xmlns:a16="http://schemas.microsoft.com/office/drawing/2014/main" id="{CA206146-2EAC-4B92-A2A5-F90CCDB8F409}"/>
              </a:ext>
            </a:extLst>
          </p:cNvPr>
          <p:cNvSpPr/>
          <p:nvPr userDrawn="1"/>
        </p:nvSpPr>
        <p:spPr>
          <a:xfrm>
            <a:off x="4268928" y="2743154"/>
            <a:ext cx="485192" cy="485192"/>
          </a:xfrm>
          <a:prstGeom prst="ellipse">
            <a:avLst/>
          </a:prstGeom>
          <a:solidFill>
            <a:schemeClr val="accent3">
              <a:lumMod val="20000"/>
              <a:lumOff val="80000"/>
            </a:schemeClr>
          </a:solidFill>
        </p:spPr>
        <p:txBody>
          <a:bodyPr wrap="square" lIns="0" tIns="0" rIns="0" bIns="0" rtlCol="0" anchor="ctr">
            <a:spAutoFit/>
          </a:bodyPr>
          <a:lstStyle/>
          <a:p>
            <a:pPr algn="l"/>
            <a:endParaRPr lang="nl-BE" sz="1600" b="1" dirty="0" err="1">
              <a:latin typeface="+mj-lt"/>
            </a:endParaRPr>
          </a:p>
        </p:txBody>
      </p:sp>
      <p:sp>
        <p:nvSpPr>
          <p:cNvPr id="19" name="Ovaal 18">
            <a:extLst>
              <a:ext uri="{FF2B5EF4-FFF2-40B4-BE49-F238E27FC236}">
                <a16:creationId xmlns:a16="http://schemas.microsoft.com/office/drawing/2014/main" id="{E9CE04D3-BEEA-4DB7-8BC3-A346C6B15697}"/>
              </a:ext>
            </a:extLst>
          </p:cNvPr>
          <p:cNvSpPr/>
          <p:nvPr userDrawn="1"/>
        </p:nvSpPr>
        <p:spPr>
          <a:xfrm>
            <a:off x="7086773" y="3203114"/>
            <a:ext cx="485192" cy="485192"/>
          </a:xfrm>
          <a:prstGeom prst="ellipse">
            <a:avLst/>
          </a:prstGeom>
          <a:solidFill>
            <a:schemeClr val="accent3">
              <a:lumMod val="20000"/>
              <a:lumOff val="80000"/>
            </a:schemeClr>
          </a:solidFill>
        </p:spPr>
        <p:txBody>
          <a:bodyPr wrap="square" lIns="0" tIns="0" rIns="0" bIns="0" rtlCol="0" anchor="ctr">
            <a:spAutoFit/>
          </a:bodyPr>
          <a:lstStyle/>
          <a:p>
            <a:pPr algn="l"/>
            <a:endParaRPr lang="nl-BE" sz="1600" b="1" dirty="0" err="1">
              <a:latin typeface="+mj-lt"/>
            </a:endParaRPr>
          </a:p>
        </p:txBody>
      </p:sp>
      <p:sp>
        <p:nvSpPr>
          <p:cNvPr id="23" name="Ovaal 22">
            <a:extLst>
              <a:ext uri="{FF2B5EF4-FFF2-40B4-BE49-F238E27FC236}">
                <a16:creationId xmlns:a16="http://schemas.microsoft.com/office/drawing/2014/main" id="{6D536E26-AD39-4688-854C-A18C55384E6F}"/>
              </a:ext>
            </a:extLst>
          </p:cNvPr>
          <p:cNvSpPr/>
          <p:nvPr userDrawn="1"/>
        </p:nvSpPr>
        <p:spPr>
          <a:xfrm>
            <a:off x="10212528" y="2737575"/>
            <a:ext cx="485192" cy="485192"/>
          </a:xfrm>
          <a:prstGeom prst="ellipse">
            <a:avLst/>
          </a:prstGeom>
          <a:solidFill>
            <a:schemeClr val="accent3">
              <a:lumMod val="20000"/>
              <a:lumOff val="80000"/>
            </a:schemeClr>
          </a:solidFill>
        </p:spPr>
        <p:txBody>
          <a:bodyPr wrap="square" lIns="0" tIns="0" rIns="0" bIns="0" rtlCol="0" anchor="ctr">
            <a:spAutoFit/>
          </a:bodyPr>
          <a:lstStyle/>
          <a:p>
            <a:pPr algn="l"/>
            <a:endParaRPr lang="nl-BE" sz="1600" b="1" dirty="0" err="1">
              <a:latin typeface="+mj-lt"/>
            </a:endParaRPr>
          </a:p>
        </p:txBody>
      </p:sp>
      <p:sp>
        <p:nvSpPr>
          <p:cNvPr id="25" name="Ovaal 24">
            <a:extLst>
              <a:ext uri="{FF2B5EF4-FFF2-40B4-BE49-F238E27FC236}">
                <a16:creationId xmlns:a16="http://schemas.microsoft.com/office/drawing/2014/main" id="{E00347F5-AB80-4735-BDA1-76868241335B}"/>
              </a:ext>
            </a:extLst>
          </p:cNvPr>
          <p:cNvSpPr/>
          <p:nvPr userDrawn="1"/>
        </p:nvSpPr>
        <p:spPr>
          <a:xfrm>
            <a:off x="1887328" y="3214169"/>
            <a:ext cx="485192" cy="485192"/>
          </a:xfrm>
          <a:prstGeom prst="ellipse">
            <a:avLst/>
          </a:prstGeom>
          <a:solidFill>
            <a:schemeClr val="accent3">
              <a:lumMod val="20000"/>
              <a:lumOff val="80000"/>
            </a:schemeClr>
          </a:solidFill>
        </p:spPr>
        <p:txBody>
          <a:bodyPr wrap="square" lIns="0" tIns="0" rIns="0" bIns="0" rtlCol="0" anchor="ctr">
            <a:spAutoFit/>
          </a:bodyPr>
          <a:lstStyle/>
          <a:p>
            <a:pPr algn="l"/>
            <a:endParaRPr lang="nl-BE" sz="1600" b="1" dirty="0" err="1">
              <a:latin typeface="+mj-lt"/>
            </a:endParaRPr>
          </a:p>
        </p:txBody>
      </p:sp>
      <p:sp>
        <p:nvSpPr>
          <p:cNvPr id="26" name="Tijdelijke aanduiding voor tekst 9">
            <a:extLst>
              <a:ext uri="{FF2B5EF4-FFF2-40B4-BE49-F238E27FC236}">
                <a16:creationId xmlns:a16="http://schemas.microsoft.com/office/drawing/2014/main" id="{A3FABC2D-C862-4E87-BE03-38B71C5F2BEE}"/>
              </a:ext>
            </a:extLst>
          </p:cNvPr>
          <p:cNvSpPr>
            <a:spLocks noGrp="1"/>
          </p:cNvSpPr>
          <p:nvPr>
            <p:ph type="body" sz="quarter" idx="14" hasCustomPrompt="1"/>
          </p:nvPr>
        </p:nvSpPr>
        <p:spPr>
          <a:xfrm>
            <a:off x="731133" y="3916890"/>
            <a:ext cx="2312390" cy="361449"/>
          </a:xfrm>
        </p:spPr>
        <p:txBody>
          <a:bodyPr lIns="0" tIns="0" rIns="0" bIns="0" anchor="ctr" anchorCtr="0">
            <a:noAutofit/>
          </a:bodyPr>
          <a:lstStyle>
            <a:lvl1pPr algn="ctr">
              <a:buNone/>
              <a:defRPr sz="2400" b="1">
                <a:solidFill>
                  <a:srgbClr val="D3DDF2"/>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Punt 1</a:t>
            </a:r>
          </a:p>
        </p:txBody>
      </p:sp>
      <p:sp>
        <p:nvSpPr>
          <p:cNvPr id="28" name="Tijdelijke aanduiding voor tekst 9">
            <a:extLst>
              <a:ext uri="{FF2B5EF4-FFF2-40B4-BE49-F238E27FC236}">
                <a16:creationId xmlns:a16="http://schemas.microsoft.com/office/drawing/2014/main" id="{62005825-A1D7-4912-AC95-CA46A76066D3}"/>
              </a:ext>
            </a:extLst>
          </p:cNvPr>
          <p:cNvSpPr>
            <a:spLocks noGrp="1"/>
          </p:cNvSpPr>
          <p:nvPr>
            <p:ph type="body" sz="quarter" idx="16" hasCustomPrompt="1"/>
          </p:nvPr>
        </p:nvSpPr>
        <p:spPr>
          <a:xfrm>
            <a:off x="3537875" y="3916890"/>
            <a:ext cx="2312390" cy="361449"/>
          </a:xfrm>
        </p:spPr>
        <p:txBody>
          <a:bodyPr lIns="0" tIns="0" rIns="0" bIns="0" anchor="ctr" anchorCtr="0">
            <a:noAutofit/>
          </a:bodyPr>
          <a:lstStyle>
            <a:lvl1pPr algn="ctr">
              <a:buNone/>
              <a:defRPr sz="2400" b="1">
                <a:solidFill>
                  <a:srgbClr val="D3DDF2"/>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Punt 2</a:t>
            </a:r>
          </a:p>
        </p:txBody>
      </p:sp>
      <p:sp>
        <p:nvSpPr>
          <p:cNvPr id="30" name="Tijdelijke aanduiding voor tekst 9">
            <a:extLst>
              <a:ext uri="{FF2B5EF4-FFF2-40B4-BE49-F238E27FC236}">
                <a16:creationId xmlns:a16="http://schemas.microsoft.com/office/drawing/2014/main" id="{BB03533F-4018-4CAF-B598-FCE1F6CF8F17}"/>
              </a:ext>
            </a:extLst>
          </p:cNvPr>
          <p:cNvSpPr>
            <a:spLocks noGrp="1"/>
          </p:cNvSpPr>
          <p:nvPr>
            <p:ph type="body" sz="quarter" idx="18" hasCustomPrompt="1"/>
          </p:nvPr>
        </p:nvSpPr>
        <p:spPr>
          <a:xfrm>
            <a:off x="6344617" y="3916890"/>
            <a:ext cx="2312390" cy="361449"/>
          </a:xfrm>
        </p:spPr>
        <p:txBody>
          <a:bodyPr lIns="0" tIns="0" rIns="0" bIns="0" anchor="ctr" anchorCtr="0">
            <a:noAutofit/>
          </a:bodyPr>
          <a:lstStyle>
            <a:lvl1pPr algn="ctr">
              <a:buNone/>
              <a:defRPr sz="2400" b="1">
                <a:solidFill>
                  <a:srgbClr val="D3DDF2"/>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Punt 3</a:t>
            </a:r>
          </a:p>
        </p:txBody>
      </p:sp>
      <p:sp>
        <p:nvSpPr>
          <p:cNvPr id="32" name="Tijdelijke aanduiding voor tekst 9">
            <a:extLst>
              <a:ext uri="{FF2B5EF4-FFF2-40B4-BE49-F238E27FC236}">
                <a16:creationId xmlns:a16="http://schemas.microsoft.com/office/drawing/2014/main" id="{A816A65F-93B3-4FA7-875E-67D48A45741B}"/>
              </a:ext>
            </a:extLst>
          </p:cNvPr>
          <p:cNvSpPr>
            <a:spLocks noGrp="1"/>
          </p:cNvSpPr>
          <p:nvPr>
            <p:ph type="body" sz="quarter" idx="22" hasCustomPrompt="1"/>
          </p:nvPr>
        </p:nvSpPr>
        <p:spPr>
          <a:xfrm>
            <a:off x="9151359" y="3916890"/>
            <a:ext cx="2312390" cy="361449"/>
          </a:xfrm>
        </p:spPr>
        <p:txBody>
          <a:bodyPr lIns="0" tIns="0" rIns="0" bIns="0" anchor="ctr" anchorCtr="0">
            <a:noAutofit/>
          </a:bodyPr>
          <a:lstStyle>
            <a:lvl1pPr algn="ctr">
              <a:buNone/>
              <a:defRPr sz="2400" b="1">
                <a:solidFill>
                  <a:srgbClr val="D3DDF2"/>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Punt 4</a:t>
            </a:r>
          </a:p>
        </p:txBody>
      </p:sp>
      <p:sp>
        <p:nvSpPr>
          <p:cNvPr id="34" name="Rechthoek 33">
            <a:extLst>
              <a:ext uri="{FF2B5EF4-FFF2-40B4-BE49-F238E27FC236}">
                <a16:creationId xmlns:a16="http://schemas.microsoft.com/office/drawing/2014/main" id="{54789BAA-9089-4F90-A4C0-CCB0F6568565}"/>
              </a:ext>
            </a:extLst>
          </p:cNvPr>
          <p:cNvSpPr/>
          <p:nvPr userDrawn="1"/>
        </p:nvSpPr>
        <p:spPr>
          <a:xfrm>
            <a:off x="1159741" y="2662340"/>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accent3"/>
                </a:solidFill>
                <a:latin typeface="+mj-lt"/>
              </a:rPr>
              <a:t>1</a:t>
            </a:r>
            <a:endParaRPr lang="en-BE" sz="8800" b="1" dirty="0">
              <a:solidFill>
                <a:schemeClr val="accent3"/>
              </a:solidFill>
              <a:latin typeface="+mj-lt"/>
            </a:endParaRPr>
          </a:p>
        </p:txBody>
      </p:sp>
      <p:sp>
        <p:nvSpPr>
          <p:cNvPr id="35" name="Rechthoek 34">
            <a:extLst>
              <a:ext uri="{FF2B5EF4-FFF2-40B4-BE49-F238E27FC236}">
                <a16:creationId xmlns:a16="http://schemas.microsoft.com/office/drawing/2014/main" id="{E5C1BEDB-2CCA-4D9B-907A-1EA90996557E}"/>
              </a:ext>
            </a:extLst>
          </p:cNvPr>
          <p:cNvSpPr/>
          <p:nvPr userDrawn="1"/>
        </p:nvSpPr>
        <p:spPr>
          <a:xfrm>
            <a:off x="3966483" y="2662340"/>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accent3"/>
                </a:solidFill>
                <a:latin typeface="+mj-lt"/>
              </a:rPr>
              <a:t>2</a:t>
            </a:r>
            <a:endParaRPr lang="en-BE" sz="8800" b="1" dirty="0">
              <a:solidFill>
                <a:schemeClr val="accent3"/>
              </a:solidFill>
              <a:latin typeface="+mj-lt"/>
            </a:endParaRPr>
          </a:p>
        </p:txBody>
      </p:sp>
      <p:sp>
        <p:nvSpPr>
          <p:cNvPr id="36" name="Rechthoek 35">
            <a:extLst>
              <a:ext uri="{FF2B5EF4-FFF2-40B4-BE49-F238E27FC236}">
                <a16:creationId xmlns:a16="http://schemas.microsoft.com/office/drawing/2014/main" id="{0D409FDA-987A-4CC1-9229-7E0FE0A69851}"/>
              </a:ext>
            </a:extLst>
          </p:cNvPr>
          <p:cNvSpPr/>
          <p:nvPr userDrawn="1"/>
        </p:nvSpPr>
        <p:spPr>
          <a:xfrm>
            <a:off x="6773225" y="2662340"/>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accent3"/>
                </a:solidFill>
                <a:latin typeface="+mj-lt"/>
              </a:rPr>
              <a:t>3</a:t>
            </a:r>
            <a:endParaRPr lang="en-BE" sz="8800" b="1" dirty="0">
              <a:solidFill>
                <a:schemeClr val="accent3"/>
              </a:solidFill>
              <a:latin typeface="+mj-lt"/>
            </a:endParaRPr>
          </a:p>
        </p:txBody>
      </p:sp>
      <p:sp>
        <p:nvSpPr>
          <p:cNvPr id="37" name="Rechthoek 36">
            <a:extLst>
              <a:ext uri="{FF2B5EF4-FFF2-40B4-BE49-F238E27FC236}">
                <a16:creationId xmlns:a16="http://schemas.microsoft.com/office/drawing/2014/main" id="{59A47471-758E-40FC-BDBD-8FCF5F8BEBE5}"/>
              </a:ext>
            </a:extLst>
          </p:cNvPr>
          <p:cNvSpPr/>
          <p:nvPr userDrawn="1"/>
        </p:nvSpPr>
        <p:spPr>
          <a:xfrm>
            <a:off x="9579966" y="2662340"/>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accent3"/>
                </a:solidFill>
                <a:latin typeface="+mj-lt"/>
              </a:rPr>
              <a:t>4</a:t>
            </a:r>
            <a:endParaRPr lang="en-BE" sz="8800" b="1" dirty="0">
              <a:solidFill>
                <a:schemeClr val="accent3"/>
              </a:solidFill>
              <a:latin typeface="+mj-lt"/>
            </a:endParaRPr>
          </a:p>
        </p:txBody>
      </p:sp>
      <p:sp>
        <p:nvSpPr>
          <p:cNvPr id="22" name="Gelijkbenige driehoek 21">
            <a:extLst>
              <a:ext uri="{FF2B5EF4-FFF2-40B4-BE49-F238E27FC236}">
                <a16:creationId xmlns:a16="http://schemas.microsoft.com/office/drawing/2014/main" id="{49C05452-865B-4DE5-903D-801007A58537}"/>
              </a:ext>
            </a:extLst>
          </p:cNvPr>
          <p:cNvSpPr/>
          <p:nvPr userDrawn="1"/>
        </p:nvSpPr>
        <p:spPr>
          <a:xfrm rot="16200000">
            <a:off x="11475085"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29" name="Graphic 28">
            <a:extLst>
              <a:ext uri="{FF2B5EF4-FFF2-40B4-BE49-F238E27FC236}">
                <a16:creationId xmlns:a16="http://schemas.microsoft.com/office/drawing/2014/main" id="{7281AC6E-BAE1-4F95-89AF-2C85C3C878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8813" y="6221683"/>
            <a:ext cx="1153603" cy="366439"/>
          </a:xfrm>
          <a:prstGeom prst="rect">
            <a:avLst/>
          </a:prstGeom>
        </p:spPr>
      </p:pic>
      <p:sp>
        <p:nvSpPr>
          <p:cNvPr id="7" name="Tijdelijke aanduiding voor voettekst 6">
            <a:extLst>
              <a:ext uri="{FF2B5EF4-FFF2-40B4-BE49-F238E27FC236}">
                <a16:creationId xmlns:a16="http://schemas.microsoft.com/office/drawing/2014/main" id="{3FBDFF47-02D8-4DD8-B3A6-26887A00600E}"/>
              </a:ext>
            </a:extLst>
          </p:cNvPr>
          <p:cNvSpPr>
            <a:spLocks noGrp="1"/>
          </p:cNvSpPr>
          <p:nvPr>
            <p:ph type="ftr" sz="quarter" idx="24"/>
          </p:nvPr>
        </p:nvSpPr>
        <p:spPr/>
        <p:txBody>
          <a:bodyPr/>
          <a:lstStyle>
            <a:lvl1pPr>
              <a:defRPr>
                <a:solidFill>
                  <a:schemeClr val="bg1"/>
                </a:solidFill>
              </a:defRPr>
            </a:lvl1pPr>
          </a:lstStyle>
          <a:p>
            <a:endParaRPr lang="nl-BE" dirty="0"/>
          </a:p>
        </p:txBody>
      </p:sp>
      <p:sp>
        <p:nvSpPr>
          <p:cNvPr id="9" name="Tijdelijke aanduiding voor dianummer 8">
            <a:extLst>
              <a:ext uri="{FF2B5EF4-FFF2-40B4-BE49-F238E27FC236}">
                <a16:creationId xmlns:a16="http://schemas.microsoft.com/office/drawing/2014/main" id="{E3C738EF-C42F-4CA2-AB1D-80ED7780DCED}"/>
              </a:ext>
            </a:extLst>
          </p:cNvPr>
          <p:cNvSpPr>
            <a:spLocks noGrp="1"/>
          </p:cNvSpPr>
          <p:nvPr>
            <p:ph type="sldNum" sz="quarter" idx="25"/>
          </p:nvPr>
        </p:nvSpPr>
        <p:spPr/>
        <p:txBody>
          <a:bodyPr/>
          <a:lstStyle>
            <a:lvl1pPr>
              <a:defRPr>
                <a:solidFill>
                  <a:schemeClr val="bg1"/>
                </a:solidFill>
              </a:defRPr>
            </a:lvl1p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327455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Eindslide">
    <p:bg>
      <p:bgPr>
        <a:solidFill>
          <a:schemeClr val="accent1"/>
        </a:solidFill>
        <a:effectLst/>
      </p:bgPr>
    </p:bg>
    <p:spTree>
      <p:nvGrpSpPr>
        <p:cNvPr id="1" name=""/>
        <p:cNvGrpSpPr/>
        <p:nvPr/>
      </p:nvGrpSpPr>
      <p:grpSpPr>
        <a:xfrm>
          <a:off x="0" y="0"/>
          <a:ext cx="0" cy="0"/>
          <a:chOff x="0" y="0"/>
          <a:chExt cx="0" cy="0"/>
        </a:xfrm>
      </p:grpSpPr>
      <p:sp>
        <p:nvSpPr>
          <p:cNvPr id="10" name="Tijdelijke aanduiding voor tekst 9">
            <a:extLst>
              <a:ext uri="{FF2B5EF4-FFF2-40B4-BE49-F238E27FC236}">
                <a16:creationId xmlns:a16="http://schemas.microsoft.com/office/drawing/2014/main" id="{DE9E7DBB-70BC-4DCA-92B2-D84A1C88BE4E}"/>
              </a:ext>
            </a:extLst>
          </p:cNvPr>
          <p:cNvSpPr>
            <a:spLocks noGrp="1"/>
          </p:cNvSpPr>
          <p:nvPr>
            <p:ph type="body" sz="quarter" idx="13" hasCustomPrompt="1"/>
          </p:nvPr>
        </p:nvSpPr>
        <p:spPr>
          <a:xfrm>
            <a:off x="1249363" y="2897606"/>
            <a:ext cx="4846637" cy="389393"/>
          </a:xfrm>
        </p:spPr>
        <p:txBody>
          <a:bodyPr/>
          <a:lstStyle>
            <a:lvl1pPr marL="0" indent="0">
              <a:buNone/>
              <a:defRPr sz="2400" b="1">
                <a:solidFill>
                  <a:schemeClr val="accent3"/>
                </a:solidFill>
                <a:latin typeface="+mj-lt"/>
              </a:defRPr>
            </a:lvl1pPr>
          </a:lstStyle>
          <a:p>
            <a:pPr lvl="0"/>
            <a:r>
              <a:rPr lang="nl-BE" dirty="0"/>
              <a:t>Voornaam Naam</a:t>
            </a:r>
          </a:p>
        </p:txBody>
      </p:sp>
      <p:sp>
        <p:nvSpPr>
          <p:cNvPr id="11" name="Tijdelijke aanduiding voor tekst 9">
            <a:extLst>
              <a:ext uri="{FF2B5EF4-FFF2-40B4-BE49-F238E27FC236}">
                <a16:creationId xmlns:a16="http://schemas.microsoft.com/office/drawing/2014/main" id="{D3E9B1FB-0D74-416B-AE1D-0D0C074F0CE6}"/>
              </a:ext>
            </a:extLst>
          </p:cNvPr>
          <p:cNvSpPr>
            <a:spLocks noGrp="1"/>
          </p:cNvSpPr>
          <p:nvPr>
            <p:ph type="body" sz="quarter" idx="14" hasCustomPrompt="1"/>
          </p:nvPr>
        </p:nvSpPr>
        <p:spPr>
          <a:xfrm>
            <a:off x="1249363" y="3286999"/>
            <a:ext cx="4846637" cy="389393"/>
          </a:xfrm>
        </p:spPr>
        <p:txBody>
          <a:bodyPr/>
          <a:lstStyle>
            <a:lvl1pPr marL="0" indent="0">
              <a:buNone/>
              <a:defRPr sz="2400">
                <a:solidFill>
                  <a:schemeClr val="accent3"/>
                </a:solidFill>
                <a:latin typeface="+mj-lt"/>
              </a:defRPr>
            </a:lvl1pPr>
          </a:lstStyle>
          <a:p>
            <a:pPr lvl="0"/>
            <a:r>
              <a:rPr lang="nl-BE" dirty="0"/>
              <a:t>Voornaam.naam@odisee.be</a:t>
            </a:r>
          </a:p>
        </p:txBody>
      </p:sp>
      <p:sp>
        <p:nvSpPr>
          <p:cNvPr id="13" name="Tekstvak 12">
            <a:extLst>
              <a:ext uri="{FF2B5EF4-FFF2-40B4-BE49-F238E27FC236}">
                <a16:creationId xmlns:a16="http://schemas.microsoft.com/office/drawing/2014/main" id="{476E491B-754B-4F6D-BBCD-CF3A990F95B2}"/>
              </a:ext>
            </a:extLst>
          </p:cNvPr>
          <p:cNvSpPr txBox="1"/>
          <p:nvPr userDrawn="1"/>
        </p:nvSpPr>
        <p:spPr>
          <a:xfrm>
            <a:off x="1249364" y="3984861"/>
            <a:ext cx="4925100" cy="523220"/>
          </a:xfrm>
          <a:prstGeom prst="rect">
            <a:avLst/>
          </a:prstGeom>
          <a:noFill/>
        </p:spPr>
        <p:txBody>
          <a:bodyPr wrap="square" rtlCol="0">
            <a:spAutoFit/>
          </a:bodyPr>
          <a:lstStyle/>
          <a:p>
            <a:r>
              <a:rPr lang="nl-BE" sz="2800" b="1" dirty="0">
                <a:solidFill>
                  <a:schemeClr val="accent3"/>
                </a:solidFill>
                <a:latin typeface="+mj-lt"/>
              </a:rPr>
              <a:t>www.odisee.be</a:t>
            </a:r>
          </a:p>
        </p:txBody>
      </p:sp>
      <p:sp>
        <p:nvSpPr>
          <p:cNvPr id="15" name="Rechthoekige driehoek 14">
            <a:extLst>
              <a:ext uri="{FF2B5EF4-FFF2-40B4-BE49-F238E27FC236}">
                <a16:creationId xmlns:a16="http://schemas.microsoft.com/office/drawing/2014/main" id="{95498694-935B-40B8-A013-1038E5CA5A61}"/>
              </a:ext>
            </a:extLst>
          </p:cNvPr>
          <p:cNvSpPr/>
          <p:nvPr userDrawn="1"/>
        </p:nvSpPr>
        <p:spPr>
          <a:xfrm rot="5400000" flipV="1">
            <a:off x="8644259" y="-1"/>
            <a:ext cx="3548050" cy="3547432"/>
          </a:xfrm>
          <a:prstGeom prst="rtTriangle">
            <a:avLst/>
          </a:prstGeom>
          <a:solidFill>
            <a:schemeClr val="accent1">
              <a:lumMod val="75000"/>
              <a:alpha val="30000"/>
            </a:schemeClr>
          </a:solidFill>
        </p:spPr>
        <p:txBody>
          <a:bodyPr wrap="square" lIns="0" tIns="0" rIns="0" bIns="0" rtlCol="0" anchor="ctr">
            <a:noAutofit/>
          </a:bodyPr>
          <a:lstStyle/>
          <a:p>
            <a:pPr algn="l"/>
            <a:endParaRPr lang="nl-BE" sz="1600" b="1" dirty="0" err="1">
              <a:latin typeface="+mj-lt"/>
            </a:endParaRPr>
          </a:p>
        </p:txBody>
      </p:sp>
      <p:sp>
        <p:nvSpPr>
          <p:cNvPr id="6" name="Tekstvak 5">
            <a:extLst>
              <a:ext uri="{FF2B5EF4-FFF2-40B4-BE49-F238E27FC236}">
                <a16:creationId xmlns:a16="http://schemas.microsoft.com/office/drawing/2014/main" id="{7E4D1CDF-22C2-490D-B114-BF1DEE53D46D}"/>
              </a:ext>
            </a:extLst>
          </p:cNvPr>
          <p:cNvSpPr txBox="1"/>
          <p:nvPr userDrawn="1"/>
        </p:nvSpPr>
        <p:spPr>
          <a:xfrm>
            <a:off x="658813" y="479833"/>
            <a:ext cx="6989275" cy="707886"/>
          </a:xfrm>
          <a:prstGeom prst="rect">
            <a:avLst/>
          </a:prstGeom>
          <a:noFill/>
        </p:spPr>
        <p:txBody>
          <a:bodyPr wrap="square" rtlCol="0">
            <a:spAutoFit/>
          </a:bodyPr>
          <a:lstStyle/>
          <a:p>
            <a:r>
              <a:rPr lang="nl-BE" sz="4000" b="1" dirty="0">
                <a:solidFill>
                  <a:schemeClr val="bg1"/>
                </a:solidFill>
                <a:latin typeface="+mj-lt"/>
              </a:rPr>
              <a:t>Dank voor uw aandacht!</a:t>
            </a:r>
          </a:p>
        </p:txBody>
      </p:sp>
      <p:sp>
        <p:nvSpPr>
          <p:cNvPr id="16" name="Gedeeltelijke cirkel 15">
            <a:extLst>
              <a:ext uri="{FF2B5EF4-FFF2-40B4-BE49-F238E27FC236}">
                <a16:creationId xmlns:a16="http://schemas.microsoft.com/office/drawing/2014/main" id="{E8C9047A-7C9A-49E2-AF65-5CE3C58EC06B}"/>
              </a:ext>
            </a:extLst>
          </p:cNvPr>
          <p:cNvSpPr/>
          <p:nvPr userDrawn="1"/>
        </p:nvSpPr>
        <p:spPr>
          <a:xfrm>
            <a:off x="11067433" y="3708314"/>
            <a:ext cx="2267240" cy="2267240"/>
          </a:xfrm>
          <a:prstGeom prst="pie">
            <a:avLst>
              <a:gd name="adj1" fmla="val 5397516"/>
              <a:gd name="adj2" fmla="val 16200000"/>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7" name="Rechthoekige driehoek 16">
            <a:extLst>
              <a:ext uri="{FF2B5EF4-FFF2-40B4-BE49-F238E27FC236}">
                <a16:creationId xmlns:a16="http://schemas.microsoft.com/office/drawing/2014/main" id="{1EE4070E-0D75-4592-B3F9-EEBF8B4B8E0E}"/>
              </a:ext>
            </a:extLst>
          </p:cNvPr>
          <p:cNvSpPr/>
          <p:nvPr userDrawn="1"/>
        </p:nvSpPr>
        <p:spPr>
          <a:xfrm rot="13500000">
            <a:off x="9110025" y="4040344"/>
            <a:ext cx="1603181" cy="1603181"/>
          </a:xfrm>
          <a:prstGeom prst="rtTriangle">
            <a:avLst/>
          </a:prstGeom>
          <a:solidFill>
            <a:schemeClr val="accent1">
              <a:lumMod val="75000"/>
              <a:alpha val="30000"/>
            </a:schemeClr>
          </a:solidFill>
        </p:spPr>
        <p:txBody>
          <a:bodyPr wrap="square" lIns="0" tIns="0" rIns="0" bIns="0" rtlCol="0" anchor="ctr">
            <a:spAutoFit/>
          </a:bodyPr>
          <a:lstStyle/>
          <a:p>
            <a:pPr algn="l"/>
            <a:endParaRPr lang="nl-BE" sz="1600" b="1" dirty="0" err="1">
              <a:latin typeface="+mj-lt"/>
            </a:endParaRPr>
          </a:p>
        </p:txBody>
      </p:sp>
      <p:sp>
        <p:nvSpPr>
          <p:cNvPr id="20" name="Tekstvak 19">
            <a:extLst>
              <a:ext uri="{FF2B5EF4-FFF2-40B4-BE49-F238E27FC236}">
                <a16:creationId xmlns:a16="http://schemas.microsoft.com/office/drawing/2014/main" id="{53F42E8D-2E0C-4BF2-8BBA-1AEC4940AAFF}"/>
              </a:ext>
            </a:extLst>
          </p:cNvPr>
          <p:cNvSpPr txBox="1"/>
          <p:nvPr userDrawn="1"/>
        </p:nvSpPr>
        <p:spPr>
          <a:xfrm>
            <a:off x="1156101" y="5311197"/>
            <a:ext cx="1729142" cy="461665"/>
          </a:xfrm>
          <a:prstGeom prst="rect">
            <a:avLst/>
          </a:prstGeom>
          <a:noFill/>
        </p:spPr>
        <p:txBody>
          <a:bodyPr wrap="square" rtlCol="0">
            <a:spAutoFit/>
          </a:bodyPr>
          <a:lstStyle/>
          <a:p>
            <a:pPr algn="ctr"/>
            <a:r>
              <a:rPr lang="nl-BE" sz="2400" b="0" dirty="0">
                <a:solidFill>
                  <a:schemeClr val="bg1"/>
                </a:solidFill>
                <a:latin typeface="+mj-lt"/>
              </a:rPr>
              <a:t>Onderzoek?</a:t>
            </a:r>
          </a:p>
        </p:txBody>
      </p:sp>
      <p:sp>
        <p:nvSpPr>
          <p:cNvPr id="53" name="Tekstvak 52">
            <a:extLst>
              <a:ext uri="{FF2B5EF4-FFF2-40B4-BE49-F238E27FC236}">
                <a16:creationId xmlns:a16="http://schemas.microsoft.com/office/drawing/2014/main" id="{B4CD2406-1D3E-49DF-8C61-CBE777B0B360}"/>
              </a:ext>
            </a:extLst>
          </p:cNvPr>
          <p:cNvSpPr txBox="1"/>
          <p:nvPr userDrawn="1"/>
        </p:nvSpPr>
        <p:spPr>
          <a:xfrm>
            <a:off x="3083259" y="5311197"/>
            <a:ext cx="2771832" cy="461665"/>
          </a:xfrm>
          <a:prstGeom prst="rect">
            <a:avLst/>
          </a:prstGeom>
          <a:noFill/>
        </p:spPr>
        <p:txBody>
          <a:bodyPr wrap="square" rtlCol="0">
            <a:spAutoFit/>
          </a:bodyPr>
          <a:lstStyle/>
          <a:p>
            <a:pPr algn="ctr"/>
            <a:r>
              <a:rPr lang="nl-BE" sz="2400" b="0" dirty="0">
                <a:solidFill>
                  <a:schemeClr val="bg1"/>
                </a:solidFill>
                <a:latin typeface="+mj-lt"/>
              </a:rPr>
              <a:t>Navormingsaanbod?</a:t>
            </a:r>
          </a:p>
        </p:txBody>
      </p:sp>
      <p:sp>
        <p:nvSpPr>
          <p:cNvPr id="64" name="Tekstvak 63">
            <a:extLst>
              <a:ext uri="{FF2B5EF4-FFF2-40B4-BE49-F238E27FC236}">
                <a16:creationId xmlns:a16="http://schemas.microsoft.com/office/drawing/2014/main" id="{3F909AB5-329F-4FA3-97C1-1074C22CFA04}"/>
              </a:ext>
            </a:extLst>
          </p:cNvPr>
          <p:cNvSpPr txBox="1"/>
          <p:nvPr userDrawn="1"/>
        </p:nvSpPr>
        <p:spPr>
          <a:xfrm>
            <a:off x="5936870" y="5311197"/>
            <a:ext cx="2496916" cy="461665"/>
          </a:xfrm>
          <a:prstGeom prst="rect">
            <a:avLst/>
          </a:prstGeom>
          <a:noFill/>
        </p:spPr>
        <p:txBody>
          <a:bodyPr wrap="square" rtlCol="0">
            <a:spAutoFit/>
          </a:bodyPr>
          <a:lstStyle/>
          <a:p>
            <a:pPr algn="ctr"/>
            <a:r>
              <a:rPr lang="nl-BE" sz="2400" b="0" dirty="0">
                <a:solidFill>
                  <a:schemeClr val="bg1"/>
                </a:solidFill>
                <a:latin typeface="+mj-lt"/>
              </a:rPr>
              <a:t>Basisopleidingen?</a:t>
            </a:r>
          </a:p>
        </p:txBody>
      </p:sp>
      <p:sp>
        <p:nvSpPr>
          <p:cNvPr id="115" name="Tekstvak 114">
            <a:extLst>
              <a:ext uri="{FF2B5EF4-FFF2-40B4-BE49-F238E27FC236}">
                <a16:creationId xmlns:a16="http://schemas.microsoft.com/office/drawing/2014/main" id="{85F9E623-B4EF-4F38-82C9-5188145BF612}"/>
              </a:ext>
            </a:extLst>
          </p:cNvPr>
          <p:cNvSpPr txBox="1"/>
          <p:nvPr userDrawn="1"/>
        </p:nvSpPr>
        <p:spPr>
          <a:xfrm>
            <a:off x="1156101" y="1723095"/>
            <a:ext cx="6989275" cy="769441"/>
          </a:xfrm>
          <a:prstGeom prst="rect">
            <a:avLst/>
          </a:prstGeom>
          <a:noFill/>
        </p:spPr>
        <p:txBody>
          <a:bodyPr wrap="square" rtlCol="0">
            <a:spAutoFit/>
          </a:bodyPr>
          <a:lstStyle/>
          <a:p>
            <a:r>
              <a:rPr lang="nl-BE" sz="4400" b="1" dirty="0">
                <a:solidFill>
                  <a:schemeClr val="bg1"/>
                </a:solidFill>
                <a:latin typeface="+mj-lt"/>
              </a:rPr>
              <a:t>Vragen?</a:t>
            </a:r>
          </a:p>
        </p:txBody>
      </p:sp>
      <p:sp>
        <p:nvSpPr>
          <p:cNvPr id="116" name="Ovaal 115">
            <a:extLst>
              <a:ext uri="{FF2B5EF4-FFF2-40B4-BE49-F238E27FC236}">
                <a16:creationId xmlns:a16="http://schemas.microsoft.com/office/drawing/2014/main" id="{8B00A6DD-FE4D-4A78-9CFF-B53156A7DD03}"/>
              </a:ext>
            </a:extLst>
          </p:cNvPr>
          <p:cNvSpPr/>
          <p:nvPr userDrawn="1"/>
        </p:nvSpPr>
        <p:spPr>
          <a:xfrm>
            <a:off x="2080886" y="4952430"/>
            <a:ext cx="363847" cy="363847"/>
          </a:xfrm>
          <a:prstGeom prst="ellipse">
            <a:avLst/>
          </a:prstGeom>
          <a:solidFill>
            <a:schemeClr val="tx1">
              <a:lumMod val="40000"/>
              <a:lumOff val="60000"/>
            </a:schemeClr>
          </a:solidFill>
        </p:spPr>
        <p:txBody>
          <a:bodyPr wrap="square" lIns="0" tIns="0" rIns="0" bIns="0" rtlCol="0" anchor="ctr">
            <a:spAutoFit/>
          </a:bodyPr>
          <a:lstStyle/>
          <a:p>
            <a:pPr algn="l"/>
            <a:endParaRPr lang="nl-BE" sz="1600" b="1" dirty="0" err="1">
              <a:latin typeface="+mj-lt"/>
            </a:endParaRPr>
          </a:p>
        </p:txBody>
      </p:sp>
      <p:sp>
        <p:nvSpPr>
          <p:cNvPr id="117" name="Ovaal 116">
            <a:extLst>
              <a:ext uri="{FF2B5EF4-FFF2-40B4-BE49-F238E27FC236}">
                <a16:creationId xmlns:a16="http://schemas.microsoft.com/office/drawing/2014/main" id="{349C36FD-8990-4BA5-8BFD-E37958452614}"/>
              </a:ext>
            </a:extLst>
          </p:cNvPr>
          <p:cNvSpPr/>
          <p:nvPr userDrawn="1"/>
        </p:nvSpPr>
        <p:spPr>
          <a:xfrm>
            <a:off x="4426743" y="4599211"/>
            <a:ext cx="363847" cy="363847"/>
          </a:xfrm>
          <a:prstGeom prst="ellipse">
            <a:avLst/>
          </a:prstGeom>
          <a:solidFill>
            <a:schemeClr val="tx1">
              <a:lumMod val="40000"/>
              <a:lumOff val="60000"/>
            </a:schemeClr>
          </a:solidFill>
        </p:spPr>
        <p:txBody>
          <a:bodyPr wrap="square" lIns="0" tIns="0" rIns="0" bIns="0" rtlCol="0" anchor="ctr">
            <a:spAutoFit/>
          </a:bodyPr>
          <a:lstStyle/>
          <a:p>
            <a:pPr algn="l"/>
            <a:endParaRPr lang="nl-BE" sz="1600" b="1" dirty="0" err="1">
              <a:latin typeface="+mj-lt"/>
            </a:endParaRPr>
          </a:p>
        </p:txBody>
      </p:sp>
      <p:sp>
        <p:nvSpPr>
          <p:cNvPr id="118" name="Ovaal 117">
            <a:extLst>
              <a:ext uri="{FF2B5EF4-FFF2-40B4-BE49-F238E27FC236}">
                <a16:creationId xmlns:a16="http://schemas.microsoft.com/office/drawing/2014/main" id="{DED2C52B-E731-4AF4-86FB-6F4C0E713B62}"/>
              </a:ext>
            </a:extLst>
          </p:cNvPr>
          <p:cNvSpPr/>
          <p:nvPr userDrawn="1"/>
        </p:nvSpPr>
        <p:spPr>
          <a:xfrm>
            <a:off x="6796241" y="4947337"/>
            <a:ext cx="363847" cy="363847"/>
          </a:xfrm>
          <a:prstGeom prst="ellipse">
            <a:avLst/>
          </a:prstGeom>
          <a:solidFill>
            <a:schemeClr val="tx1">
              <a:lumMod val="40000"/>
              <a:lumOff val="60000"/>
            </a:schemeClr>
          </a:solidFill>
        </p:spPr>
        <p:txBody>
          <a:bodyPr wrap="square" lIns="0" tIns="0" rIns="0" bIns="0" rtlCol="0" anchor="ctr">
            <a:spAutoFit/>
          </a:bodyPr>
          <a:lstStyle/>
          <a:p>
            <a:pPr algn="l"/>
            <a:endParaRPr lang="nl-BE" sz="1600" b="1" dirty="0" err="1">
              <a:latin typeface="+mj-lt"/>
            </a:endParaRPr>
          </a:p>
        </p:txBody>
      </p:sp>
      <p:grpSp>
        <p:nvGrpSpPr>
          <p:cNvPr id="21" name="Graphic 18">
            <a:extLst>
              <a:ext uri="{FF2B5EF4-FFF2-40B4-BE49-F238E27FC236}">
                <a16:creationId xmlns:a16="http://schemas.microsoft.com/office/drawing/2014/main" id="{9DB6F2BA-D0A9-496A-B378-1F5081156321}"/>
              </a:ext>
            </a:extLst>
          </p:cNvPr>
          <p:cNvGrpSpPr/>
          <p:nvPr/>
        </p:nvGrpSpPr>
        <p:grpSpPr>
          <a:xfrm>
            <a:off x="1736478" y="4652124"/>
            <a:ext cx="567319" cy="574455"/>
            <a:chOff x="1323625" y="4207012"/>
            <a:chExt cx="567319" cy="574455"/>
          </a:xfrm>
        </p:grpSpPr>
        <p:sp>
          <p:nvSpPr>
            <p:cNvPr id="22" name="Vrije vorm: vorm 21">
              <a:extLst>
                <a:ext uri="{FF2B5EF4-FFF2-40B4-BE49-F238E27FC236}">
                  <a16:creationId xmlns:a16="http://schemas.microsoft.com/office/drawing/2014/main" id="{24FC2492-334B-4F68-ABAA-78AA49DAE8B9}"/>
                </a:ext>
              </a:extLst>
            </p:cNvPr>
            <p:cNvSpPr/>
            <p:nvPr/>
          </p:nvSpPr>
          <p:spPr>
            <a:xfrm>
              <a:off x="1455250" y="4344060"/>
              <a:ext cx="305139" cy="305139"/>
            </a:xfrm>
            <a:custGeom>
              <a:avLst/>
              <a:gdLst>
                <a:gd name="connsiteX0" fmla="*/ 305139 w 305139"/>
                <a:gd name="connsiteY0" fmla="*/ 152570 h 305139"/>
                <a:gd name="connsiteX1" fmla="*/ 152570 w 305139"/>
                <a:gd name="connsiteY1" fmla="*/ 305139 h 305139"/>
                <a:gd name="connsiteX2" fmla="*/ 0 w 305139"/>
                <a:gd name="connsiteY2" fmla="*/ 152570 h 305139"/>
                <a:gd name="connsiteX3" fmla="*/ 152570 w 305139"/>
                <a:gd name="connsiteY3" fmla="*/ 0 h 305139"/>
                <a:gd name="connsiteX4" fmla="*/ 305139 w 305139"/>
                <a:gd name="connsiteY4" fmla="*/ 152570 h 305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139" h="305139">
                  <a:moveTo>
                    <a:pt x="305139" y="152570"/>
                  </a:moveTo>
                  <a:cubicBezTo>
                    <a:pt x="305139" y="236831"/>
                    <a:pt x="236831" y="305139"/>
                    <a:pt x="152570" y="305139"/>
                  </a:cubicBezTo>
                  <a:cubicBezTo>
                    <a:pt x="68308" y="305139"/>
                    <a:pt x="0" y="236831"/>
                    <a:pt x="0" y="152570"/>
                  </a:cubicBezTo>
                  <a:cubicBezTo>
                    <a:pt x="0" y="68308"/>
                    <a:pt x="68308" y="0"/>
                    <a:pt x="152570" y="0"/>
                  </a:cubicBezTo>
                  <a:cubicBezTo>
                    <a:pt x="236831" y="0"/>
                    <a:pt x="305139" y="68308"/>
                    <a:pt x="305139" y="152570"/>
                  </a:cubicBezTo>
                  <a:close/>
                </a:path>
              </a:pathLst>
            </a:custGeom>
            <a:noFill/>
            <a:ln w="19050" cap="rnd">
              <a:solidFill>
                <a:schemeClr val="bg1"/>
              </a:solidFill>
              <a:prstDash val="solid"/>
              <a:round/>
            </a:ln>
          </p:spPr>
          <p:txBody>
            <a:bodyPr rtlCol="0" anchor="ctr"/>
            <a:lstStyle/>
            <a:p>
              <a:endParaRPr lang="nl-BE"/>
            </a:p>
          </p:txBody>
        </p:sp>
        <p:sp>
          <p:nvSpPr>
            <p:cNvPr id="23" name="Vrije vorm: vorm 22">
              <a:extLst>
                <a:ext uri="{FF2B5EF4-FFF2-40B4-BE49-F238E27FC236}">
                  <a16:creationId xmlns:a16="http://schemas.microsoft.com/office/drawing/2014/main" id="{45D0775C-A708-4561-B543-6EE777660E30}"/>
                </a:ext>
              </a:extLst>
            </p:cNvPr>
            <p:cNvSpPr/>
            <p:nvPr/>
          </p:nvSpPr>
          <p:spPr>
            <a:xfrm>
              <a:off x="1530928" y="4394619"/>
              <a:ext cx="153782" cy="35038"/>
            </a:xfrm>
            <a:custGeom>
              <a:avLst/>
              <a:gdLst>
                <a:gd name="connsiteX0" fmla="*/ 0 w 153782"/>
                <a:gd name="connsiteY0" fmla="*/ 35038 h 35038"/>
                <a:gd name="connsiteX1" fmla="*/ 76891 w 153782"/>
                <a:gd name="connsiteY1" fmla="*/ 0 h 35038"/>
                <a:gd name="connsiteX2" fmla="*/ 153783 w 153782"/>
                <a:gd name="connsiteY2" fmla="*/ 35038 h 35038"/>
              </a:gdLst>
              <a:ahLst/>
              <a:cxnLst>
                <a:cxn ang="0">
                  <a:pos x="connsiteX0" y="connsiteY0"/>
                </a:cxn>
                <a:cxn ang="0">
                  <a:pos x="connsiteX1" y="connsiteY1"/>
                </a:cxn>
                <a:cxn ang="0">
                  <a:pos x="connsiteX2" y="connsiteY2"/>
                </a:cxn>
              </a:cxnLst>
              <a:rect l="l" t="t" r="r" b="b"/>
              <a:pathLst>
                <a:path w="153782" h="35038">
                  <a:moveTo>
                    <a:pt x="0" y="35038"/>
                  </a:moveTo>
                  <a:cubicBezTo>
                    <a:pt x="18732" y="13594"/>
                    <a:pt x="46242" y="0"/>
                    <a:pt x="76891" y="0"/>
                  </a:cubicBezTo>
                  <a:cubicBezTo>
                    <a:pt x="107541" y="0"/>
                    <a:pt x="135050" y="13594"/>
                    <a:pt x="153783" y="35038"/>
                  </a:cubicBezTo>
                </a:path>
              </a:pathLst>
            </a:custGeom>
            <a:noFill/>
            <a:ln w="19050" cap="rnd">
              <a:solidFill>
                <a:schemeClr val="bg1"/>
              </a:solidFill>
              <a:prstDash val="solid"/>
              <a:round/>
            </a:ln>
          </p:spPr>
          <p:txBody>
            <a:bodyPr rtlCol="0" anchor="ctr"/>
            <a:lstStyle/>
            <a:p>
              <a:endParaRPr lang="nl-BE"/>
            </a:p>
          </p:txBody>
        </p:sp>
        <p:sp>
          <p:nvSpPr>
            <p:cNvPr id="24" name="Vrije vorm: vorm 23">
              <a:extLst>
                <a:ext uri="{FF2B5EF4-FFF2-40B4-BE49-F238E27FC236}">
                  <a16:creationId xmlns:a16="http://schemas.microsoft.com/office/drawing/2014/main" id="{96B8A452-563C-4C86-A895-4171DBCF997E}"/>
                </a:ext>
              </a:extLst>
            </p:cNvPr>
            <p:cNvSpPr/>
            <p:nvPr/>
          </p:nvSpPr>
          <p:spPr>
            <a:xfrm>
              <a:off x="1539206" y="4217716"/>
              <a:ext cx="137226" cy="72716"/>
            </a:xfrm>
            <a:custGeom>
              <a:avLst/>
              <a:gdLst>
                <a:gd name="connsiteX0" fmla="*/ 0 w 137226"/>
                <a:gd name="connsiteY0" fmla="*/ 72717 h 72716"/>
                <a:gd name="connsiteX1" fmla="*/ 68614 w 137226"/>
                <a:gd name="connsiteY1" fmla="*/ 0 h 72716"/>
                <a:gd name="connsiteX2" fmla="*/ 137227 w 137226"/>
                <a:gd name="connsiteY2" fmla="*/ 72717 h 72716"/>
              </a:gdLst>
              <a:ahLst/>
              <a:cxnLst>
                <a:cxn ang="0">
                  <a:pos x="connsiteX0" y="connsiteY0"/>
                </a:cxn>
                <a:cxn ang="0">
                  <a:pos x="connsiteX1" y="connsiteY1"/>
                </a:cxn>
                <a:cxn ang="0">
                  <a:pos x="connsiteX2" y="connsiteY2"/>
                </a:cxn>
              </a:cxnLst>
              <a:rect l="l" t="t" r="r" b="b"/>
              <a:pathLst>
                <a:path w="137226" h="72716">
                  <a:moveTo>
                    <a:pt x="0" y="72717"/>
                  </a:moveTo>
                  <a:lnTo>
                    <a:pt x="68614" y="0"/>
                  </a:lnTo>
                  <a:lnTo>
                    <a:pt x="137227" y="72717"/>
                  </a:lnTo>
                </a:path>
              </a:pathLst>
            </a:custGeom>
            <a:noFill/>
            <a:ln w="19050" cap="rnd">
              <a:solidFill>
                <a:schemeClr val="bg1"/>
              </a:solidFill>
              <a:prstDash val="solid"/>
              <a:round/>
            </a:ln>
          </p:spPr>
          <p:txBody>
            <a:bodyPr rtlCol="0" anchor="ctr"/>
            <a:lstStyle/>
            <a:p>
              <a:endParaRPr lang="nl-BE"/>
            </a:p>
          </p:txBody>
        </p:sp>
        <p:sp>
          <p:nvSpPr>
            <p:cNvPr id="25" name="Vrije vorm: vorm 24">
              <a:extLst>
                <a:ext uri="{FF2B5EF4-FFF2-40B4-BE49-F238E27FC236}">
                  <a16:creationId xmlns:a16="http://schemas.microsoft.com/office/drawing/2014/main" id="{BE006A45-365C-4B7B-A0CC-EDDD833ED50D}"/>
                </a:ext>
              </a:extLst>
            </p:cNvPr>
            <p:cNvSpPr/>
            <p:nvPr/>
          </p:nvSpPr>
          <p:spPr>
            <a:xfrm>
              <a:off x="1812339" y="4429657"/>
              <a:ext cx="69327" cy="135942"/>
            </a:xfrm>
            <a:custGeom>
              <a:avLst/>
              <a:gdLst>
                <a:gd name="connsiteX0" fmla="*/ 0 w 69327"/>
                <a:gd name="connsiteY0" fmla="*/ 0 h 135942"/>
                <a:gd name="connsiteX1" fmla="*/ 69327 w 69327"/>
                <a:gd name="connsiteY1" fmla="*/ 66972 h 135942"/>
                <a:gd name="connsiteX2" fmla="*/ 1998 w 69327"/>
                <a:gd name="connsiteY2" fmla="*/ 135942 h 135942"/>
              </a:gdLst>
              <a:ahLst/>
              <a:cxnLst>
                <a:cxn ang="0">
                  <a:pos x="connsiteX0" y="connsiteY0"/>
                </a:cxn>
                <a:cxn ang="0">
                  <a:pos x="connsiteX1" y="connsiteY1"/>
                </a:cxn>
                <a:cxn ang="0">
                  <a:pos x="connsiteX2" y="connsiteY2"/>
                </a:cxn>
              </a:cxnLst>
              <a:rect l="l" t="t" r="r" b="b"/>
              <a:pathLst>
                <a:path w="69327" h="135942">
                  <a:moveTo>
                    <a:pt x="0" y="0"/>
                  </a:moveTo>
                  <a:lnTo>
                    <a:pt x="69327" y="66972"/>
                  </a:lnTo>
                  <a:lnTo>
                    <a:pt x="1998" y="135942"/>
                  </a:lnTo>
                </a:path>
              </a:pathLst>
            </a:custGeom>
            <a:noFill/>
            <a:ln w="19050" cap="rnd">
              <a:solidFill>
                <a:schemeClr val="bg1"/>
              </a:solidFill>
              <a:prstDash val="solid"/>
              <a:round/>
            </a:ln>
          </p:spPr>
          <p:txBody>
            <a:bodyPr rtlCol="0" anchor="ctr"/>
            <a:lstStyle/>
            <a:p>
              <a:endParaRPr lang="nl-BE"/>
            </a:p>
          </p:txBody>
        </p:sp>
        <p:sp>
          <p:nvSpPr>
            <p:cNvPr id="26" name="Vrije vorm: vorm 25">
              <a:extLst>
                <a:ext uri="{FF2B5EF4-FFF2-40B4-BE49-F238E27FC236}">
                  <a16:creationId xmlns:a16="http://schemas.microsoft.com/office/drawing/2014/main" id="{D762F04C-78FC-4313-B02B-FDDAEAC9A84D}"/>
                </a:ext>
              </a:extLst>
            </p:cNvPr>
            <p:cNvSpPr/>
            <p:nvPr/>
          </p:nvSpPr>
          <p:spPr>
            <a:xfrm>
              <a:off x="1539206" y="4702827"/>
              <a:ext cx="137226" cy="67899"/>
            </a:xfrm>
            <a:custGeom>
              <a:avLst/>
              <a:gdLst>
                <a:gd name="connsiteX0" fmla="*/ 137227 w 137226"/>
                <a:gd name="connsiteY0" fmla="*/ 0 h 67899"/>
                <a:gd name="connsiteX1" fmla="*/ 68614 w 137226"/>
                <a:gd name="connsiteY1" fmla="*/ 67900 h 67899"/>
                <a:gd name="connsiteX2" fmla="*/ 0 w 137226"/>
                <a:gd name="connsiteY2" fmla="*/ 0 h 67899"/>
              </a:gdLst>
              <a:ahLst/>
              <a:cxnLst>
                <a:cxn ang="0">
                  <a:pos x="connsiteX0" y="connsiteY0"/>
                </a:cxn>
                <a:cxn ang="0">
                  <a:pos x="connsiteX1" y="connsiteY1"/>
                </a:cxn>
                <a:cxn ang="0">
                  <a:pos x="connsiteX2" y="connsiteY2"/>
                </a:cxn>
              </a:cxnLst>
              <a:rect l="l" t="t" r="r" b="b"/>
              <a:pathLst>
                <a:path w="137226" h="67899">
                  <a:moveTo>
                    <a:pt x="137227" y="0"/>
                  </a:moveTo>
                  <a:lnTo>
                    <a:pt x="68614" y="67900"/>
                  </a:lnTo>
                  <a:lnTo>
                    <a:pt x="0" y="0"/>
                  </a:lnTo>
                </a:path>
              </a:pathLst>
            </a:custGeom>
            <a:noFill/>
            <a:ln w="19050" cap="rnd">
              <a:solidFill>
                <a:schemeClr val="bg1"/>
              </a:solidFill>
              <a:prstDash val="solid"/>
              <a:round/>
            </a:ln>
          </p:spPr>
          <p:txBody>
            <a:bodyPr rtlCol="0" anchor="ctr"/>
            <a:lstStyle/>
            <a:p>
              <a:endParaRPr lang="nl-BE"/>
            </a:p>
          </p:txBody>
        </p:sp>
        <p:sp>
          <p:nvSpPr>
            <p:cNvPr id="27" name="Vrije vorm: vorm 26">
              <a:extLst>
                <a:ext uri="{FF2B5EF4-FFF2-40B4-BE49-F238E27FC236}">
                  <a16:creationId xmlns:a16="http://schemas.microsoft.com/office/drawing/2014/main" id="{EB293B3C-2CD0-4A1D-B110-48E8548D90A5}"/>
                </a:ext>
              </a:extLst>
            </p:cNvPr>
            <p:cNvSpPr/>
            <p:nvPr/>
          </p:nvSpPr>
          <p:spPr>
            <a:xfrm>
              <a:off x="1334329" y="4427695"/>
              <a:ext cx="66972" cy="137904"/>
            </a:xfrm>
            <a:custGeom>
              <a:avLst/>
              <a:gdLst>
                <a:gd name="connsiteX0" fmla="*/ 66972 w 66972"/>
                <a:gd name="connsiteY0" fmla="*/ 137905 h 137904"/>
                <a:gd name="connsiteX1" fmla="*/ 0 w 66972"/>
                <a:gd name="connsiteY1" fmla="*/ 68899 h 137904"/>
                <a:gd name="connsiteX2" fmla="*/ 66972 w 66972"/>
                <a:gd name="connsiteY2" fmla="*/ 0 h 137904"/>
              </a:gdLst>
              <a:ahLst/>
              <a:cxnLst>
                <a:cxn ang="0">
                  <a:pos x="connsiteX0" y="connsiteY0"/>
                </a:cxn>
                <a:cxn ang="0">
                  <a:pos x="connsiteX1" y="connsiteY1"/>
                </a:cxn>
                <a:cxn ang="0">
                  <a:pos x="connsiteX2" y="connsiteY2"/>
                </a:cxn>
              </a:cxnLst>
              <a:rect l="l" t="t" r="r" b="b"/>
              <a:pathLst>
                <a:path w="66972" h="137904">
                  <a:moveTo>
                    <a:pt x="66972" y="137905"/>
                  </a:moveTo>
                  <a:lnTo>
                    <a:pt x="0" y="68899"/>
                  </a:lnTo>
                  <a:lnTo>
                    <a:pt x="66972" y="0"/>
                  </a:lnTo>
                </a:path>
              </a:pathLst>
            </a:custGeom>
            <a:noFill/>
            <a:ln w="19050" cap="rnd">
              <a:solidFill>
                <a:schemeClr val="bg1"/>
              </a:solidFill>
              <a:prstDash val="solid"/>
              <a:round/>
            </a:ln>
          </p:spPr>
          <p:txBody>
            <a:bodyPr rtlCol="0" anchor="ctr"/>
            <a:lstStyle/>
            <a:p>
              <a:endParaRPr lang="nl-BE"/>
            </a:p>
          </p:txBody>
        </p:sp>
        <p:sp>
          <p:nvSpPr>
            <p:cNvPr id="28" name="Vrije vorm: vorm 27">
              <a:extLst>
                <a:ext uri="{FF2B5EF4-FFF2-40B4-BE49-F238E27FC236}">
                  <a16:creationId xmlns:a16="http://schemas.microsoft.com/office/drawing/2014/main" id="{75D5E10C-DB9D-447A-9D6E-FC411AB8223F}"/>
                </a:ext>
              </a:extLst>
            </p:cNvPr>
            <p:cNvSpPr/>
            <p:nvPr/>
          </p:nvSpPr>
          <p:spPr>
            <a:xfrm>
              <a:off x="1715075" y="4603885"/>
              <a:ext cx="32362" cy="32362"/>
            </a:xfrm>
            <a:custGeom>
              <a:avLst/>
              <a:gdLst>
                <a:gd name="connsiteX0" fmla="*/ 0 w 32362"/>
                <a:gd name="connsiteY0" fmla="*/ 0 h 32362"/>
                <a:gd name="connsiteX1" fmla="*/ 32362 w 32362"/>
                <a:gd name="connsiteY1" fmla="*/ 32362 h 32362"/>
              </a:gdLst>
              <a:ahLst/>
              <a:cxnLst>
                <a:cxn ang="0">
                  <a:pos x="connsiteX0" y="connsiteY0"/>
                </a:cxn>
                <a:cxn ang="0">
                  <a:pos x="connsiteX1" y="connsiteY1"/>
                </a:cxn>
              </a:cxnLst>
              <a:rect l="l" t="t" r="r" b="b"/>
              <a:pathLst>
                <a:path w="32362" h="32362">
                  <a:moveTo>
                    <a:pt x="0" y="0"/>
                  </a:moveTo>
                  <a:lnTo>
                    <a:pt x="32362" y="32362"/>
                  </a:lnTo>
                </a:path>
              </a:pathLst>
            </a:custGeom>
            <a:ln w="19050" cap="rnd">
              <a:solidFill>
                <a:schemeClr val="bg1"/>
              </a:solidFill>
              <a:prstDash val="solid"/>
              <a:round/>
            </a:ln>
          </p:spPr>
          <p:txBody>
            <a:bodyPr rtlCol="0" anchor="ctr"/>
            <a:lstStyle/>
            <a:p>
              <a:endParaRPr lang="nl-BE"/>
            </a:p>
          </p:txBody>
        </p:sp>
        <p:sp>
          <p:nvSpPr>
            <p:cNvPr id="29" name="Vrije vorm: vorm 28">
              <a:extLst>
                <a:ext uri="{FF2B5EF4-FFF2-40B4-BE49-F238E27FC236}">
                  <a16:creationId xmlns:a16="http://schemas.microsoft.com/office/drawing/2014/main" id="{CBEF9492-574E-4A14-996F-9C57C69081CE}"/>
                </a:ext>
              </a:extLst>
            </p:cNvPr>
            <p:cNvSpPr/>
            <p:nvPr/>
          </p:nvSpPr>
          <p:spPr>
            <a:xfrm>
              <a:off x="1730203" y="4620048"/>
              <a:ext cx="149108" cy="147966"/>
            </a:xfrm>
            <a:custGeom>
              <a:avLst/>
              <a:gdLst>
                <a:gd name="connsiteX0" fmla="*/ 0 w 149108"/>
                <a:gd name="connsiteY0" fmla="*/ 32362 h 147966"/>
                <a:gd name="connsiteX1" fmla="*/ 34860 w 149108"/>
                <a:gd name="connsiteY1" fmla="*/ 0 h 147966"/>
                <a:gd name="connsiteX2" fmla="*/ 149109 w 149108"/>
                <a:gd name="connsiteY2" fmla="*/ 113285 h 147966"/>
                <a:gd name="connsiteX3" fmla="*/ 114320 w 149108"/>
                <a:gd name="connsiteY3" fmla="*/ 147967 h 147966"/>
              </a:gdLst>
              <a:ahLst/>
              <a:cxnLst>
                <a:cxn ang="0">
                  <a:pos x="connsiteX0" y="connsiteY0"/>
                </a:cxn>
                <a:cxn ang="0">
                  <a:pos x="connsiteX1" y="connsiteY1"/>
                </a:cxn>
                <a:cxn ang="0">
                  <a:pos x="connsiteX2" y="connsiteY2"/>
                </a:cxn>
                <a:cxn ang="0">
                  <a:pos x="connsiteX3" y="connsiteY3"/>
                </a:cxn>
              </a:cxnLst>
              <a:rect l="l" t="t" r="r" b="b"/>
              <a:pathLst>
                <a:path w="149108" h="147966">
                  <a:moveTo>
                    <a:pt x="0" y="32362"/>
                  </a:moveTo>
                  <a:lnTo>
                    <a:pt x="34860" y="0"/>
                  </a:lnTo>
                  <a:lnTo>
                    <a:pt x="149109" y="113285"/>
                  </a:lnTo>
                  <a:lnTo>
                    <a:pt x="114320" y="147967"/>
                  </a:lnTo>
                  <a:close/>
                </a:path>
              </a:pathLst>
            </a:custGeom>
            <a:noFill/>
            <a:ln w="19050" cap="rnd">
              <a:solidFill>
                <a:schemeClr val="bg1"/>
              </a:solidFill>
              <a:prstDash val="solid"/>
              <a:round/>
            </a:ln>
          </p:spPr>
          <p:txBody>
            <a:bodyPr rtlCol="0" anchor="ctr"/>
            <a:lstStyle/>
            <a:p>
              <a:endParaRPr lang="nl-BE"/>
            </a:p>
          </p:txBody>
        </p:sp>
        <p:sp>
          <p:nvSpPr>
            <p:cNvPr id="30" name="Vrije vorm: vorm 29">
              <a:extLst>
                <a:ext uri="{FF2B5EF4-FFF2-40B4-BE49-F238E27FC236}">
                  <a16:creationId xmlns:a16="http://schemas.microsoft.com/office/drawing/2014/main" id="{C27D60D0-5BE6-4928-AE98-3A87142E4618}"/>
                </a:ext>
              </a:extLst>
            </p:cNvPr>
            <p:cNvSpPr/>
            <p:nvPr/>
          </p:nvSpPr>
          <p:spPr>
            <a:xfrm>
              <a:off x="1810912" y="4698866"/>
              <a:ext cx="33610" cy="35145"/>
            </a:xfrm>
            <a:custGeom>
              <a:avLst/>
              <a:gdLst>
                <a:gd name="connsiteX0" fmla="*/ 33611 w 33610"/>
                <a:gd name="connsiteY0" fmla="*/ 0 h 35145"/>
                <a:gd name="connsiteX1" fmla="*/ 0 w 33610"/>
                <a:gd name="connsiteY1" fmla="*/ 35145 h 35145"/>
              </a:gdLst>
              <a:ahLst/>
              <a:cxnLst>
                <a:cxn ang="0">
                  <a:pos x="connsiteX0" y="connsiteY0"/>
                </a:cxn>
                <a:cxn ang="0">
                  <a:pos x="connsiteX1" y="connsiteY1"/>
                </a:cxn>
              </a:cxnLst>
              <a:rect l="l" t="t" r="r" b="b"/>
              <a:pathLst>
                <a:path w="33610" h="35145">
                  <a:moveTo>
                    <a:pt x="33611" y="0"/>
                  </a:moveTo>
                  <a:lnTo>
                    <a:pt x="0" y="35145"/>
                  </a:lnTo>
                </a:path>
              </a:pathLst>
            </a:custGeom>
            <a:ln w="19050" cap="rnd">
              <a:solidFill>
                <a:schemeClr val="bg1"/>
              </a:solidFill>
              <a:prstDash val="solid"/>
              <a:round/>
            </a:ln>
          </p:spPr>
          <p:txBody>
            <a:bodyPr rtlCol="0" anchor="ctr"/>
            <a:lstStyle/>
            <a:p>
              <a:endParaRPr lang="nl-BE"/>
            </a:p>
          </p:txBody>
        </p:sp>
      </p:grpSp>
      <p:grpSp>
        <p:nvGrpSpPr>
          <p:cNvPr id="78" name="Graphic 76">
            <a:extLst>
              <a:ext uri="{FF2B5EF4-FFF2-40B4-BE49-F238E27FC236}">
                <a16:creationId xmlns:a16="http://schemas.microsoft.com/office/drawing/2014/main" id="{CE58E486-4D67-455C-AA95-089A65F84AA5}"/>
              </a:ext>
            </a:extLst>
          </p:cNvPr>
          <p:cNvGrpSpPr/>
          <p:nvPr/>
        </p:nvGrpSpPr>
        <p:grpSpPr>
          <a:xfrm>
            <a:off x="4223224" y="4672812"/>
            <a:ext cx="488572" cy="531042"/>
            <a:chOff x="4223224" y="4301620"/>
            <a:chExt cx="488572" cy="531042"/>
          </a:xfrm>
          <a:noFill/>
        </p:grpSpPr>
        <p:sp>
          <p:nvSpPr>
            <p:cNvPr id="79" name="Vrije vorm: vorm 78">
              <a:extLst>
                <a:ext uri="{FF2B5EF4-FFF2-40B4-BE49-F238E27FC236}">
                  <a16:creationId xmlns:a16="http://schemas.microsoft.com/office/drawing/2014/main" id="{529B081C-425A-4477-94C4-0AFD0D46FA8F}"/>
                </a:ext>
              </a:extLst>
            </p:cNvPr>
            <p:cNvSpPr/>
            <p:nvPr/>
          </p:nvSpPr>
          <p:spPr>
            <a:xfrm>
              <a:off x="4223224" y="4301620"/>
              <a:ext cx="244303" cy="531042"/>
            </a:xfrm>
            <a:custGeom>
              <a:avLst/>
              <a:gdLst>
                <a:gd name="connsiteX0" fmla="*/ 244303 w 244303"/>
                <a:gd name="connsiteY0" fmla="*/ 63738 h 531042"/>
                <a:gd name="connsiteX1" fmla="*/ 180565 w 244303"/>
                <a:gd name="connsiteY1" fmla="*/ 0 h 531042"/>
                <a:gd name="connsiteX2" fmla="*/ 132902 w 244303"/>
                <a:gd name="connsiteY2" fmla="*/ 21501 h 531042"/>
                <a:gd name="connsiteX3" fmla="*/ 127444 w 244303"/>
                <a:gd name="connsiteY3" fmla="*/ 21235 h 531042"/>
                <a:gd name="connsiteX4" fmla="*/ 64138 w 244303"/>
                <a:gd name="connsiteY4" fmla="*/ 77884 h 531042"/>
                <a:gd name="connsiteX5" fmla="*/ 21235 w 244303"/>
                <a:gd name="connsiteY5" fmla="*/ 138061 h 531042"/>
                <a:gd name="connsiteX6" fmla="*/ 29489 w 244303"/>
                <a:gd name="connsiteY6" fmla="*/ 169348 h 531042"/>
                <a:gd name="connsiteX7" fmla="*/ 0 w 244303"/>
                <a:gd name="connsiteY7" fmla="*/ 223035 h 531042"/>
                <a:gd name="connsiteX8" fmla="*/ 16309 w 244303"/>
                <a:gd name="connsiteY8" fmla="*/ 265505 h 531042"/>
                <a:gd name="connsiteX9" fmla="*/ 0 w 244303"/>
                <a:gd name="connsiteY9" fmla="*/ 308008 h 531042"/>
                <a:gd name="connsiteX10" fmla="*/ 25695 w 244303"/>
                <a:gd name="connsiteY10" fmla="*/ 359066 h 531042"/>
                <a:gd name="connsiteX11" fmla="*/ 21235 w 244303"/>
                <a:gd name="connsiteY11" fmla="*/ 382364 h 531042"/>
                <a:gd name="connsiteX12" fmla="*/ 63905 w 244303"/>
                <a:gd name="connsiteY12" fmla="*/ 442441 h 531042"/>
                <a:gd name="connsiteX13" fmla="*/ 63705 w 244303"/>
                <a:gd name="connsiteY13" fmla="*/ 446069 h 531042"/>
                <a:gd name="connsiteX14" fmla="*/ 127444 w 244303"/>
                <a:gd name="connsiteY14" fmla="*/ 509808 h 531042"/>
                <a:gd name="connsiteX15" fmla="*/ 132902 w 244303"/>
                <a:gd name="connsiteY15" fmla="*/ 509542 h 531042"/>
                <a:gd name="connsiteX16" fmla="*/ 180565 w 244303"/>
                <a:gd name="connsiteY16" fmla="*/ 531043 h 531042"/>
                <a:gd name="connsiteX17" fmla="*/ 244303 w 244303"/>
                <a:gd name="connsiteY17" fmla="*/ 467304 h 53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4303" h="531042">
                  <a:moveTo>
                    <a:pt x="244303" y="63738"/>
                  </a:moveTo>
                  <a:cubicBezTo>
                    <a:pt x="244303" y="28524"/>
                    <a:pt x="215746" y="0"/>
                    <a:pt x="180565" y="0"/>
                  </a:cubicBezTo>
                  <a:cubicBezTo>
                    <a:pt x="161593" y="0"/>
                    <a:pt x="144585" y="8354"/>
                    <a:pt x="132902" y="21501"/>
                  </a:cubicBezTo>
                  <a:cubicBezTo>
                    <a:pt x="131105" y="21335"/>
                    <a:pt x="129308" y="21235"/>
                    <a:pt x="127444" y="21235"/>
                  </a:cubicBezTo>
                  <a:cubicBezTo>
                    <a:pt x="94626" y="21235"/>
                    <a:pt x="67666" y="46031"/>
                    <a:pt x="64138" y="77884"/>
                  </a:cubicBezTo>
                  <a:cubicBezTo>
                    <a:pt x="39175" y="86538"/>
                    <a:pt x="21235" y="110169"/>
                    <a:pt x="21235" y="138061"/>
                  </a:cubicBezTo>
                  <a:cubicBezTo>
                    <a:pt x="21235" y="149444"/>
                    <a:pt x="24264" y="160095"/>
                    <a:pt x="29489" y="169348"/>
                  </a:cubicBezTo>
                  <a:cubicBezTo>
                    <a:pt x="11782" y="180698"/>
                    <a:pt x="0" y="200468"/>
                    <a:pt x="0" y="223035"/>
                  </a:cubicBezTo>
                  <a:cubicBezTo>
                    <a:pt x="0" y="239377"/>
                    <a:pt x="6191" y="254255"/>
                    <a:pt x="16309" y="265505"/>
                  </a:cubicBezTo>
                  <a:cubicBezTo>
                    <a:pt x="6191" y="276821"/>
                    <a:pt x="0" y="291666"/>
                    <a:pt x="0" y="308008"/>
                  </a:cubicBezTo>
                  <a:cubicBezTo>
                    <a:pt x="0" y="328944"/>
                    <a:pt x="10118" y="347450"/>
                    <a:pt x="25695" y="359066"/>
                  </a:cubicBezTo>
                  <a:cubicBezTo>
                    <a:pt x="22866" y="366288"/>
                    <a:pt x="21235" y="374143"/>
                    <a:pt x="21235" y="382364"/>
                  </a:cubicBezTo>
                  <a:cubicBezTo>
                    <a:pt x="21235" y="410156"/>
                    <a:pt x="39075" y="433754"/>
                    <a:pt x="63905" y="442441"/>
                  </a:cubicBezTo>
                  <a:cubicBezTo>
                    <a:pt x="63838" y="443640"/>
                    <a:pt x="63705" y="444838"/>
                    <a:pt x="63705" y="446069"/>
                  </a:cubicBezTo>
                  <a:cubicBezTo>
                    <a:pt x="63705" y="481250"/>
                    <a:pt x="92229" y="509808"/>
                    <a:pt x="127444" y="509808"/>
                  </a:cubicBezTo>
                  <a:cubicBezTo>
                    <a:pt x="129274" y="509808"/>
                    <a:pt x="131105" y="509675"/>
                    <a:pt x="132902" y="509542"/>
                  </a:cubicBezTo>
                  <a:cubicBezTo>
                    <a:pt x="144585" y="522722"/>
                    <a:pt x="161560" y="531043"/>
                    <a:pt x="180565" y="531043"/>
                  </a:cubicBezTo>
                  <a:cubicBezTo>
                    <a:pt x="215746" y="531043"/>
                    <a:pt x="244303" y="502519"/>
                    <a:pt x="244303" y="467304"/>
                  </a:cubicBezTo>
                </a:path>
              </a:pathLst>
            </a:custGeom>
            <a:noFill/>
            <a:ln w="19797" cap="rnd">
              <a:solidFill>
                <a:schemeClr val="bg1"/>
              </a:solidFill>
              <a:prstDash val="solid"/>
              <a:round/>
            </a:ln>
          </p:spPr>
          <p:txBody>
            <a:bodyPr rtlCol="0" anchor="ctr"/>
            <a:lstStyle/>
            <a:p>
              <a:endParaRPr lang="nl-BE"/>
            </a:p>
          </p:txBody>
        </p:sp>
        <p:sp>
          <p:nvSpPr>
            <p:cNvPr id="80" name="Vrije vorm: vorm 79">
              <a:extLst>
                <a:ext uri="{FF2B5EF4-FFF2-40B4-BE49-F238E27FC236}">
                  <a16:creationId xmlns:a16="http://schemas.microsoft.com/office/drawing/2014/main" id="{E4C8A96D-1C9A-47A6-A129-6EED2CFD043E}"/>
                </a:ext>
              </a:extLst>
            </p:cNvPr>
            <p:cNvSpPr/>
            <p:nvPr/>
          </p:nvSpPr>
          <p:spPr>
            <a:xfrm>
              <a:off x="4329432" y="4418446"/>
              <a:ext cx="63738" cy="63738"/>
            </a:xfrm>
            <a:custGeom>
              <a:avLst/>
              <a:gdLst>
                <a:gd name="connsiteX0" fmla="*/ 0 w 63738"/>
                <a:gd name="connsiteY0" fmla="*/ 0 h 63738"/>
                <a:gd name="connsiteX1" fmla="*/ 63738 w 63738"/>
                <a:gd name="connsiteY1" fmla="*/ 63738 h 63738"/>
              </a:gdLst>
              <a:ahLst/>
              <a:cxnLst>
                <a:cxn ang="0">
                  <a:pos x="connsiteX0" y="connsiteY0"/>
                </a:cxn>
                <a:cxn ang="0">
                  <a:pos x="connsiteX1" y="connsiteY1"/>
                </a:cxn>
              </a:cxnLst>
              <a:rect l="l" t="t" r="r" b="b"/>
              <a:pathLst>
                <a:path w="63738" h="63738">
                  <a:moveTo>
                    <a:pt x="0" y="0"/>
                  </a:moveTo>
                  <a:cubicBezTo>
                    <a:pt x="35181" y="0"/>
                    <a:pt x="63738" y="28524"/>
                    <a:pt x="63738" y="63738"/>
                  </a:cubicBezTo>
                </a:path>
              </a:pathLst>
            </a:custGeom>
            <a:noFill/>
            <a:ln w="19797" cap="rnd">
              <a:solidFill>
                <a:schemeClr val="bg1"/>
              </a:solidFill>
              <a:prstDash val="solid"/>
              <a:round/>
            </a:ln>
          </p:spPr>
          <p:txBody>
            <a:bodyPr rtlCol="0" anchor="ctr"/>
            <a:lstStyle/>
            <a:p>
              <a:endParaRPr lang="nl-BE"/>
            </a:p>
          </p:txBody>
        </p:sp>
        <p:sp>
          <p:nvSpPr>
            <p:cNvPr id="81" name="Vrije vorm: vorm 80">
              <a:extLst>
                <a:ext uri="{FF2B5EF4-FFF2-40B4-BE49-F238E27FC236}">
                  <a16:creationId xmlns:a16="http://schemas.microsoft.com/office/drawing/2014/main" id="{5E447443-5937-489D-8A7D-B1E7E82AA73F}"/>
                </a:ext>
              </a:extLst>
            </p:cNvPr>
            <p:cNvSpPr/>
            <p:nvPr/>
          </p:nvSpPr>
          <p:spPr>
            <a:xfrm>
              <a:off x="4340050" y="4705219"/>
              <a:ext cx="63738" cy="63738"/>
            </a:xfrm>
            <a:custGeom>
              <a:avLst/>
              <a:gdLst>
                <a:gd name="connsiteX0" fmla="*/ 0 w 63738"/>
                <a:gd name="connsiteY0" fmla="*/ 0 h 63738"/>
                <a:gd name="connsiteX1" fmla="*/ 63738 w 63738"/>
                <a:gd name="connsiteY1" fmla="*/ 63738 h 63738"/>
              </a:gdLst>
              <a:ahLst/>
              <a:cxnLst>
                <a:cxn ang="0">
                  <a:pos x="connsiteX0" y="connsiteY0"/>
                </a:cxn>
                <a:cxn ang="0">
                  <a:pos x="connsiteX1" y="connsiteY1"/>
                </a:cxn>
              </a:cxnLst>
              <a:rect l="l" t="t" r="r" b="b"/>
              <a:pathLst>
                <a:path w="63738" h="63738">
                  <a:moveTo>
                    <a:pt x="0" y="0"/>
                  </a:moveTo>
                  <a:cubicBezTo>
                    <a:pt x="35181" y="0"/>
                    <a:pt x="63738" y="28524"/>
                    <a:pt x="63738" y="63738"/>
                  </a:cubicBezTo>
                </a:path>
              </a:pathLst>
            </a:custGeom>
            <a:noFill/>
            <a:ln w="19797" cap="rnd">
              <a:solidFill>
                <a:schemeClr val="bg1"/>
              </a:solidFill>
              <a:prstDash val="solid"/>
              <a:round/>
            </a:ln>
          </p:spPr>
          <p:txBody>
            <a:bodyPr rtlCol="0" anchor="ctr"/>
            <a:lstStyle/>
            <a:p>
              <a:endParaRPr lang="nl-BE"/>
            </a:p>
          </p:txBody>
        </p:sp>
        <p:sp>
          <p:nvSpPr>
            <p:cNvPr id="82" name="Vrije vorm: vorm 81">
              <a:extLst>
                <a:ext uri="{FF2B5EF4-FFF2-40B4-BE49-F238E27FC236}">
                  <a16:creationId xmlns:a16="http://schemas.microsoft.com/office/drawing/2014/main" id="{BCDF0899-732A-48DE-9FFA-A8DB3386B938}"/>
                </a:ext>
              </a:extLst>
            </p:cNvPr>
            <p:cNvSpPr/>
            <p:nvPr/>
          </p:nvSpPr>
          <p:spPr>
            <a:xfrm>
              <a:off x="4403788" y="4514037"/>
              <a:ext cx="63738" cy="63738"/>
            </a:xfrm>
            <a:custGeom>
              <a:avLst/>
              <a:gdLst>
                <a:gd name="connsiteX0" fmla="*/ 63738 w 63738"/>
                <a:gd name="connsiteY0" fmla="*/ 0 h 63738"/>
                <a:gd name="connsiteX1" fmla="*/ 0 w 63738"/>
                <a:gd name="connsiteY1" fmla="*/ 63738 h 63738"/>
              </a:gdLst>
              <a:ahLst/>
              <a:cxnLst>
                <a:cxn ang="0">
                  <a:pos x="connsiteX0" y="connsiteY0"/>
                </a:cxn>
                <a:cxn ang="0">
                  <a:pos x="connsiteX1" y="connsiteY1"/>
                </a:cxn>
              </a:cxnLst>
              <a:rect l="l" t="t" r="r" b="b"/>
              <a:pathLst>
                <a:path w="63738" h="63738">
                  <a:moveTo>
                    <a:pt x="63738" y="0"/>
                  </a:moveTo>
                  <a:cubicBezTo>
                    <a:pt x="63738" y="35181"/>
                    <a:pt x="35214" y="63738"/>
                    <a:pt x="0" y="63738"/>
                  </a:cubicBezTo>
                </a:path>
              </a:pathLst>
            </a:custGeom>
            <a:noFill/>
            <a:ln w="19797" cap="rnd">
              <a:solidFill>
                <a:schemeClr val="bg1"/>
              </a:solidFill>
              <a:prstDash val="solid"/>
              <a:round/>
            </a:ln>
          </p:spPr>
          <p:txBody>
            <a:bodyPr rtlCol="0" anchor="ctr"/>
            <a:lstStyle/>
            <a:p>
              <a:endParaRPr lang="nl-BE"/>
            </a:p>
          </p:txBody>
        </p:sp>
        <p:sp>
          <p:nvSpPr>
            <p:cNvPr id="83" name="Vrije vorm: vorm 82">
              <a:extLst>
                <a:ext uri="{FF2B5EF4-FFF2-40B4-BE49-F238E27FC236}">
                  <a16:creationId xmlns:a16="http://schemas.microsoft.com/office/drawing/2014/main" id="{D530F4BE-391E-49C3-A518-A70572DA5783}"/>
                </a:ext>
              </a:extLst>
            </p:cNvPr>
            <p:cNvSpPr/>
            <p:nvPr/>
          </p:nvSpPr>
          <p:spPr>
            <a:xfrm>
              <a:off x="4286945" y="4470968"/>
              <a:ext cx="15926" cy="76918"/>
            </a:xfrm>
            <a:custGeom>
              <a:avLst/>
              <a:gdLst>
                <a:gd name="connsiteX0" fmla="*/ 15926 w 15926"/>
                <a:gd name="connsiteY0" fmla="*/ 76919 h 76918"/>
                <a:gd name="connsiteX1" fmla="*/ 15926 w 15926"/>
                <a:gd name="connsiteY1" fmla="*/ 0 h 76918"/>
              </a:gdLst>
              <a:ahLst/>
              <a:cxnLst>
                <a:cxn ang="0">
                  <a:pos x="connsiteX0" y="connsiteY0"/>
                </a:cxn>
                <a:cxn ang="0">
                  <a:pos x="connsiteX1" y="connsiteY1"/>
                </a:cxn>
              </a:cxnLst>
              <a:rect l="l" t="t" r="r" b="b"/>
              <a:pathLst>
                <a:path w="15926" h="76918">
                  <a:moveTo>
                    <a:pt x="15926" y="76919"/>
                  </a:moveTo>
                  <a:cubicBezTo>
                    <a:pt x="-5309" y="55684"/>
                    <a:pt x="-5309" y="21235"/>
                    <a:pt x="15926" y="0"/>
                  </a:cubicBezTo>
                </a:path>
              </a:pathLst>
            </a:custGeom>
            <a:noFill/>
            <a:ln w="19797" cap="rnd">
              <a:solidFill>
                <a:schemeClr val="bg1"/>
              </a:solidFill>
              <a:prstDash val="solid"/>
              <a:round/>
            </a:ln>
          </p:spPr>
          <p:txBody>
            <a:bodyPr rtlCol="0" anchor="ctr"/>
            <a:lstStyle/>
            <a:p>
              <a:endParaRPr lang="nl-BE"/>
            </a:p>
          </p:txBody>
        </p:sp>
        <p:sp>
          <p:nvSpPr>
            <p:cNvPr id="84" name="Vrije vorm: vorm 83">
              <a:extLst>
                <a:ext uri="{FF2B5EF4-FFF2-40B4-BE49-F238E27FC236}">
                  <a16:creationId xmlns:a16="http://schemas.microsoft.com/office/drawing/2014/main" id="{1097947B-D1B0-47C0-BC1A-EECBA273E343}"/>
                </a:ext>
              </a:extLst>
            </p:cNvPr>
            <p:cNvSpPr/>
            <p:nvPr/>
          </p:nvSpPr>
          <p:spPr>
            <a:xfrm>
              <a:off x="4314122" y="4620512"/>
              <a:ext cx="42470" cy="46164"/>
            </a:xfrm>
            <a:custGeom>
              <a:avLst/>
              <a:gdLst>
                <a:gd name="connsiteX0" fmla="*/ 42470 w 42470"/>
                <a:gd name="connsiteY0" fmla="*/ 0 h 46164"/>
                <a:gd name="connsiteX1" fmla="*/ 0 w 42470"/>
                <a:gd name="connsiteY1" fmla="*/ 46165 h 46164"/>
              </a:gdLst>
              <a:ahLst/>
              <a:cxnLst>
                <a:cxn ang="0">
                  <a:pos x="connsiteX0" y="connsiteY0"/>
                </a:cxn>
                <a:cxn ang="0">
                  <a:pos x="connsiteX1" y="connsiteY1"/>
                </a:cxn>
              </a:cxnLst>
              <a:rect l="l" t="t" r="r" b="b"/>
              <a:pathLst>
                <a:path w="42470" h="46164">
                  <a:moveTo>
                    <a:pt x="42470" y="0"/>
                  </a:moveTo>
                  <a:cubicBezTo>
                    <a:pt x="18705" y="1764"/>
                    <a:pt x="0" y="21734"/>
                    <a:pt x="0" y="46165"/>
                  </a:cubicBezTo>
                </a:path>
              </a:pathLst>
            </a:custGeom>
            <a:noFill/>
            <a:ln w="19797" cap="rnd">
              <a:solidFill>
                <a:schemeClr val="bg1"/>
              </a:solidFill>
              <a:prstDash val="solid"/>
              <a:round/>
            </a:ln>
          </p:spPr>
          <p:txBody>
            <a:bodyPr rtlCol="0" anchor="ctr"/>
            <a:lstStyle/>
            <a:p>
              <a:endParaRPr lang="nl-BE"/>
            </a:p>
          </p:txBody>
        </p:sp>
        <p:sp>
          <p:nvSpPr>
            <p:cNvPr id="85" name="Vrije vorm: vorm 84">
              <a:extLst>
                <a:ext uri="{FF2B5EF4-FFF2-40B4-BE49-F238E27FC236}">
                  <a16:creationId xmlns:a16="http://schemas.microsoft.com/office/drawing/2014/main" id="{E45EB6EA-8D03-4B1A-9C3B-077556E1F8B4}"/>
                </a:ext>
              </a:extLst>
            </p:cNvPr>
            <p:cNvSpPr/>
            <p:nvPr/>
          </p:nvSpPr>
          <p:spPr>
            <a:xfrm>
              <a:off x="4361385" y="4365358"/>
              <a:ext cx="63638" cy="61774"/>
            </a:xfrm>
            <a:custGeom>
              <a:avLst/>
              <a:gdLst>
                <a:gd name="connsiteX0" fmla="*/ 63639 w 63638"/>
                <a:gd name="connsiteY0" fmla="*/ 0 h 61774"/>
                <a:gd name="connsiteX1" fmla="*/ 0 w 63638"/>
                <a:gd name="connsiteY1" fmla="*/ 61775 h 61774"/>
              </a:gdLst>
              <a:ahLst/>
              <a:cxnLst>
                <a:cxn ang="0">
                  <a:pos x="connsiteX0" y="connsiteY0"/>
                </a:cxn>
                <a:cxn ang="0">
                  <a:pos x="connsiteX1" y="connsiteY1"/>
                </a:cxn>
              </a:cxnLst>
              <a:rect l="l" t="t" r="r" b="b"/>
              <a:pathLst>
                <a:path w="63638" h="61774">
                  <a:moveTo>
                    <a:pt x="63639" y="0"/>
                  </a:moveTo>
                  <a:cubicBezTo>
                    <a:pt x="29090" y="0"/>
                    <a:pt x="1065" y="27492"/>
                    <a:pt x="0" y="61775"/>
                  </a:cubicBezTo>
                </a:path>
              </a:pathLst>
            </a:custGeom>
            <a:noFill/>
            <a:ln w="19797" cap="rnd">
              <a:solidFill>
                <a:schemeClr val="bg1"/>
              </a:solidFill>
              <a:prstDash val="solid"/>
              <a:round/>
            </a:ln>
          </p:spPr>
          <p:txBody>
            <a:bodyPr rtlCol="0" anchor="ctr"/>
            <a:lstStyle/>
            <a:p>
              <a:endParaRPr lang="nl-BE"/>
            </a:p>
          </p:txBody>
        </p:sp>
        <p:sp>
          <p:nvSpPr>
            <p:cNvPr id="86" name="Vrije vorm: vorm 85">
              <a:extLst>
                <a:ext uri="{FF2B5EF4-FFF2-40B4-BE49-F238E27FC236}">
                  <a16:creationId xmlns:a16="http://schemas.microsoft.com/office/drawing/2014/main" id="{1BFCF281-D314-4F20-905E-3A84A023D36A}"/>
                </a:ext>
              </a:extLst>
            </p:cNvPr>
            <p:cNvSpPr/>
            <p:nvPr/>
          </p:nvSpPr>
          <p:spPr>
            <a:xfrm>
              <a:off x="4340083" y="4535305"/>
              <a:ext cx="63738" cy="106208"/>
            </a:xfrm>
            <a:custGeom>
              <a:avLst/>
              <a:gdLst>
                <a:gd name="connsiteX0" fmla="*/ 21235 w 63738"/>
                <a:gd name="connsiteY0" fmla="*/ 0 h 106208"/>
                <a:gd name="connsiteX1" fmla="*/ 0 w 63738"/>
                <a:gd name="connsiteY1" fmla="*/ 42470 h 106208"/>
                <a:gd name="connsiteX2" fmla="*/ 63738 w 63738"/>
                <a:gd name="connsiteY2" fmla="*/ 106209 h 106208"/>
              </a:gdLst>
              <a:ahLst/>
              <a:cxnLst>
                <a:cxn ang="0">
                  <a:pos x="connsiteX0" y="connsiteY0"/>
                </a:cxn>
                <a:cxn ang="0">
                  <a:pos x="connsiteX1" y="connsiteY1"/>
                </a:cxn>
                <a:cxn ang="0">
                  <a:pos x="connsiteX2" y="connsiteY2"/>
                </a:cxn>
              </a:cxnLst>
              <a:rect l="l" t="t" r="r" b="b"/>
              <a:pathLst>
                <a:path w="63738" h="106208">
                  <a:moveTo>
                    <a:pt x="21235" y="0"/>
                  </a:moveTo>
                  <a:cubicBezTo>
                    <a:pt x="21235" y="0"/>
                    <a:pt x="0" y="10618"/>
                    <a:pt x="0" y="42470"/>
                  </a:cubicBezTo>
                  <a:cubicBezTo>
                    <a:pt x="0" y="77651"/>
                    <a:pt x="28524" y="106209"/>
                    <a:pt x="63738" y="106209"/>
                  </a:cubicBezTo>
                </a:path>
              </a:pathLst>
            </a:custGeom>
            <a:noFill/>
            <a:ln w="19797" cap="rnd">
              <a:solidFill>
                <a:schemeClr val="bg1"/>
              </a:solidFill>
              <a:prstDash val="solid"/>
              <a:round/>
            </a:ln>
          </p:spPr>
          <p:txBody>
            <a:bodyPr rtlCol="0" anchor="ctr"/>
            <a:lstStyle/>
            <a:p>
              <a:endParaRPr lang="nl-BE"/>
            </a:p>
          </p:txBody>
        </p:sp>
        <p:sp>
          <p:nvSpPr>
            <p:cNvPr id="87" name="Vrije vorm: vorm 86">
              <a:extLst>
                <a:ext uri="{FF2B5EF4-FFF2-40B4-BE49-F238E27FC236}">
                  <a16:creationId xmlns:a16="http://schemas.microsoft.com/office/drawing/2014/main" id="{539E2004-062F-48B8-A1A4-C8E30052DA4B}"/>
                </a:ext>
              </a:extLst>
            </p:cNvPr>
            <p:cNvSpPr/>
            <p:nvPr/>
          </p:nvSpPr>
          <p:spPr>
            <a:xfrm>
              <a:off x="4467493" y="4301620"/>
              <a:ext cx="244303" cy="531009"/>
            </a:xfrm>
            <a:custGeom>
              <a:avLst/>
              <a:gdLst>
                <a:gd name="connsiteX0" fmla="*/ 33 w 244303"/>
                <a:gd name="connsiteY0" fmla="*/ 63738 h 531009"/>
                <a:gd name="connsiteX1" fmla="*/ 63738 w 244303"/>
                <a:gd name="connsiteY1" fmla="*/ 0 h 531009"/>
                <a:gd name="connsiteX2" fmla="*/ 111401 w 244303"/>
                <a:gd name="connsiteY2" fmla="*/ 21501 h 531009"/>
                <a:gd name="connsiteX3" fmla="*/ 116859 w 244303"/>
                <a:gd name="connsiteY3" fmla="*/ 21235 h 531009"/>
                <a:gd name="connsiteX4" fmla="*/ 180165 w 244303"/>
                <a:gd name="connsiteY4" fmla="*/ 77884 h 531009"/>
                <a:gd name="connsiteX5" fmla="*/ 223068 w 244303"/>
                <a:gd name="connsiteY5" fmla="*/ 138061 h 531009"/>
                <a:gd name="connsiteX6" fmla="*/ 214814 w 244303"/>
                <a:gd name="connsiteY6" fmla="*/ 169348 h 531009"/>
                <a:gd name="connsiteX7" fmla="*/ 244303 w 244303"/>
                <a:gd name="connsiteY7" fmla="*/ 223035 h 531009"/>
                <a:gd name="connsiteX8" fmla="*/ 227994 w 244303"/>
                <a:gd name="connsiteY8" fmla="*/ 265505 h 531009"/>
                <a:gd name="connsiteX9" fmla="*/ 244303 w 244303"/>
                <a:gd name="connsiteY9" fmla="*/ 307975 h 531009"/>
                <a:gd name="connsiteX10" fmla="*/ 218608 w 244303"/>
                <a:gd name="connsiteY10" fmla="*/ 359032 h 531009"/>
                <a:gd name="connsiteX11" fmla="*/ 223068 w 244303"/>
                <a:gd name="connsiteY11" fmla="*/ 382331 h 531009"/>
                <a:gd name="connsiteX12" fmla="*/ 180398 w 244303"/>
                <a:gd name="connsiteY12" fmla="*/ 442408 h 531009"/>
                <a:gd name="connsiteX13" fmla="*/ 180598 w 244303"/>
                <a:gd name="connsiteY13" fmla="*/ 446036 h 531009"/>
                <a:gd name="connsiteX14" fmla="*/ 116859 w 244303"/>
                <a:gd name="connsiteY14" fmla="*/ 509775 h 531009"/>
                <a:gd name="connsiteX15" fmla="*/ 111401 w 244303"/>
                <a:gd name="connsiteY15" fmla="*/ 509508 h 531009"/>
                <a:gd name="connsiteX16" fmla="*/ 63738 w 244303"/>
                <a:gd name="connsiteY16" fmla="*/ 531010 h 531009"/>
                <a:gd name="connsiteX17" fmla="*/ 0 w 244303"/>
                <a:gd name="connsiteY17" fmla="*/ 467271 h 531009"/>
                <a:gd name="connsiteX18" fmla="*/ 0 w 244303"/>
                <a:gd name="connsiteY18" fmla="*/ 63738 h 53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4303" h="531009">
                  <a:moveTo>
                    <a:pt x="33" y="63738"/>
                  </a:moveTo>
                  <a:cubicBezTo>
                    <a:pt x="33" y="28524"/>
                    <a:pt x="28557" y="0"/>
                    <a:pt x="63738" y="0"/>
                  </a:cubicBezTo>
                  <a:cubicBezTo>
                    <a:pt x="82710" y="0"/>
                    <a:pt x="99718" y="8354"/>
                    <a:pt x="111401" y="21501"/>
                  </a:cubicBezTo>
                  <a:cubicBezTo>
                    <a:pt x="113198" y="21335"/>
                    <a:pt x="114996" y="21235"/>
                    <a:pt x="116859" y="21235"/>
                  </a:cubicBezTo>
                  <a:cubicBezTo>
                    <a:pt x="149677" y="21235"/>
                    <a:pt x="176637" y="46031"/>
                    <a:pt x="180165" y="77884"/>
                  </a:cubicBezTo>
                  <a:cubicBezTo>
                    <a:pt x="205128" y="86538"/>
                    <a:pt x="223068" y="110169"/>
                    <a:pt x="223068" y="138061"/>
                  </a:cubicBezTo>
                  <a:cubicBezTo>
                    <a:pt x="223068" y="149444"/>
                    <a:pt x="220039" y="160095"/>
                    <a:pt x="214814" y="169348"/>
                  </a:cubicBezTo>
                  <a:cubicBezTo>
                    <a:pt x="232521" y="180664"/>
                    <a:pt x="244303" y="200468"/>
                    <a:pt x="244303" y="223035"/>
                  </a:cubicBezTo>
                  <a:cubicBezTo>
                    <a:pt x="244303" y="239377"/>
                    <a:pt x="238112" y="254255"/>
                    <a:pt x="227994" y="265505"/>
                  </a:cubicBezTo>
                  <a:cubicBezTo>
                    <a:pt x="238112" y="276788"/>
                    <a:pt x="244303" y="291633"/>
                    <a:pt x="244303" y="307975"/>
                  </a:cubicBezTo>
                  <a:cubicBezTo>
                    <a:pt x="244303" y="328910"/>
                    <a:pt x="234185" y="347416"/>
                    <a:pt x="218608" y="359032"/>
                  </a:cubicBezTo>
                  <a:cubicBezTo>
                    <a:pt x="221437" y="366255"/>
                    <a:pt x="223068" y="374110"/>
                    <a:pt x="223068" y="382331"/>
                  </a:cubicBezTo>
                  <a:cubicBezTo>
                    <a:pt x="223068" y="410123"/>
                    <a:pt x="205228" y="433721"/>
                    <a:pt x="180398" y="442408"/>
                  </a:cubicBezTo>
                  <a:cubicBezTo>
                    <a:pt x="180465" y="443606"/>
                    <a:pt x="180598" y="444805"/>
                    <a:pt x="180598" y="446036"/>
                  </a:cubicBezTo>
                  <a:cubicBezTo>
                    <a:pt x="180598" y="481217"/>
                    <a:pt x="152074" y="509775"/>
                    <a:pt x="116859" y="509775"/>
                  </a:cubicBezTo>
                  <a:cubicBezTo>
                    <a:pt x="115029" y="509775"/>
                    <a:pt x="113198" y="509641"/>
                    <a:pt x="111401" y="509508"/>
                  </a:cubicBezTo>
                  <a:cubicBezTo>
                    <a:pt x="99718" y="522689"/>
                    <a:pt x="82744" y="531010"/>
                    <a:pt x="63738" y="531010"/>
                  </a:cubicBezTo>
                  <a:cubicBezTo>
                    <a:pt x="28557" y="531010"/>
                    <a:pt x="0" y="502485"/>
                    <a:pt x="0" y="467271"/>
                  </a:cubicBezTo>
                  <a:lnTo>
                    <a:pt x="0" y="63738"/>
                  </a:lnTo>
                  <a:close/>
                </a:path>
              </a:pathLst>
            </a:custGeom>
            <a:noFill/>
            <a:ln w="19797" cap="rnd">
              <a:solidFill>
                <a:schemeClr val="bg1"/>
              </a:solidFill>
              <a:prstDash val="solid"/>
              <a:round/>
            </a:ln>
          </p:spPr>
          <p:txBody>
            <a:bodyPr rtlCol="0" anchor="ctr"/>
            <a:lstStyle/>
            <a:p>
              <a:endParaRPr lang="nl-BE"/>
            </a:p>
          </p:txBody>
        </p:sp>
        <p:sp>
          <p:nvSpPr>
            <p:cNvPr id="88" name="Vrije vorm: vorm 87">
              <a:extLst>
                <a:ext uri="{FF2B5EF4-FFF2-40B4-BE49-F238E27FC236}">
                  <a16:creationId xmlns:a16="http://schemas.microsoft.com/office/drawing/2014/main" id="{097BEEAB-15B7-4729-BD9A-A2BA42751027}"/>
                </a:ext>
              </a:extLst>
            </p:cNvPr>
            <p:cNvSpPr/>
            <p:nvPr/>
          </p:nvSpPr>
          <p:spPr>
            <a:xfrm>
              <a:off x="4541849" y="4418446"/>
              <a:ext cx="63738" cy="63738"/>
            </a:xfrm>
            <a:custGeom>
              <a:avLst/>
              <a:gdLst>
                <a:gd name="connsiteX0" fmla="*/ 63738 w 63738"/>
                <a:gd name="connsiteY0" fmla="*/ 0 h 63738"/>
                <a:gd name="connsiteX1" fmla="*/ 0 w 63738"/>
                <a:gd name="connsiteY1" fmla="*/ 63738 h 63738"/>
              </a:gdLst>
              <a:ahLst/>
              <a:cxnLst>
                <a:cxn ang="0">
                  <a:pos x="connsiteX0" y="connsiteY0"/>
                </a:cxn>
                <a:cxn ang="0">
                  <a:pos x="connsiteX1" y="connsiteY1"/>
                </a:cxn>
              </a:cxnLst>
              <a:rect l="l" t="t" r="r" b="b"/>
              <a:pathLst>
                <a:path w="63738" h="63738">
                  <a:moveTo>
                    <a:pt x="63738" y="0"/>
                  </a:moveTo>
                  <a:cubicBezTo>
                    <a:pt x="28557" y="0"/>
                    <a:pt x="0" y="28524"/>
                    <a:pt x="0" y="63738"/>
                  </a:cubicBezTo>
                </a:path>
              </a:pathLst>
            </a:custGeom>
            <a:noFill/>
            <a:ln w="19797" cap="rnd">
              <a:solidFill>
                <a:schemeClr val="bg1"/>
              </a:solidFill>
              <a:prstDash val="solid"/>
              <a:round/>
            </a:ln>
          </p:spPr>
          <p:txBody>
            <a:bodyPr rtlCol="0" anchor="ctr"/>
            <a:lstStyle/>
            <a:p>
              <a:endParaRPr lang="nl-BE"/>
            </a:p>
          </p:txBody>
        </p:sp>
        <p:sp>
          <p:nvSpPr>
            <p:cNvPr id="89" name="Vrije vorm: vorm 88">
              <a:extLst>
                <a:ext uri="{FF2B5EF4-FFF2-40B4-BE49-F238E27FC236}">
                  <a16:creationId xmlns:a16="http://schemas.microsoft.com/office/drawing/2014/main" id="{AF77FC04-769F-421A-9F72-62AC4B662AB2}"/>
                </a:ext>
              </a:extLst>
            </p:cNvPr>
            <p:cNvSpPr/>
            <p:nvPr/>
          </p:nvSpPr>
          <p:spPr>
            <a:xfrm>
              <a:off x="4531232" y="4705219"/>
              <a:ext cx="63738" cy="63738"/>
            </a:xfrm>
            <a:custGeom>
              <a:avLst/>
              <a:gdLst>
                <a:gd name="connsiteX0" fmla="*/ 63738 w 63738"/>
                <a:gd name="connsiteY0" fmla="*/ 0 h 63738"/>
                <a:gd name="connsiteX1" fmla="*/ 0 w 63738"/>
                <a:gd name="connsiteY1" fmla="*/ 63738 h 63738"/>
              </a:gdLst>
              <a:ahLst/>
              <a:cxnLst>
                <a:cxn ang="0">
                  <a:pos x="connsiteX0" y="connsiteY0"/>
                </a:cxn>
                <a:cxn ang="0">
                  <a:pos x="connsiteX1" y="connsiteY1"/>
                </a:cxn>
              </a:cxnLst>
              <a:rect l="l" t="t" r="r" b="b"/>
              <a:pathLst>
                <a:path w="63738" h="63738">
                  <a:moveTo>
                    <a:pt x="63738" y="0"/>
                  </a:moveTo>
                  <a:cubicBezTo>
                    <a:pt x="28557" y="0"/>
                    <a:pt x="0" y="28524"/>
                    <a:pt x="0" y="63738"/>
                  </a:cubicBezTo>
                </a:path>
              </a:pathLst>
            </a:custGeom>
            <a:noFill/>
            <a:ln w="19797" cap="rnd">
              <a:solidFill>
                <a:schemeClr val="bg1"/>
              </a:solidFill>
              <a:prstDash val="solid"/>
              <a:round/>
            </a:ln>
          </p:spPr>
          <p:txBody>
            <a:bodyPr rtlCol="0" anchor="ctr"/>
            <a:lstStyle/>
            <a:p>
              <a:endParaRPr lang="nl-BE"/>
            </a:p>
          </p:txBody>
        </p:sp>
        <p:sp>
          <p:nvSpPr>
            <p:cNvPr id="90" name="Vrije vorm: vorm 89">
              <a:extLst>
                <a:ext uri="{FF2B5EF4-FFF2-40B4-BE49-F238E27FC236}">
                  <a16:creationId xmlns:a16="http://schemas.microsoft.com/office/drawing/2014/main" id="{7BA637F7-9467-48F3-B5C0-D9DDACF03820}"/>
                </a:ext>
              </a:extLst>
            </p:cNvPr>
            <p:cNvSpPr/>
            <p:nvPr/>
          </p:nvSpPr>
          <p:spPr>
            <a:xfrm>
              <a:off x="4467527" y="4514037"/>
              <a:ext cx="63738" cy="63738"/>
            </a:xfrm>
            <a:custGeom>
              <a:avLst/>
              <a:gdLst>
                <a:gd name="connsiteX0" fmla="*/ 0 w 63738"/>
                <a:gd name="connsiteY0" fmla="*/ 0 h 63738"/>
                <a:gd name="connsiteX1" fmla="*/ 63738 w 63738"/>
                <a:gd name="connsiteY1" fmla="*/ 63738 h 63738"/>
              </a:gdLst>
              <a:ahLst/>
              <a:cxnLst>
                <a:cxn ang="0">
                  <a:pos x="connsiteX0" y="connsiteY0"/>
                </a:cxn>
                <a:cxn ang="0">
                  <a:pos x="connsiteX1" y="connsiteY1"/>
                </a:cxn>
              </a:cxnLst>
              <a:rect l="l" t="t" r="r" b="b"/>
              <a:pathLst>
                <a:path w="63738" h="63738">
                  <a:moveTo>
                    <a:pt x="0" y="0"/>
                  </a:moveTo>
                  <a:cubicBezTo>
                    <a:pt x="0" y="35181"/>
                    <a:pt x="28524" y="63738"/>
                    <a:pt x="63738" y="63738"/>
                  </a:cubicBezTo>
                </a:path>
              </a:pathLst>
            </a:custGeom>
            <a:noFill/>
            <a:ln w="19797" cap="rnd">
              <a:solidFill>
                <a:schemeClr val="bg1"/>
              </a:solidFill>
              <a:prstDash val="solid"/>
              <a:round/>
            </a:ln>
          </p:spPr>
          <p:txBody>
            <a:bodyPr rtlCol="0" anchor="ctr"/>
            <a:lstStyle/>
            <a:p>
              <a:endParaRPr lang="nl-BE"/>
            </a:p>
          </p:txBody>
        </p:sp>
        <p:sp>
          <p:nvSpPr>
            <p:cNvPr id="91" name="Vrije vorm: vorm 90">
              <a:extLst>
                <a:ext uri="{FF2B5EF4-FFF2-40B4-BE49-F238E27FC236}">
                  <a16:creationId xmlns:a16="http://schemas.microsoft.com/office/drawing/2014/main" id="{D2185E03-A963-4EC0-9727-CBB953F39F8C}"/>
                </a:ext>
              </a:extLst>
            </p:cNvPr>
            <p:cNvSpPr/>
            <p:nvPr/>
          </p:nvSpPr>
          <p:spPr>
            <a:xfrm>
              <a:off x="4632148" y="4470968"/>
              <a:ext cx="15926" cy="76918"/>
            </a:xfrm>
            <a:custGeom>
              <a:avLst/>
              <a:gdLst>
                <a:gd name="connsiteX0" fmla="*/ 0 w 15926"/>
                <a:gd name="connsiteY0" fmla="*/ 76919 h 76918"/>
                <a:gd name="connsiteX1" fmla="*/ 0 w 15926"/>
                <a:gd name="connsiteY1" fmla="*/ 0 h 76918"/>
              </a:gdLst>
              <a:ahLst/>
              <a:cxnLst>
                <a:cxn ang="0">
                  <a:pos x="connsiteX0" y="connsiteY0"/>
                </a:cxn>
                <a:cxn ang="0">
                  <a:pos x="connsiteX1" y="connsiteY1"/>
                </a:cxn>
              </a:cxnLst>
              <a:rect l="l" t="t" r="r" b="b"/>
              <a:pathLst>
                <a:path w="15926" h="76918">
                  <a:moveTo>
                    <a:pt x="0" y="76919"/>
                  </a:moveTo>
                  <a:cubicBezTo>
                    <a:pt x="21235" y="55684"/>
                    <a:pt x="21235" y="21235"/>
                    <a:pt x="0" y="0"/>
                  </a:cubicBezTo>
                </a:path>
              </a:pathLst>
            </a:custGeom>
            <a:noFill/>
            <a:ln w="19797" cap="rnd">
              <a:solidFill>
                <a:schemeClr val="bg1"/>
              </a:solidFill>
              <a:prstDash val="solid"/>
              <a:round/>
            </a:ln>
          </p:spPr>
          <p:txBody>
            <a:bodyPr rtlCol="0" anchor="ctr"/>
            <a:lstStyle/>
            <a:p>
              <a:endParaRPr lang="nl-BE"/>
            </a:p>
          </p:txBody>
        </p:sp>
        <p:sp>
          <p:nvSpPr>
            <p:cNvPr id="92" name="Vrije vorm: vorm 91">
              <a:extLst>
                <a:ext uri="{FF2B5EF4-FFF2-40B4-BE49-F238E27FC236}">
                  <a16:creationId xmlns:a16="http://schemas.microsoft.com/office/drawing/2014/main" id="{55290DC8-6859-42DC-8410-F4804EAF1E59}"/>
                </a:ext>
              </a:extLst>
            </p:cNvPr>
            <p:cNvSpPr/>
            <p:nvPr/>
          </p:nvSpPr>
          <p:spPr>
            <a:xfrm>
              <a:off x="4578428" y="4620512"/>
              <a:ext cx="42470" cy="46164"/>
            </a:xfrm>
            <a:custGeom>
              <a:avLst/>
              <a:gdLst>
                <a:gd name="connsiteX0" fmla="*/ 0 w 42470"/>
                <a:gd name="connsiteY0" fmla="*/ 0 h 46164"/>
                <a:gd name="connsiteX1" fmla="*/ 42470 w 42470"/>
                <a:gd name="connsiteY1" fmla="*/ 46165 h 46164"/>
              </a:gdLst>
              <a:ahLst/>
              <a:cxnLst>
                <a:cxn ang="0">
                  <a:pos x="connsiteX0" y="connsiteY0"/>
                </a:cxn>
                <a:cxn ang="0">
                  <a:pos x="connsiteX1" y="connsiteY1"/>
                </a:cxn>
              </a:cxnLst>
              <a:rect l="l" t="t" r="r" b="b"/>
              <a:pathLst>
                <a:path w="42470" h="46164">
                  <a:moveTo>
                    <a:pt x="0" y="0"/>
                  </a:moveTo>
                  <a:cubicBezTo>
                    <a:pt x="23765" y="1764"/>
                    <a:pt x="42470" y="21734"/>
                    <a:pt x="42470" y="46165"/>
                  </a:cubicBezTo>
                </a:path>
              </a:pathLst>
            </a:custGeom>
            <a:noFill/>
            <a:ln w="19797" cap="rnd">
              <a:solidFill>
                <a:schemeClr val="bg1"/>
              </a:solidFill>
              <a:prstDash val="solid"/>
              <a:round/>
            </a:ln>
          </p:spPr>
          <p:txBody>
            <a:bodyPr rtlCol="0" anchor="ctr"/>
            <a:lstStyle/>
            <a:p>
              <a:endParaRPr lang="nl-BE"/>
            </a:p>
          </p:txBody>
        </p:sp>
        <p:sp>
          <p:nvSpPr>
            <p:cNvPr id="93" name="Vrije vorm: vorm 92">
              <a:extLst>
                <a:ext uri="{FF2B5EF4-FFF2-40B4-BE49-F238E27FC236}">
                  <a16:creationId xmlns:a16="http://schemas.microsoft.com/office/drawing/2014/main" id="{45CD7A16-4A44-4EDA-A875-C5713FB3C333}"/>
                </a:ext>
              </a:extLst>
            </p:cNvPr>
            <p:cNvSpPr/>
            <p:nvPr/>
          </p:nvSpPr>
          <p:spPr>
            <a:xfrm>
              <a:off x="4509997" y="4365358"/>
              <a:ext cx="63638" cy="61774"/>
            </a:xfrm>
            <a:custGeom>
              <a:avLst/>
              <a:gdLst>
                <a:gd name="connsiteX0" fmla="*/ 0 w 63638"/>
                <a:gd name="connsiteY0" fmla="*/ 0 h 61774"/>
                <a:gd name="connsiteX1" fmla="*/ 63639 w 63638"/>
                <a:gd name="connsiteY1" fmla="*/ 61775 h 61774"/>
              </a:gdLst>
              <a:ahLst/>
              <a:cxnLst>
                <a:cxn ang="0">
                  <a:pos x="connsiteX0" y="connsiteY0"/>
                </a:cxn>
                <a:cxn ang="0">
                  <a:pos x="connsiteX1" y="connsiteY1"/>
                </a:cxn>
              </a:cxnLst>
              <a:rect l="l" t="t" r="r" b="b"/>
              <a:pathLst>
                <a:path w="63638" h="61774">
                  <a:moveTo>
                    <a:pt x="0" y="0"/>
                  </a:moveTo>
                  <a:cubicBezTo>
                    <a:pt x="34549" y="0"/>
                    <a:pt x="62574" y="27492"/>
                    <a:pt x="63639" y="61775"/>
                  </a:cubicBezTo>
                </a:path>
              </a:pathLst>
            </a:custGeom>
            <a:noFill/>
            <a:ln w="19797" cap="rnd">
              <a:solidFill>
                <a:schemeClr val="bg1"/>
              </a:solidFill>
              <a:prstDash val="solid"/>
              <a:round/>
            </a:ln>
          </p:spPr>
          <p:txBody>
            <a:bodyPr rtlCol="0" anchor="ctr"/>
            <a:lstStyle/>
            <a:p>
              <a:endParaRPr lang="nl-BE"/>
            </a:p>
          </p:txBody>
        </p:sp>
        <p:sp>
          <p:nvSpPr>
            <p:cNvPr id="94" name="Vrije vorm: vorm 93">
              <a:extLst>
                <a:ext uri="{FF2B5EF4-FFF2-40B4-BE49-F238E27FC236}">
                  <a16:creationId xmlns:a16="http://schemas.microsoft.com/office/drawing/2014/main" id="{10AF66DB-6490-441A-84D6-B6C314B47B3F}"/>
                </a:ext>
              </a:extLst>
            </p:cNvPr>
            <p:cNvSpPr/>
            <p:nvPr/>
          </p:nvSpPr>
          <p:spPr>
            <a:xfrm>
              <a:off x="4531232" y="4535305"/>
              <a:ext cx="63738" cy="106208"/>
            </a:xfrm>
            <a:custGeom>
              <a:avLst/>
              <a:gdLst>
                <a:gd name="connsiteX0" fmla="*/ 42503 w 63738"/>
                <a:gd name="connsiteY0" fmla="*/ 0 h 106208"/>
                <a:gd name="connsiteX1" fmla="*/ 63738 w 63738"/>
                <a:gd name="connsiteY1" fmla="*/ 42470 h 106208"/>
                <a:gd name="connsiteX2" fmla="*/ 0 w 63738"/>
                <a:gd name="connsiteY2" fmla="*/ 106209 h 106208"/>
              </a:gdLst>
              <a:ahLst/>
              <a:cxnLst>
                <a:cxn ang="0">
                  <a:pos x="connsiteX0" y="connsiteY0"/>
                </a:cxn>
                <a:cxn ang="0">
                  <a:pos x="connsiteX1" y="connsiteY1"/>
                </a:cxn>
                <a:cxn ang="0">
                  <a:pos x="connsiteX2" y="connsiteY2"/>
                </a:cxn>
              </a:cxnLst>
              <a:rect l="l" t="t" r="r" b="b"/>
              <a:pathLst>
                <a:path w="63738" h="106208">
                  <a:moveTo>
                    <a:pt x="42503" y="0"/>
                  </a:moveTo>
                  <a:cubicBezTo>
                    <a:pt x="42503" y="0"/>
                    <a:pt x="63738" y="10618"/>
                    <a:pt x="63738" y="42470"/>
                  </a:cubicBezTo>
                  <a:cubicBezTo>
                    <a:pt x="63738" y="77651"/>
                    <a:pt x="35214" y="106209"/>
                    <a:pt x="0" y="106209"/>
                  </a:cubicBezTo>
                </a:path>
              </a:pathLst>
            </a:custGeom>
            <a:noFill/>
            <a:ln w="19797" cap="rnd">
              <a:solidFill>
                <a:schemeClr val="bg1"/>
              </a:solidFill>
              <a:prstDash val="solid"/>
              <a:round/>
            </a:ln>
          </p:spPr>
          <p:txBody>
            <a:bodyPr rtlCol="0" anchor="ctr"/>
            <a:lstStyle/>
            <a:p>
              <a:endParaRPr lang="nl-BE"/>
            </a:p>
          </p:txBody>
        </p:sp>
      </p:grpSp>
      <p:grpSp>
        <p:nvGrpSpPr>
          <p:cNvPr id="98" name="Graphic 96">
            <a:extLst>
              <a:ext uri="{FF2B5EF4-FFF2-40B4-BE49-F238E27FC236}">
                <a16:creationId xmlns:a16="http://schemas.microsoft.com/office/drawing/2014/main" id="{22CD40FD-7190-4314-A5D2-3B72EECD1A83}"/>
              </a:ext>
            </a:extLst>
          </p:cNvPr>
          <p:cNvGrpSpPr/>
          <p:nvPr/>
        </p:nvGrpSpPr>
        <p:grpSpPr>
          <a:xfrm>
            <a:off x="6884065" y="4675078"/>
            <a:ext cx="613118" cy="522263"/>
            <a:chOff x="6884065" y="4303886"/>
            <a:chExt cx="613118" cy="522263"/>
          </a:xfrm>
          <a:noFill/>
        </p:grpSpPr>
        <p:sp>
          <p:nvSpPr>
            <p:cNvPr id="99" name="Vrije vorm: vorm 98">
              <a:extLst>
                <a:ext uri="{FF2B5EF4-FFF2-40B4-BE49-F238E27FC236}">
                  <a16:creationId xmlns:a16="http://schemas.microsoft.com/office/drawing/2014/main" id="{6521BE55-4374-4129-B68A-26974F6E9B16}"/>
                </a:ext>
              </a:extLst>
            </p:cNvPr>
            <p:cNvSpPr/>
            <p:nvPr/>
          </p:nvSpPr>
          <p:spPr>
            <a:xfrm>
              <a:off x="6929472" y="4303886"/>
              <a:ext cx="522304" cy="476856"/>
            </a:xfrm>
            <a:custGeom>
              <a:avLst/>
              <a:gdLst>
                <a:gd name="connsiteX0" fmla="*/ 522304 w 522304"/>
                <a:gd name="connsiteY0" fmla="*/ 431449 h 476856"/>
                <a:gd name="connsiteX1" fmla="*/ 334632 w 522304"/>
                <a:gd name="connsiteY1" fmla="*/ 431449 h 476856"/>
                <a:gd name="connsiteX2" fmla="*/ 261132 w 522304"/>
                <a:gd name="connsiteY2" fmla="*/ 476856 h 476856"/>
                <a:gd name="connsiteX3" fmla="*/ 261132 w 522304"/>
                <a:gd name="connsiteY3" fmla="*/ 476856 h 476856"/>
                <a:gd name="connsiteX4" fmla="*/ 261132 w 522304"/>
                <a:gd name="connsiteY4" fmla="*/ 476856 h 476856"/>
                <a:gd name="connsiteX5" fmla="*/ 187631 w 522304"/>
                <a:gd name="connsiteY5" fmla="*/ 431449 h 476856"/>
                <a:gd name="connsiteX6" fmla="*/ 0 w 522304"/>
                <a:gd name="connsiteY6" fmla="*/ 431449 h 476856"/>
                <a:gd name="connsiteX7" fmla="*/ 0 w 522304"/>
                <a:gd name="connsiteY7" fmla="*/ 0 h 476856"/>
                <a:gd name="connsiteX8" fmla="*/ 187672 w 522304"/>
                <a:gd name="connsiteY8" fmla="*/ 0 h 476856"/>
                <a:gd name="connsiteX9" fmla="*/ 261172 w 522304"/>
                <a:gd name="connsiteY9" fmla="*/ 45407 h 476856"/>
                <a:gd name="connsiteX10" fmla="*/ 261172 w 522304"/>
                <a:gd name="connsiteY10" fmla="*/ 45407 h 476856"/>
                <a:gd name="connsiteX11" fmla="*/ 261172 w 522304"/>
                <a:gd name="connsiteY11" fmla="*/ 45407 h 476856"/>
                <a:gd name="connsiteX12" fmla="*/ 334632 w 522304"/>
                <a:gd name="connsiteY12" fmla="*/ 0 h 476856"/>
                <a:gd name="connsiteX13" fmla="*/ 522304 w 522304"/>
                <a:gd name="connsiteY13" fmla="*/ 0 h 476856"/>
                <a:gd name="connsiteX14" fmla="*/ 522304 w 522304"/>
                <a:gd name="connsiteY14" fmla="*/ 431449 h 47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2304" h="476856">
                  <a:moveTo>
                    <a:pt x="522304" y="431449"/>
                  </a:moveTo>
                  <a:lnTo>
                    <a:pt x="334632" y="431449"/>
                  </a:lnTo>
                  <a:cubicBezTo>
                    <a:pt x="303517" y="431449"/>
                    <a:pt x="275056" y="449049"/>
                    <a:pt x="261132" y="476856"/>
                  </a:cubicBezTo>
                  <a:lnTo>
                    <a:pt x="261132" y="476856"/>
                  </a:lnTo>
                  <a:lnTo>
                    <a:pt x="261132" y="476856"/>
                  </a:lnTo>
                  <a:cubicBezTo>
                    <a:pt x="247207" y="449008"/>
                    <a:pt x="218746" y="431449"/>
                    <a:pt x="187631" y="431449"/>
                  </a:cubicBezTo>
                  <a:lnTo>
                    <a:pt x="0" y="431449"/>
                  </a:lnTo>
                  <a:lnTo>
                    <a:pt x="0" y="0"/>
                  </a:lnTo>
                  <a:lnTo>
                    <a:pt x="187672" y="0"/>
                  </a:lnTo>
                  <a:cubicBezTo>
                    <a:pt x="218787" y="0"/>
                    <a:pt x="247248" y="17599"/>
                    <a:pt x="261172" y="45407"/>
                  </a:cubicBezTo>
                  <a:lnTo>
                    <a:pt x="261172" y="45407"/>
                  </a:lnTo>
                  <a:lnTo>
                    <a:pt x="261172" y="45407"/>
                  </a:lnTo>
                  <a:cubicBezTo>
                    <a:pt x="275056" y="17599"/>
                    <a:pt x="303517" y="0"/>
                    <a:pt x="334632" y="0"/>
                  </a:cubicBezTo>
                  <a:lnTo>
                    <a:pt x="522304" y="0"/>
                  </a:lnTo>
                  <a:lnTo>
                    <a:pt x="522304" y="431449"/>
                  </a:lnTo>
                  <a:close/>
                </a:path>
              </a:pathLst>
            </a:custGeom>
            <a:noFill/>
            <a:ln w="19812" cap="rnd">
              <a:solidFill>
                <a:schemeClr val="bg1"/>
              </a:solidFill>
              <a:prstDash val="solid"/>
              <a:round/>
            </a:ln>
          </p:spPr>
          <p:txBody>
            <a:bodyPr rtlCol="0" anchor="ctr"/>
            <a:lstStyle/>
            <a:p>
              <a:endParaRPr lang="nl-BE"/>
            </a:p>
          </p:txBody>
        </p:sp>
        <p:sp>
          <p:nvSpPr>
            <p:cNvPr id="100" name="Vrije vorm: vorm 99">
              <a:extLst>
                <a:ext uri="{FF2B5EF4-FFF2-40B4-BE49-F238E27FC236}">
                  <a16:creationId xmlns:a16="http://schemas.microsoft.com/office/drawing/2014/main" id="{1D7485D4-B3DA-4BD8-A278-4C6BBEFED794}"/>
                </a:ext>
              </a:extLst>
            </p:cNvPr>
            <p:cNvSpPr/>
            <p:nvPr/>
          </p:nvSpPr>
          <p:spPr>
            <a:xfrm>
              <a:off x="7190603" y="4349293"/>
              <a:ext cx="4083" cy="420097"/>
            </a:xfrm>
            <a:custGeom>
              <a:avLst/>
              <a:gdLst>
                <a:gd name="connsiteX0" fmla="*/ 0 w 4083"/>
                <a:gd name="connsiteY0" fmla="*/ 420097 h 420097"/>
                <a:gd name="connsiteX1" fmla="*/ 0 w 4083"/>
                <a:gd name="connsiteY1" fmla="*/ 0 h 420097"/>
              </a:gdLst>
              <a:ahLst/>
              <a:cxnLst>
                <a:cxn ang="0">
                  <a:pos x="connsiteX0" y="connsiteY0"/>
                </a:cxn>
                <a:cxn ang="0">
                  <a:pos x="connsiteX1" y="connsiteY1"/>
                </a:cxn>
              </a:cxnLst>
              <a:rect l="l" t="t" r="r" b="b"/>
              <a:pathLst>
                <a:path w="4083" h="420097">
                  <a:moveTo>
                    <a:pt x="0" y="420097"/>
                  </a:moveTo>
                  <a:lnTo>
                    <a:pt x="0" y="0"/>
                  </a:lnTo>
                </a:path>
              </a:pathLst>
            </a:custGeom>
            <a:ln w="19812" cap="rnd">
              <a:solidFill>
                <a:schemeClr val="bg1"/>
              </a:solidFill>
              <a:prstDash val="solid"/>
              <a:round/>
            </a:ln>
          </p:spPr>
          <p:txBody>
            <a:bodyPr rtlCol="0" anchor="ctr"/>
            <a:lstStyle/>
            <a:p>
              <a:endParaRPr lang="nl-BE"/>
            </a:p>
          </p:txBody>
        </p:sp>
        <p:sp>
          <p:nvSpPr>
            <p:cNvPr id="101" name="Vrije vorm: vorm 100">
              <a:extLst>
                <a:ext uri="{FF2B5EF4-FFF2-40B4-BE49-F238E27FC236}">
                  <a16:creationId xmlns:a16="http://schemas.microsoft.com/office/drawing/2014/main" id="{C2E0E55D-20EB-44CA-A01B-DB91D402DD76}"/>
                </a:ext>
              </a:extLst>
            </p:cNvPr>
            <p:cNvSpPr/>
            <p:nvPr/>
          </p:nvSpPr>
          <p:spPr>
            <a:xfrm>
              <a:off x="6997623" y="4394700"/>
              <a:ext cx="136221" cy="4083"/>
            </a:xfrm>
            <a:custGeom>
              <a:avLst/>
              <a:gdLst>
                <a:gd name="connsiteX0" fmla="*/ 0 w 136221"/>
                <a:gd name="connsiteY0" fmla="*/ 0 h 4083"/>
                <a:gd name="connsiteX1" fmla="*/ 136221 w 136221"/>
                <a:gd name="connsiteY1" fmla="*/ 0 h 4083"/>
              </a:gdLst>
              <a:ahLst/>
              <a:cxnLst>
                <a:cxn ang="0">
                  <a:pos x="connsiteX0" y="connsiteY0"/>
                </a:cxn>
                <a:cxn ang="0">
                  <a:pos x="connsiteX1" y="connsiteY1"/>
                </a:cxn>
              </a:cxnLst>
              <a:rect l="l" t="t" r="r" b="b"/>
              <a:pathLst>
                <a:path w="136221" h="4083">
                  <a:moveTo>
                    <a:pt x="0" y="0"/>
                  </a:moveTo>
                  <a:lnTo>
                    <a:pt x="136221" y="0"/>
                  </a:lnTo>
                </a:path>
              </a:pathLst>
            </a:custGeom>
            <a:ln w="19812" cap="rnd">
              <a:solidFill>
                <a:schemeClr val="bg1"/>
              </a:solidFill>
              <a:prstDash val="solid"/>
              <a:round/>
            </a:ln>
          </p:spPr>
          <p:txBody>
            <a:bodyPr rtlCol="0" anchor="ctr"/>
            <a:lstStyle/>
            <a:p>
              <a:endParaRPr lang="nl-BE"/>
            </a:p>
          </p:txBody>
        </p:sp>
        <p:sp>
          <p:nvSpPr>
            <p:cNvPr id="102" name="Vrije vorm: vorm 101">
              <a:extLst>
                <a:ext uri="{FF2B5EF4-FFF2-40B4-BE49-F238E27FC236}">
                  <a16:creationId xmlns:a16="http://schemas.microsoft.com/office/drawing/2014/main" id="{36ECC5F4-FBA9-4C93-BD34-8AA0A7E1BD2B}"/>
                </a:ext>
              </a:extLst>
            </p:cNvPr>
            <p:cNvSpPr/>
            <p:nvPr/>
          </p:nvSpPr>
          <p:spPr>
            <a:xfrm>
              <a:off x="6997623" y="4462851"/>
              <a:ext cx="136221" cy="4083"/>
            </a:xfrm>
            <a:custGeom>
              <a:avLst/>
              <a:gdLst>
                <a:gd name="connsiteX0" fmla="*/ 0 w 136221"/>
                <a:gd name="connsiteY0" fmla="*/ 0 h 4083"/>
                <a:gd name="connsiteX1" fmla="*/ 136221 w 136221"/>
                <a:gd name="connsiteY1" fmla="*/ 0 h 4083"/>
              </a:gdLst>
              <a:ahLst/>
              <a:cxnLst>
                <a:cxn ang="0">
                  <a:pos x="connsiteX0" y="connsiteY0"/>
                </a:cxn>
                <a:cxn ang="0">
                  <a:pos x="connsiteX1" y="connsiteY1"/>
                </a:cxn>
              </a:cxnLst>
              <a:rect l="l" t="t" r="r" b="b"/>
              <a:pathLst>
                <a:path w="136221" h="4083">
                  <a:moveTo>
                    <a:pt x="0" y="0"/>
                  </a:moveTo>
                  <a:lnTo>
                    <a:pt x="136221" y="0"/>
                  </a:lnTo>
                </a:path>
              </a:pathLst>
            </a:custGeom>
            <a:ln w="19812" cap="rnd">
              <a:solidFill>
                <a:schemeClr val="bg1"/>
              </a:solidFill>
              <a:prstDash val="solid"/>
              <a:round/>
            </a:ln>
          </p:spPr>
          <p:txBody>
            <a:bodyPr rtlCol="0" anchor="ctr"/>
            <a:lstStyle/>
            <a:p>
              <a:endParaRPr lang="nl-BE"/>
            </a:p>
          </p:txBody>
        </p:sp>
        <p:sp>
          <p:nvSpPr>
            <p:cNvPr id="103" name="Vrije vorm: vorm 102">
              <a:extLst>
                <a:ext uri="{FF2B5EF4-FFF2-40B4-BE49-F238E27FC236}">
                  <a16:creationId xmlns:a16="http://schemas.microsoft.com/office/drawing/2014/main" id="{201D8A20-7AD6-4E10-A049-01E7E5430B4A}"/>
                </a:ext>
              </a:extLst>
            </p:cNvPr>
            <p:cNvSpPr/>
            <p:nvPr/>
          </p:nvSpPr>
          <p:spPr>
            <a:xfrm>
              <a:off x="6997623" y="4530962"/>
              <a:ext cx="136221" cy="4083"/>
            </a:xfrm>
            <a:custGeom>
              <a:avLst/>
              <a:gdLst>
                <a:gd name="connsiteX0" fmla="*/ 0 w 136221"/>
                <a:gd name="connsiteY0" fmla="*/ 0 h 4083"/>
                <a:gd name="connsiteX1" fmla="*/ 136221 w 136221"/>
                <a:gd name="connsiteY1" fmla="*/ 0 h 4083"/>
              </a:gdLst>
              <a:ahLst/>
              <a:cxnLst>
                <a:cxn ang="0">
                  <a:pos x="connsiteX0" y="connsiteY0"/>
                </a:cxn>
                <a:cxn ang="0">
                  <a:pos x="connsiteX1" y="connsiteY1"/>
                </a:cxn>
              </a:cxnLst>
              <a:rect l="l" t="t" r="r" b="b"/>
              <a:pathLst>
                <a:path w="136221" h="4083">
                  <a:moveTo>
                    <a:pt x="0" y="0"/>
                  </a:moveTo>
                  <a:lnTo>
                    <a:pt x="136221" y="0"/>
                  </a:lnTo>
                </a:path>
              </a:pathLst>
            </a:custGeom>
            <a:ln w="19812" cap="rnd">
              <a:solidFill>
                <a:schemeClr val="bg1"/>
              </a:solidFill>
              <a:prstDash val="solid"/>
              <a:round/>
            </a:ln>
          </p:spPr>
          <p:txBody>
            <a:bodyPr rtlCol="0" anchor="ctr"/>
            <a:lstStyle/>
            <a:p>
              <a:endParaRPr lang="nl-BE"/>
            </a:p>
          </p:txBody>
        </p:sp>
        <p:sp>
          <p:nvSpPr>
            <p:cNvPr id="104" name="Vrije vorm: vorm 103">
              <a:extLst>
                <a:ext uri="{FF2B5EF4-FFF2-40B4-BE49-F238E27FC236}">
                  <a16:creationId xmlns:a16="http://schemas.microsoft.com/office/drawing/2014/main" id="{08B8BD66-587B-452D-B249-22472A704A29}"/>
                </a:ext>
              </a:extLst>
            </p:cNvPr>
            <p:cNvSpPr/>
            <p:nvPr/>
          </p:nvSpPr>
          <p:spPr>
            <a:xfrm>
              <a:off x="7247403" y="4394700"/>
              <a:ext cx="136221" cy="4083"/>
            </a:xfrm>
            <a:custGeom>
              <a:avLst/>
              <a:gdLst>
                <a:gd name="connsiteX0" fmla="*/ 136221 w 136221"/>
                <a:gd name="connsiteY0" fmla="*/ 0 h 4083"/>
                <a:gd name="connsiteX1" fmla="*/ 0 w 136221"/>
                <a:gd name="connsiteY1" fmla="*/ 0 h 4083"/>
              </a:gdLst>
              <a:ahLst/>
              <a:cxnLst>
                <a:cxn ang="0">
                  <a:pos x="connsiteX0" y="connsiteY0"/>
                </a:cxn>
                <a:cxn ang="0">
                  <a:pos x="connsiteX1" y="connsiteY1"/>
                </a:cxn>
              </a:cxnLst>
              <a:rect l="l" t="t" r="r" b="b"/>
              <a:pathLst>
                <a:path w="136221" h="4083">
                  <a:moveTo>
                    <a:pt x="136221" y="0"/>
                  </a:moveTo>
                  <a:lnTo>
                    <a:pt x="0" y="0"/>
                  </a:lnTo>
                </a:path>
              </a:pathLst>
            </a:custGeom>
            <a:ln w="19812" cap="rnd">
              <a:solidFill>
                <a:schemeClr val="bg1"/>
              </a:solidFill>
              <a:prstDash val="solid"/>
              <a:round/>
            </a:ln>
          </p:spPr>
          <p:txBody>
            <a:bodyPr rtlCol="0" anchor="ctr"/>
            <a:lstStyle/>
            <a:p>
              <a:endParaRPr lang="nl-BE"/>
            </a:p>
          </p:txBody>
        </p:sp>
        <p:sp>
          <p:nvSpPr>
            <p:cNvPr id="105" name="Vrije vorm: vorm 104">
              <a:extLst>
                <a:ext uri="{FF2B5EF4-FFF2-40B4-BE49-F238E27FC236}">
                  <a16:creationId xmlns:a16="http://schemas.microsoft.com/office/drawing/2014/main" id="{DCF2A266-D696-4EC3-B3A8-BB75469B1D23}"/>
                </a:ext>
              </a:extLst>
            </p:cNvPr>
            <p:cNvSpPr/>
            <p:nvPr/>
          </p:nvSpPr>
          <p:spPr>
            <a:xfrm>
              <a:off x="7247403" y="4462851"/>
              <a:ext cx="136221" cy="4083"/>
            </a:xfrm>
            <a:custGeom>
              <a:avLst/>
              <a:gdLst>
                <a:gd name="connsiteX0" fmla="*/ 136221 w 136221"/>
                <a:gd name="connsiteY0" fmla="*/ 0 h 4083"/>
                <a:gd name="connsiteX1" fmla="*/ 0 w 136221"/>
                <a:gd name="connsiteY1" fmla="*/ 0 h 4083"/>
              </a:gdLst>
              <a:ahLst/>
              <a:cxnLst>
                <a:cxn ang="0">
                  <a:pos x="connsiteX0" y="connsiteY0"/>
                </a:cxn>
                <a:cxn ang="0">
                  <a:pos x="connsiteX1" y="connsiteY1"/>
                </a:cxn>
              </a:cxnLst>
              <a:rect l="l" t="t" r="r" b="b"/>
              <a:pathLst>
                <a:path w="136221" h="4083">
                  <a:moveTo>
                    <a:pt x="136221" y="0"/>
                  </a:moveTo>
                  <a:lnTo>
                    <a:pt x="0" y="0"/>
                  </a:lnTo>
                </a:path>
              </a:pathLst>
            </a:custGeom>
            <a:ln w="19812" cap="rnd">
              <a:solidFill>
                <a:schemeClr val="bg1"/>
              </a:solidFill>
              <a:prstDash val="solid"/>
              <a:round/>
            </a:ln>
          </p:spPr>
          <p:txBody>
            <a:bodyPr rtlCol="0" anchor="ctr"/>
            <a:lstStyle/>
            <a:p>
              <a:endParaRPr lang="nl-BE"/>
            </a:p>
          </p:txBody>
        </p:sp>
        <p:sp>
          <p:nvSpPr>
            <p:cNvPr id="106" name="Vrije vorm: vorm 105">
              <a:extLst>
                <a:ext uri="{FF2B5EF4-FFF2-40B4-BE49-F238E27FC236}">
                  <a16:creationId xmlns:a16="http://schemas.microsoft.com/office/drawing/2014/main" id="{43997A12-3DB2-4F67-B47E-24447CD3FD89}"/>
                </a:ext>
              </a:extLst>
            </p:cNvPr>
            <p:cNvSpPr/>
            <p:nvPr/>
          </p:nvSpPr>
          <p:spPr>
            <a:xfrm>
              <a:off x="7247403" y="4530962"/>
              <a:ext cx="136221" cy="4083"/>
            </a:xfrm>
            <a:custGeom>
              <a:avLst/>
              <a:gdLst>
                <a:gd name="connsiteX0" fmla="*/ 136221 w 136221"/>
                <a:gd name="connsiteY0" fmla="*/ 0 h 4083"/>
                <a:gd name="connsiteX1" fmla="*/ 0 w 136221"/>
                <a:gd name="connsiteY1" fmla="*/ 0 h 4083"/>
              </a:gdLst>
              <a:ahLst/>
              <a:cxnLst>
                <a:cxn ang="0">
                  <a:pos x="connsiteX0" y="connsiteY0"/>
                </a:cxn>
                <a:cxn ang="0">
                  <a:pos x="connsiteX1" y="connsiteY1"/>
                </a:cxn>
              </a:cxnLst>
              <a:rect l="l" t="t" r="r" b="b"/>
              <a:pathLst>
                <a:path w="136221" h="4083">
                  <a:moveTo>
                    <a:pt x="136221" y="0"/>
                  </a:moveTo>
                  <a:lnTo>
                    <a:pt x="0" y="0"/>
                  </a:lnTo>
                </a:path>
              </a:pathLst>
            </a:custGeom>
            <a:ln w="19812" cap="rnd">
              <a:solidFill>
                <a:schemeClr val="bg1"/>
              </a:solidFill>
              <a:prstDash val="solid"/>
              <a:round/>
            </a:ln>
          </p:spPr>
          <p:txBody>
            <a:bodyPr rtlCol="0" anchor="ctr"/>
            <a:lstStyle/>
            <a:p>
              <a:endParaRPr lang="nl-BE"/>
            </a:p>
          </p:txBody>
        </p:sp>
        <p:sp>
          <p:nvSpPr>
            <p:cNvPr id="107" name="Vrije vorm: vorm 106">
              <a:extLst>
                <a:ext uri="{FF2B5EF4-FFF2-40B4-BE49-F238E27FC236}">
                  <a16:creationId xmlns:a16="http://schemas.microsoft.com/office/drawing/2014/main" id="{AAF11C29-AFEA-44C4-9EE8-76E66160707C}"/>
                </a:ext>
              </a:extLst>
            </p:cNvPr>
            <p:cNvSpPr/>
            <p:nvPr/>
          </p:nvSpPr>
          <p:spPr>
            <a:xfrm>
              <a:off x="6997623" y="4599073"/>
              <a:ext cx="136221" cy="4083"/>
            </a:xfrm>
            <a:custGeom>
              <a:avLst/>
              <a:gdLst>
                <a:gd name="connsiteX0" fmla="*/ 0 w 136221"/>
                <a:gd name="connsiteY0" fmla="*/ 0 h 4083"/>
                <a:gd name="connsiteX1" fmla="*/ 136221 w 136221"/>
                <a:gd name="connsiteY1" fmla="*/ 0 h 4083"/>
              </a:gdLst>
              <a:ahLst/>
              <a:cxnLst>
                <a:cxn ang="0">
                  <a:pos x="connsiteX0" y="connsiteY0"/>
                </a:cxn>
                <a:cxn ang="0">
                  <a:pos x="connsiteX1" y="connsiteY1"/>
                </a:cxn>
              </a:cxnLst>
              <a:rect l="l" t="t" r="r" b="b"/>
              <a:pathLst>
                <a:path w="136221" h="4083">
                  <a:moveTo>
                    <a:pt x="0" y="0"/>
                  </a:moveTo>
                  <a:lnTo>
                    <a:pt x="136221" y="0"/>
                  </a:lnTo>
                </a:path>
              </a:pathLst>
            </a:custGeom>
            <a:ln w="19812" cap="rnd">
              <a:solidFill>
                <a:schemeClr val="bg1"/>
              </a:solidFill>
              <a:prstDash val="solid"/>
              <a:round/>
            </a:ln>
          </p:spPr>
          <p:txBody>
            <a:bodyPr rtlCol="0" anchor="ctr"/>
            <a:lstStyle/>
            <a:p>
              <a:endParaRPr lang="nl-BE"/>
            </a:p>
          </p:txBody>
        </p:sp>
        <p:sp>
          <p:nvSpPr>
            <p:cNvPr id="108" name="Vrije vorm: vorm 107">
              <a:extLst>
                <a:ext uri="{FF2B5EF4-FFF2-40B4-BE49-F238E27FC236}">
                  <a16:creationId xmlns:a16="http://schemas.microsoft.com/office/drawing/2014/main" id="{B0F96DC7-98BF-4921-892B-22AC14B4E448}"/>
                </a:ext>
              </a:extLst>
            </p:cNvPr>
            <p:cNvSpPr/>
            <p:nvPr/>
          </p:nvSpPr>
          <p:spPr>
            <a:xfrm>
              <a:off x="6997623" y="4667224"/>
              <a:ext cx="136221" cy="4083"/>
            </a:xfrm>
            <a:custGeom>
              <a:avLst/>
              <a:gdLst>
                <a:gd name="connsiteX0" fmla="*/ 0 w 136221"/>
                <a:gd name="connsiteY0" fmla="*/ 0 h 4083"/>
                <a:gd name="connsiteX1" fmla="*/ 136221 w 136221"/>
                <a:gd name="connsiteY1" fmla="*/ 0 h 4083"/>
              </a:gdLst>
              <a:ahLst/>
              <a:cxnLst>
                <a:cxn ang="0">
                  <a:pos x="connsiteX0" y="connsiteY0"/>
                </a:cxn>
                <a:cxn ang="0">
                  <a:pos x="connsiteX1" y="connsiteY1"/>
                </a:cxn>
              </a:cxnLst>
              <a:rect l="l" t="t" r="r" b="b"/>
              <a:pathLst>
                <a:path w="136221" h="4083">
                  <a:moveTo>
                    <a:pt x="0" y="0"/>
                  </a:moveTo>
                  <a:lnTo>
                    <a:pt x="136221" y="0"/>
                  </a:lnTo>
                </a:path>
              </a:pathLst>
            </a:custGeom>
            <a:ln w="19812" cap="rnd">
              <a:solidFill>
                <a:schemeClr val="bg1"/>
              </a:solidFill>
              <a:prstDash val="solid"/>
              <a:round/>
            </a:ln>
          </p:spPr>
          <p:txBody>
            <a:bodyPr rtlCol="0" anchor="ctr"/>
            <a:lstStyle/>
            <a:p>
              <a:endParaRPr lang="nl-BE"/>
            </a:p>
          </p:txBody>
        </p:sp>
        <p:sp>
          <p:nvSpPr>
            <p:cNvPr id="109" name="Vrije vorm: vorm 108">
              <a:extLst>
                <a:ext uri="{FF2B5EF4-FFF2-40B4-BE49-F238E27FC236}">
                  <a16:creationId xmlns:a16="http://schemas.microsoft.com/office/drawing/2014/main" id="{0B703672-74E7-4322-955E-A9B6BDF457D1}"/>
                </a:ext>
              </a:extLst>
            </p:cNvPr>
            <p:cNvSpPr/>
            <p:nvPr/>
          </p:nvSpPr>
          <p:spPr>
            <a:xfrm>
              <a:off x="7247403" y="4667224"/>
              <a:ext cx="136221" cy="4083"/>
            </a:xfrm>
            <a:custGeom>
              <a:avLst/>
              <a:gdLst>
                <a:gd name="connsiteX0" fmla="*/ 0 w 136221"/>
                <a:gd name="connsiteY0" fmla="*/ 0 h 4083"/>
                <a:gd name="connsiteX1" fmla="*/ 136221 w 136221"/>
                <a:gd name="connsiteY1" fmla="*/ 0 h 4083"/>
              </a:gdLst>
              <a:ahLst/>
              <a:cxnLst>
                <a:cxn ang="0">
                  <a:pos x="connsiteX0" y="connsiteY0"/>
                </a:cxn>
                <a:cxn ang="0">
                  <a:pos x="connsiteX1" y="connsiteY1"/>
                </a:cxn>
              </a:cxnLst>
              <a:rect l="l" t="t" r="r" b="b"/>
              <a:pathLst>
                <a:path w="136221" h="4083">
                  <a:moveTo>
                    <a:pt x="0" y="0"/>
                  </a:moveTo>
                  <a:lnTo>
                    <a:pt x="136221" y="0"/>
                  </a:lnTo>
                </a:path>
              </a:pathLst>
            </a:custGeom>
            <a:ln w="19812" cap="rnd">
              <a:solidFill>
                <a:schemeClr val="bg1"/>
              </a:solidFill>
              <a:prstDash val="solid"/>
              <a:round/>
            </a:ln>
          </p:spPr>
          <p:txBody>
            <a:bodyPr rtlCol="0" anchor="ctr"/>
            <a:lstStyle/>
            <a:p>
              <a:endParaRPr lang="nl-BE"/>
            </a:p>
          </p:txBody>
        </p:sp>
        <p:sp>
          <p:nvSpPr>
            <p:cNvPr id="110" name="Vrije vorm: vorm 109">
              <a:extLst>
                <a:ext uri="{FF2B5EF4-FFF2-40B4-BE49-F238E27FC236}">
                  <a16:creationId xmlns:a16="http://schemas.microsoft.com/office/drawing/2014/main" id="{B81BD1FF-62C8-480C-8DE1-44A228BA156A}"/>
                </a:ext>
              </a:extLst>
            </p:cNvPr>
            <p:cNvSpPr/>
            <p:nvPr/>
          </p:nvSpPr>
          <p:spPr>
            <a:xfrm>
              <a:off x="7247403" y="4599073"/>
              <a:ext cx="136221" cy="4083"/>
            </a:xfrm>
            <a:custGeom>
              <a:avLst/>
              <a:gdLst>
                <a:gd name="connsiteX0" fmla="*/ 0 w 136221"/>
                <a:gd name="connsiteY0" fmla="*/ 0 h 4083"/>
                <a:gd name="connsiteX1" fmla="*/ 136221 w 136221"/>
                <a:gd name="connsiteY1" fmla="*/ 0 h 4083"/>
              </a:gdLst>
              <a:ahLst/>
              <a:cxnLst>
                <a:cxn ang="0">
                  <a:pos x="connsiteX0" y="connsiteY0"/>
                </a:cxn>
                <a:cxn ang="0">
                  <a:pos x="connsiteX1" y="connsiteY1"/>
                </a:cxn>
              </a:cxnLst>
              <a:rect l="l" t="t" r="r" b="b"/>
              <a:pathLst>
                <a:path w="136221" h="4083">
                  <a:moveTo>
                    <a:pt x="0" y="0"/>
                  </a:moveTo>
                  <a:lnTo>
                    <a:pt x="136221" y="0"/>
                  </a:lnTo>
                </a:path>
              </a:pathLst>
            </a:custGeom>
            <a:ln w="19812" cap="rnd">
              <a:solidFill>
                <a:schemeClr val="bg1"/>
              </a:solidFill>
              <a:prstDash val="solid"/>
              <a:round/>
            </a:ln>
          </p:spPr>
          <p:txBody>
            <a:bodyPr rtlCol="0" anchor="ctr"/>
            <a:lstStyle/>
            <a:p>
              <a:endParaRPr lang="nl-BE"/>
            </a:p>
          </p:txBody>
        </p:sp>
        <p:sp>
          <p:nvSpPr>
            <p:cNvPr id="111" name="Vrije vorm: vorm 110">
              <a:extLst>
                <a:ext uri="{FF2B5EF4-FFF2-40B4-BE49-F238E27FC236}">
                  <a16:creationId xmlns:a16="http://schemas.microsoft.com/office/drawing/2014/main" id="{CA1C856F-A167-4AF7-9D25-84553014371B}"/>
                </a:ext>
              </a:extLst>
            </p:cNvPr>
            <p:cNvSpPr/>
            <p:nvPr/>
          </p:nvSpPr>
          <p:spPr>
            <a:xfrm>
              <a:off x="6884065" y="4337941"/>
              <a:ext cx="613118" cy="488208"/>
            </a:xfrm>
            <a:custGeom>
              <a:avLst/>
              <a:gdLst>
                <a:gd name="connsiteX0" fmla="*/ 567711 w 613118"/>
                <a:gd name="connsiteY0" fmla="*/ 0 h 488208"/>
                <a:gd name="connsiteX1" fmla="*/ 590415 w 613118"/>
                <a:gd name="connsiteY1" fmla="*/ 0 h 488208"/>
                <a:gd name="connsiteX2" fmla="*/ 613118 w 613118"/>
                <a:gd name="connsiteY2" fmla="*/ 22704 h 488208"/>
                <a:gd name="connsiteX3" fmla="*/ 613118 w 613118"/>
                <a:gd name="connsiteY3" fmla="*/ 420097 h 488208"/>
                <a:gd name="connsiteX4" fmla="*/ 590415 w 613118"/>
                <a:gd name="connsiteY4" fmla="*/ 442801 h 488208"/>
                <a:gd name="connsiteX5" fmla="*/ 408746 w 613118"/>
                <a:gd name="connsiteY5" fmla="*/ 442801 h 488208"/>
                <a:gd name="connsiteX6" fmla="*/ 340635 w 613118"/>
                <a:gd name="connsiteY6" fmla="*/ 488208 h 488208"/>
                <a:gd name="connsiteX7" fmla="*/ 272483 w 613118"/>
                <a:gd name="connsiteY7" fmla="*/ 488208 h 488208"/>
                <a:gd name="connsiteX8" fmla="*/ 204373 w 613118"/>
                <a:gd name="connsiteY8" fmla="*/ 442801 h 488208"/>
                <a:gd name="connsiteX9" fmla="*/ 22704 w 613118"/>
                <a:gd name="connsiteY9" fmla="*/ 442801 h 488208"/>
                <a:gd name="connsiteX10" fmla="*/ 0 w 613118"/>
                <a:gd name="connsiteY10" fmla="*/ 420097 h 488208"/>
                <a:gd name="connsiteX11" fmla="*/ 0 w 613118"/>
                <a:gd name="connsiteY11" fmla="*/ 22704 h 488208"/>
                <a:gd name="connsiteX12" fmla="*/ 22704 w 613118"/>
                <a:gd name="connsiteY12" fmla="*/ 0 h 488208"/>
                <a:gd name="connsiteX13" fmla="*/ 45407 w 613118"/>
                <a:gd name="connsiteY13" fmla="*/ 0 h 48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3118" h="488208">
                  <a:moveTo>
                    <a:pt x="567711" y="0"/>
                  </a:moveTo>
                  <a:lnTo>
                    <a:pt x="590415" y="0"/>
                  </a:lnTo>
                  <a:cubicBezTo>
                    <a:pt x="602951" y="0"/>
                    <a:pt x="613118" y="10168"/>
                    <a:pt x="613118" y="22704"/>
                  </a:cubicBezTo>
                  <a:lnTo>
                    <a:pt x="613118" y="420097"/>
                  </a:lnTo>
                  <a:cubicBezTo>
                    <a:pt x="613118" y="432633"/>
                    <a:pt x="602951" y="442801"/>
                    <a:pt x="590415" y="442801"/>
                  </a:cubicBezTo>
                  <a:lnTo>
                    <a:pt x="408746" y="442801"/>
                  </a:lnTo>
                  <a:cubicBezTo>
                    <a:pt x="377630" y="442801"/>
                    <a:pt x="354518" y="460400"/>
                    <a:pt x="340635" y="488208"/>
                  </a:cubicBezTo>
                  <a:lnTo>
                    <a:pt x="272483" y="488208"/>
                  </a:lnTo>
                  <a:cubicBezTo>
                    <a:pt x="258559" y="460360"/>
                    <a:pt x="235488" y="442801"/>
                    <a:pt x="204373" y="442801"/>
                  </a:cubicBezTo>
                  <a:lnTo>
                    <a:pt x="22704" y="442801"/>
                  </a:lnTo>
                  <a:cubicBezTo>
                    <a:pt x="10168" y="442801"/>
                    <a:pt x="0" y="432633"/>
                    <a:pt x="0" y="420097"/>
                  </a:cubicBezTo>
                  <a:lnTo>
                    <a:pt x="0" y="22704"/>
                  </a:lnTo>
                  <a:cubicBezTo>
                    <a:pt x="0" y="10168"/>
                    <a:pt x="10168" y="0"/>
                    <a:pt x="22704" y="0"/>
                  </a:cubicBezTo>
                  <a:lnTo>
                    <a:pt x="45407" y="0"/>
                  </a:lnTo>
                </a:path>
              </a:pathLst>
            </a:custGeom>
            <a:noFill/>
            <a:ln w="19812" cap="rnd">
              <a:solidFill>
                <a:schemeClr val="bg1"/>
              </a:solidFill>
              <a:prstDash val="solid"/>
              <a:round/>
            </a:ln>
          </p:spPr>
          <p:txBody>
            <a:bodyPr rtlCol="0" anchor="ctr"/>
            <a:lstStyle/>
            <a:p>
              <a:endParaRPr lang="nl-BE"/>
            </a:p>
          </p:txBody>
        </p:sp>
      </p:grpSp>
      <p:sp>
        <p:nvSpPr>
          <p:cNvPr id="112" name="Rechthoek 111">
            <a:hlinkClick r:id="rId2"/>
            <a:extLst>
              <a:ext uri="{FF2B5EF4-FFF2-40B4-BE49-F238E27FC236}">
                <a16:creationId xmlns:a16="http://schemas.microsoft.com/office/drawing/2014/main" id="{84212D22-3ABC-434C-AB0B-EF873F7603E4}"/>
              </a:ext>
            </a:extLst>
          </p:cNvPr>
          <p:cNvSpPr/>
          <p:nvPr userDrawn="1"/>
        </p:nvSpPr>
        <p:spPr>
          <a:xfrm>
            <a:off x="1249363" y="4508081"/>
            <a:ext cx="1576806" cy="1264781"/>
          </a:xfrm>
          <a:prstGeom prst="rect">
            <a:avLst/>
          </a:prstGeom>
          <a:noFill/>
        </p:spPr>
        <p:txBody>
          <a:bodyPr wrap="square" lIns="0" tIns="0" rIns="0" bIns="0" rtlCol="0" anchor="ctr">
            <a:spAutoFit/>
          </a:bodyPr>
          <a:lstStyle/>
          <a:p>
            <a:pPr algn="l"/>
            <a:endParaRPr lang="nl-BE" sz="1600" b="1" dirty="0" err="1">
              <a:latin typeface="+mj-lt"/>
            </a:endParaRPr>
          </a:p>
        </p:txBody>
      </p:sp>
      <p:sp>
        <p:nvSpPr>
          <p:cNvPr id="113" name="Rechthoek 112">
            <a:hlinkClick r:id="rId3"/>
            <a:extLst>
              <a:ext uri="{FF2B5EF4-FFF2-40B4-BE49-F238E27FC236}">
                <a16:creationId xmlns:a16="http://schemas.microsoft.com/office/drawing/2014/main" id="{4016FE3A-416B-4ADB-AA2C-9223045A564D}"/>
              </a:ext>
            </a:extLst>
          </p:cNvPr>
          <p:cNvSpPr/>
          <p:nvPr userDrawn="1"/>
        </p:nvSpPr>
        <p:spPr>
          <a:xfrm>
            <a:off x="3075696" y="4508081"/>
            <a:ext cx="2743199" cy="1264781"/>
          </a:xfrm>
          <a:prstGeom prst="rect">
            <a:avLst/>
          </a:prstGeom>
          <a:noFill/>
        </p:spPr>
        <p:txBody>
          <a:bodyPr wrap="square" lIns="0" tIns="0" rIns="0" bIns="0" rtlCol="0" anchor="ctr">
            <a:spAutoFit/>
          </a:bodyPr>
          <a:lstStyle/>
          <a:p>
            <a:pPr algn="l"/>
            <a:endParaRPr lang="nl-BE" sz="1600" b="1" dirty="0" err="1">
              <a:latin typeface="+mj-lt"/>
            </a:endParaRPr>
          </a:p>
        </p:txBody>
      </p:sp>
      <p:sp>
        <p:nvSpPr>
          <p:cNvPr id="114" name="Rechthoek 113">
            <a:hlinkClick r:id="rId4"/>
            <a:extLst>
              <a:ext uri="{FF2B5EF4-FFF2-40B4-BE49-F238E27FC236}">
                <a16:creationId xmlns:a16="http://schemas.microsoft.com/office/drawing/2014/main" id="{D8E6B8B8-927B-4CD3-AB71-8019DF696DF1}"/>
              </a:ext>
            </a:extLst>
          </p:cNvPr>
          <p:cNvSpPr/>
          <p:nvPr userDrawn="1"/>
        </p:nvSpPr>
        <p:spPr>
          <a:xfrm>
            <a:off x="5993524" y="4508081"/>
            <a:ext cx="2419849" cy="1264781"/>
          </a:xfrm>
          <a:prstGeom prst="rect">
            <a:avLst/>
          </a:prstGeom>
          <a:noFill/>
        </p:spPr>
        <p:txBody>
          <a:bodyPr wrap="square" lIns="0" tIns="0" rIns="0" bIns="0" rtlCol="0" anchor="ctr">
            <a:spAutoFit/>
          </a:bodyPr>
          <a:lstStyle/>
          <a:p>
            <a:pPr algn="l"/>
            <a:endParaRPr lang="nl-BE" sz="1600" b="1" dirty="0" err="1">
              <a:latin typeface="+mj-lt"/>
            </a:endParaRPr>
          </a:p>
        </p:txBody>
      </p:sp>
      <p:pic>
        <p:nvPicPr>
          <p:cNvPr id="63" name="Afbeelding 62">
            <a:extLst>
              <a:ext uri="{FF2B5EF4-FFF2-40B4-BE49-F238E27FC236}">
                <a16:creationId xmlns:a16="http://schemas.microsoft.com/office/drawing/2014/main" id="{E7B73E07-A0AD-4D62-AEBC-5A876752C1E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962827" y="479833"/>
            <a:ext cx="2608344" cy="837277"/>
          </a:xfrm>
          <a:prstGeom prst="rect">
            <a:avLst/>
          </a:prstGeom>
        </p:spPr>
      </p:pic>
      <p:sp>
        <p:nvSpPr>
          <p:cNvPr id="2" name="Rechthoek 1">
            <a:extLst>
              <a:ext uri="{FF2B5EF4-FFF2-40B4-BE49-F238E27FC236}">
                <a16:creationId xmlns:a16="http://schemas.microsoft.com/office/drawing/2014/main" id="{C9CD6174-816A-4D69-9B0F-0E523A9EB9D2}"/>
              </a:ext>
            </a:extLst>
          </p:cNvPr>
          <p:cNvSpPr/>
          <p:nvPr userDrawn="1"/>
        </p:nvSpPr>
        <p:spPr>
          <a:xfrm>
            <a:off x="10664982" y="6074875"/>
            <a:ext cx="1384604" cy="633743"/>
          </a:xfrm>
          <a:prstGeom prst="rect">
            <a:avLst/>
          </a:prstGeom>
          <a:solidFill>
            <a:schemeClr val="accent1"/>
          </a:solidFill>
        </p:spPr>
        <p:txBody>
          <a:bodyPr wrap="square" lIns="0" tIns="0" rIns="0" bIns="0" rtlCol="0" anchor="ctr">
            <a:spAutoFit/>
          </a:bodyPr>
          <a:lstStyle/>
          <a:p>
            <a:pPr algn="l"/>
            <a:endParaRPr lang="nl-BE" sz="1600" b="1" dirty="0" err="1">
              <a:latin typeface="+mj-lt"/>
            </a:endParaRPr>
          </a:p>
        </p:txBody>
      </p:sp>
      <p:sp>
        <p:nvSpPr>
          <p:cNvPr id="7" name="Rechthoek 6">
            <a:extLst>
              <a:ext uri="{FF2B5EF4-FFF2-40B4-BE49-F238E27FC236}">
                <a16:creationId xmlns:a16="http://schemas.microsoft.com/office/drawing/2014/main" id="{FBC44213-09B3-4F99-AAA1-BB19AAA940B2}"/>
              </a:ext>
            </a:extLst>
          </p:cNvPr>
          <p:cNvSpPr/>
          <p:nvPr userDrawn="1"/>
        </p:nvSpPr>
        <p:spPr>
          <a:xfrm>
            <a:off x="658813" y="6074875"/>
            <a:ext cx="1293246" cy="707886"/>
          </a:xfrm>
          <a:prstGeom prst="rect">
            <a:avLst/>
          </a:prstGeom>
          <a:solidFill>
            <a:schemeClr val="accent1"/>
          </a:solidFill>
          <a:ln>
            <a:noFill/>
          </a:ln>
        </p:spPr>
        <p:txBody>
          <a:bodyPr wrap="square" lIns="0" tIns="0" rIns="0" bIns="0" rtlCol="0" anchor="ctr">
            <a:spAutoFit/>
          </a:bodyPr>
          <a:lstStyle/>
          <a:p>
            <a:pPr algn="l"/>
            <a:endParaRPr lang="nl-BE" sz="1600" b="1" dirty="0" err="1">
              <a:latin typeface="+mj-lt"/>
            </a:endParaRPr>
          </a:p>
        </p:txBody>
      </p:sp>
      <p:sp>
        <p:nvSpPr>
          <p:cNvPr id="66" name="Gelijkbenige driehoek 65">
            <a:extLst>
              <a:ext uri="{FF2B5EF4-FFF2-40B4-BE49-F238E27FC236}">
                <a16:creationId xmlns:a16="http://schemas.microsoft.com/office/drawing/2014/main" id="{E9F6EBEB-1C12-4649-909C-FCE71DBE8379}"/>
              </a:ext>
            </a:extLst>
          </p:cNvPr>
          <p:cNvSpPr/>
          <p:nvPr userDrawn="1"/>
        </p:nvSpPr>
        <p:spPr>
          <a:xfrm rot="16200000">
            <a:off x="11475085"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67" name="Graphic 66">
            <a:extLst>
              <a:ext uri="{FF2B5EF4-FFF2-40B4-BE49-F238E27FC236}">
                <a16:creationId xmlns:a16="http://schemas.microsoft.com/office/drawing/2014/main" id="{07D26753-4465-4E0B-B05A-9981C4EABFF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58813" y="6221683"/>
            <a:ext cx="1153603" cy="366439"/>
          </a:xfrm>
          <a:prstGeom prst="rect">
            <a:avLst/>
          </a:prstGeom>
        </p:spPr>
      </p:pic>
      <p:sp>
        <p:nvSpPr>
          <p:cNvPr id="9" name="Tijdelijke aanduiding voor voettekst 8">
            <a:extLst>
              <a:ext uri="{FF2B5EF4-FFF2-40B4-BE49-F238E27FC236}">
                <a16:creationId xmlns:a16="http://schemas.microsoft.com/office/drawing/2014/main" id="{3ABD4E8A-7A62-4429-B1A4-574B70C6A82B}"/>
              </a:ext>
            </a:extLst>
          </p:cNvPr>
          <p:cNvSpPr>
            <a:spLocks noGrp="1"/>
          </p:cNvSpPr>
          <p:nvPr>
            <p:ph type="ftr" sz="quarter" idx="16"/>
          </p:nvPr>
        </p:nvSpPr>
        <p:spPr/>
        <p:txBody>
          <a:bodyPr/>
          <a:lstStyle>
            <a:lvl1pPr>
              <a:defRPr>
                <a:solidFill>
                  <a:schemeClr val="bg1"/>
                </a:solidFill>
              </a:defRPr>
            </a:lvl1pPr>
          </a:lstStyle>
          <a:p>
            <a:endParaRPr lang="nl-BE" dirty="0"/>
          </a:p>
        </p:txBody>
      </p:sp>
      <p:sp>
        <p:nvSpPr>
          <p:cNvPr id="12" name="Tijdelijke aanduiding voor dianummer 11">
            <a:extLst>
              <a:ext uri="{FF2B5EF4-FFF2-40B4-BE49-F238E27FC236}">
                <a16:creationId xmlns:a16="http://schemas.microsoft.com/office/drawing/2014/main" id="{66DE5D5F-3D77-4AFC-BB5A-2DC5D3207A77}"/>
              </a:ext>
            </a:extLst>
          </p:cNvPr>
          <p:cNvSpPr>
            <a:spLocks noGrp="1"/>
          </p:cNvSpPr>
          <p:nvPr>
            <p:ph type="sldNum" sz="quarter" idx="17"/>
          </p:nvPr>
        </p:nvSpPr>
        <p:spPr/>
        <p:txBody>
          <a:bodyPr/>
          <a:lstStyle>
            <a:lvl1pPr>
              <a:defRPr>
                <a:solidFill>
                  <a:schemeClr val="bg1"/>
                </a:solidFill>
              </a:defRPr>
            </a:lvl1p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219346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5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15"/>
                                        </p:tgtEl>
                                        <p:attrNameLst>
                                          <p:attrName>style.visibility</p:attrName>
                                        </p:attrNameLst>
                                      </p:cBhvr>
                                      <p:to>
                                        <p:strVal val="visible"/>
                                      </p:to>
                                    </p:set>
                                    <p:anim calcmode="lin" valueType="num">
                                      <p:cBhvr additive="base">
                                        <p:cTn id="19" dur="500" fill="hold"/>
                                        <p:tgtEl>
                                          <p:spTgt spid="115"/>
                                        </p:tgtEl>
                                        <p:attrNameLst>
                                          <p:attrName>ppt_x</p:attrName>
                                        </p:attrNameLst>
                                      </p:cBhvr>
                                      <p:tavLst>
                                        <p:tav tm="0">
                                          <p:val>
                                            <p:strVal val="0-#ppt_w/2"/>
                                          </p:val>
                                        </p:tav>
                                        <p:tav tm="100000">
                                          <p:val>
                                            <p:strVal val="#ppt_x"/>
                                          </p:val>
                                        </p:tav>
                                      </p:tavLst>
                                    </p:anim>
                                    <p:anim calcmode="lin" valueType="num">
                                      <p:cBhvr additive="base">
                                        <p:cTn id="20" dur="500" fill="hold"/>
                                        <p:tgtEl>
                                          <p:spTgt spid="115"/>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0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200"/>
                                  </p:stCondLst>
                                  <p:childTnLst>
                                    <p:set>
                                      <p:cBhvr>
                                        <p:cTn id="26" dur="1" fill="hold">
                                          <p:stCondLst>
                                            <p:cond delay="0"/>
                                          </p:stCondLst>
                                        </p:cTn>
                                        <p:tgtEl>
                                          <p:spTgt spid="11">
                                            <p:txEl>
                                              <p:pRg st="0" end="0"/>
                                            </p:txEl>
                                          </p:spTgt>
                                        </p:tgtEl>
                                        <p:attrNameLst>
                                          <p:attrName>style.visibility</p:attrName>
                                        </p:attrNameLst>
                                      </p:cBhvr>
                                      <p:to>
                                        <p:strVal val="visible"/>
                                      </p:to>
                                    </p:set>
                                    <p:anim calcmode="lin" valueType="num">
                                      <p:cBhvr additive="base">
                                        <p:cTn id="2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29" fill="hold">
                            <p:stCondLst>
                              <p:cond delay="7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par>
                          <p:cTn id="35" fill="hold">
                            <p:stCondLst>
                              <p:cond delay="1200"/>
                            </p:stCondLst>
                            <p:childTnLst>
                              <p:par>
                                <p:cTn id="36" presetID="49" presetClass="entr" presetSubtype="0" decel="10000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 calcmode="lin" valueType="num">
                                      <p:cBhvr>
                                        <p:cTn id="40" dur="500" fill="hold"/>
                                        <p:tgtEl>
                                          <p:spTgt spid="21"/>
                                        </p:tgtEl>
                                        <p:attrNameLst>
                                          <p:attrName>style.rotation</p:attrName>
                                        </p:attrNameLst>
                                      </p:cBhvr>
                                      <p:tavLst>
                                        <p:tav tm="0">
                                          <p:val>
                                            <p:fltVal val="360"/>
                                          </p:val>
                                        </p:tav>
                                        <p:tav tm="100000">
                                          <p:val>
                                            <p:fltVal val="0"/>
                                          </p:val>
                                        </p:tav>
                                      </p:tavLst>
                                    </p:anim>
                                    <p:animEffect transition="in" filter="fade">
                                      <p:cBhvr>
                                        <p:cTn id="41" dur="500"/>
                                        <p:tgtEl>
                                          <p:spTgt spid="21"/>
                                        </p:tgtEl>
                                      </p:cBhvr>
                                    </p:animEffect>
                                  </p:childTnLst>
                                </p:cTn>
                              </p:par>
                              <p:par>
                                <p:cTn id="42" presetID="53" presetClass="entr" presetSubtype="16" fill="hold" grpId="0" nodeType="withEffect">
                                  <p:stCondLst>
                                    <p:cond delay="100"/>
                                  </p:stCondLst>
                                  <p:childTnLst>
                                    <p:set>
                                      <p:cBhvr>
                                        <p:cTn id="43" dur="1" fill="hold">
                                          <p:stCondLst>
                                            <p:cond delay="0"/>
                                          </p:stCondLst>
                                        </p:cTn>
                                        <p:tgtEl>
                                          <p:spTgt spid="116"/>
                                        </p:tgtEl>
                                        <p:attrNameLst>
                                          <p:attrName>style.visibility</p:attrName>
                                        </p:attrNameLst>
                                      </p:cBhvr>
                                      <p:to>
                                        <p:strVal val="visible"/>
                                      </p:to>
                                    </p:set>
                                    <p:anim calcmode="lin" valueType="num">
                                      <p:cBhvr>
                                        <p:cTn id="44" dur="500" fill="hold"/>
                                        <p:tgtEl>
                                          <p:spTgt spid="116"/>
                                        </p:tgtEl>
                                        <p:attrNameLst>
                                          <p:attrName>ppt_w</p:attrName>
                                        </p:attrNameLst>
                                      </p:cBhvr>
                                      <p:tavLst>
                                        <p:tav tm="0">
                                          <p:val>
                                            <p:fltVal val="0"/>
                                          </p:val>
                                        </p:tav>
                                        <p:tav tm="100000">
                                          <p:val>
                                            <p:strVal val="#ppt_w"/>
                                          </p:val>
                                        </p:tav>
                                      </p:tavLst>
                                    </p:anim>
                                    <p:anim calcmode="lin" valueType="num">
                                      <p:cBhvr>
                                        <p:cTn id="45" dur="500" fill="hold"/>
                                        <p:tgtEl>
                                          <p:spTgt spid="116"/>
                                        </p:tgtEl>
                                        <p:attrNameLst>
                                          <p:attrName>ppt_h</p:attrName>
                                        </p:attrNameLst>
                                      </p:cBhvr>
                                      <p:tavLst>
                                        <p:tav tm="0">
                                          <p:val>
                                            <p:fltVal val="0"/>
                                          </p:val>
                                        </p:tav>
                                        <p:tav tm="100000">
                                          <p:val>
                                            <p:strVal val="#ppt_h"/>
                                          </p:val>
                                        </p:tav>
                                      </p:tavLst>
                                    </p:anim>
                                    <p:animEffect transition="in" filter="fade">
                                      <p:cBhvr>
                                        <p:cTn id="46" dur="500"/>
                                        <p:tgtEl>
                                          <p:spTgt spid="116"/>
                                        </p:tgtEl>
                                      </p:cBhvr>
                                    </p:animEffect>
                                  </p:childTnLst>
                                </p:cTn>
                              </p:par>
                              <p:par>
                                <p:cTn id="47" presetID="2" presetClass="entr" presetSubtype="4" decel="100000" fill="hold" grpId="0" nodeType="withEffect">
                                  <p:stCondLst>
                                    <p:cond delay="300"/>
                                  </p:stCondLst>
                                  <p:childTnLst>
                                    <p:set>
                                      <p:cBhvr>
                                        <p:cTn id="48" dur="1" fill="hold">
                                          <p:stCondLst>
                                            <p:cond delay="0"/>
                                          </p:stCondLst>
                                        </p:cTn>
                                        <p:tgtEl>
                                          <p:spTgt spid="20">
                                            <p:txEl>
                                              <p:pRg st="0" end="0"/>
                                            </p:txEl>
                                          </p:spTgt>
                                        </p:tgtEl>
                                        <p:attrNameLst>
                                          <p:attrName>style.visibility</p:attrName>
                                        </p:attrNameLst>
                                      </p:cBhvr>
                                      <p:to>
                                        <p:strVal val="visible"/>
                                      </p:to>
                                    </p:set>
                                    <p:anim calcmode="lin" valueType="num">
                                      <p:cBhvr additive="base">
                                        <p:cTn id="4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51" presetID="49" presetClass="entr" presetSubtype="0" decel="100000" fill="hold" nodeType="withEffect">
                                  <p:stCondLst>
                                    <p:cond delay="600"/>
                                  </p:stCondLst>
                                  <p:childTnLst>
                                    <p:set>
                                      <p:cBhvr>
                                        <p:cTn id="52" dur="1" fill="hold">
                                          <p:stCondLst>
                                            <p:cond delay="0"/>
                                          </p:stCondLst>
                                        </p:cTn>
                                        <p:tgtEl>
                                          <p:spTgt spid="78"/>
                                        </p:tgtEl>
                                        <p:attrNameLst>
                                          <p:attrName>style.visibility</p:attrName>
                                        </p:attrNameLst>
                                      </p:cBhvr>
                                      <p:to>
                                        <p:strVal val="visible"/>
                                      </p:to>
                                    </p:set>
                                    <p:anim calcmode="lin" valueType="num">
                                      <p:cBhvr>
                                        <p:cTn id="53" dur="500" fill="hold"/>
                                        <p:tgtEl>
                                          <p:spTgt spid="78"/>
                                        </p:tgtEl>
                                        <p:attrNameLst>
                                          <p:attrName>ppt_w</p:attrName>
                                        </p:attrNameLst>
                                      </p:cBhvr>
                                      <p:tavLst>
                                        <p:tav tm="0">
                                          <p:val>
                                            <p:fltVal val="0"/>
                                          </p:val>
                                        </p:tav>
                                        <p:tav tm="100000">
                                          <p:val>
                                            <p:strVal val="#ppt_w"/>
                                          </p:val>
                                        </p:tav>
                                      </p:tavLst>
                                    </p:anim>
                                    <p:anim calcmode="lin" valueType="num">
                                      <p:cBhvr>
                                        <p:cTn id="54" dur="500" fill="hold"/>
                                        <p:tgtEl>
                                          <p:spTgt spid="78"/>
                                        </p:tgtEl>
                                        <p:attrNameLst>
                                          <p:attrName>ppt_h</p:attrName>
                                        </p:attrNameLst>
                                      </p:cBhvr>
                                      <p:tavLst>
                                        <p:tav tm="0">
                                          <p:val>
                                            <p:fltVal val="0"/>
                                          </p:val>
                                        </p:tav>
                                        <p:tav tm="100000">
                                          <p:val>
                                            <p:strVal val="#ppt_h"/>
                                          </p:val>
                                        </p:tav>
                                      </p:tavLst>
                                    </p:anim>
                                    <p:anim calcmode="lin" valueType="num">
                                      <p:cBhvr>
                                        <p:cTn id="55" dur="500" fill="hold"/>
                                        <p:tgtEl>
                                          <p:spTgt spid="78"/>
                                        </p:tgtEl>
                                        <p:attrNameLst>
                                          <p:attrName>style.rotation</p:attrName>
                                        </p:attrNameLst>
                                      </p:cBhvr>
                                      <p:tavLst>
                                        <p:tav tm="0">
                                          <p:val>
                                            <p:fltVal val="360"/>
                                          </p:val>
                                        </p:tav>
                                        <p:tav tm="100000">
                                          <p:val>
                                            <p:fltVal val="0"/>
                                          </p:val>
                                        </p:tav>
                                      </p:tavLst>
                                    </p:anim>
                                    <p:animEffect transition="in" filter="fade">
                                      <p:cBhvr>
                                        <p:cTn id="56" dur="500"/>
                                        <p:tgtEl>
                                          <p:spTgt spid="78"/>
                                        </p:tgtEl>
                                      </p:cBhvr>
                                    </p:animEffect>
                                  </p:childTnLst>
                                </p:cTn>
                              </p:par>
                              <p:par>
                                <p:cTn id="57" presetID="53" presetClass="entr" presetSubtype="16" fill="hold" grpId="0" nodeType="withEffect">
                                  <p:stCondLst>
                                    <p:cond delay="700"/>
                                  </p:stCondLst>
                                  <p:childTnLst>
                                    <p:set>
                                      <p:cBhvr>
                                        <p:cTn id="58" dur="1" fill="hold">
                                          <p:stCondLst>
                                            <p:cond delay="0"/>
                                          </p:stCondLst>
                                        </p:cTn>
                                        <p:tgtEl>
                                          <p:spTgt spid="117"/>
                                        </p:tgtEl>
                                        <p:attrNameLst>
                                          <p:attrName>style.visibility</p:attrName>
                                        </p:attrNameLst>
                                      </p:cBhvr>
                                      <p:to>
                                        <p:strVal val="visible"/>
                                      </p:to>
                                    </p:set>
                                    <p:anim calcmode="lin" valueType="num">
                                      <p:cBhvr>
                                        <p:cTn id="59" dur="500" fill="hold"/>
                                        <p:tgtEl>
                                          <p:spTgt spid="117"/>
                                        </p:tgtEl>
                                        <p:attrNameLst>
                                          <p:attrName>ppt_w</p:attrName>
                                        </p:attrNameLst>
                                      </p:cBhvr>
                                      <p:tavLst>
                                        <p:tav tm="0">
                                          <p:val>
                                            <p:fltVal val="0"/>
                                          </p:val>
                                        </p:tav>
                                        <p:tav tm="100000">
                                          <p:val>
                                            <p:strVal val="#ppt_w"/>
                                          </p:val>
                                        </p:tav>
                                      </p:tavLst>
                                    </p:anim>
                                    <p:anim calcmode="lin" valueType="num">
                                      <p:cBhvr>
                                        <p:cTn id="60" dur="500" fill="hold"/>
                                        <p:tgtEl>
                                          <p:spTgt spid="117"/>
                                        </p:tgtEl>
                                        <p:attrNameLst>
                                          <p:attrName>ppt_h</p:attrName>
                                        </p:attrNameLst>
                                      </p:cBhvr>
                                      <p:tavLst>
                                        <p:tav tm="0">
                                          <p:val>
                                            <p:fltVal val="0"/>
                                          </p:val>
                                        </p:tav>
                                        <p:tav tm="100000">
                                          <p:val>
                                            <p:strVal val="#ppt_h"/>
                                          </p:val>
                                        </p:tav>
                                      </p:tavLst>
                                    </p:anim>
                                    <p:animEffect transition="in" filter="fade">
                                      <p:cBhvr>
                                        <p:cTn id="61" dur="500"/>
                                        <p:tgtEl>
                                          <p:spTgt spid="117"/>
                                        </p:tgtEl>
                                      </p:cBhvr>
                                    </p:animEffect>
                                  </p:childTnLst>
                                </p:cTn>
                              </p:par>
                              <p:par>
                                <p:cTn id="62" presetID="2" presetClass="entr" presetSubtype="4" decel="100000" fill="hold" grpId="0" nodeType="withEffect">
                                  <p:stCondLst>
                                    <p:cond delay="900"/>
                                  </p:stCondLst>
                                  <p:childTnLst>
                                    <p:set>
                                      <p:cBhvr>
                                        <p:cTn id="63" dur="1" fill="hold">
                                          <p:stCondLst>
                                            <p:cond delay="0"/>
                                          </p:stCondLst>
                                        </p:cTn>
                                        <p:tgtEl>
                                          <p:spTgt spid="53">
                                            <p:txEl>
                                              <p:pRg st="0" end="0"/>
                                            </p:txEl>
                                          </p:spTgt>
                                        </p:tgtEl>
                                        <p:attrNameLst>
                                          <p:attrName>style.visibility</p:attrName>
                                        </p:attrNameLst>
                                      </p:cBhvr>
                                      <p:to>
                                        <p:strVal val="visible"/>
                                      </p:to>
                                    </p:set>
                                    <p:anim calcmode="lin" valueType="num">
                                      <p:cBhvr additive="base">
                                        <p:cTn id="64"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53">
                                            <p:txEl>
                                              <p:pRg st="0" end="0"/>
                                            </p:txEl>
                                          </p:spTgt>
                                        </p:tgtEl>
                                        <p:attrNameLst>
                                          <p:attrName>ppt_y</p:attrName>
                                        </p:attrNameLst>
                                      </p:cBhvr>
                                      <p:tavLst>
                                        <p:tav tm="0">
                                          <p:val>
                                            <p:strVal val="1+#ppt_h/2"/>
                                          </p:val>
                                        </p:tav>
                                        <p:tav tm="100000">
                                          <p:val>
                                            <p:strVal val="#ppt_y"/>
                                          </p:val>
                                        </p:tav>
                                      </p:tavLst>
                                    </p:anim>
                                  </p:childTnLst>
                                </p:cTn>
                              </p:par>
                              <p:par>
                                <p:cTn id="66" presetID="49" presetClass="entr" presetSubtype="0" decel="100000" fill="hold" nodeType="withEffect">
                                  <p:stCondLst>
                                    <p:cond delay="1200"/>
                                  </p:stCondLst>
                                  <p:childTnLst>
                                    <p:set>
                                      <p:cBhvr>
                                        <p:cTn id="67" dur="1" fill="hold">
                                          <p:stCondLst>
                                            <p:cond delay="0"/>
                                          </p:stCondLst>
                                        </p:cTn>
                                        <p:tgtEl>
                                          <p:spTgt spid="98"/>
                                        </p:tgtEl>
                                        <p:attrNameLst>
                                          <p:attrName>style.visibility</p:attrName>
                                        </p:attrNameLst>
                                      </p:cBhvr>
                                      <p:to>
                                        <p:strVal val="visible"/>
                                      </p:to>
                                    </p:set>
                                    <p:anim calcmode="lin" valueType="num">
                                      <p:cBhvr>
                                        <p:cTn id="68" dur="500" fill="hold"/>
                                        <p:tgtEl>
                                          <p:spTgt spid="98"/>
                                        </p:tgtEl>
                                        <p:attrNameLst>
                                          <p:attrName>ppt_w</p:attrName>
                                        </p:attrNameLst>
                                      </p:cBhvr>
                                      <p:tavLst>
                                        <p:tav tm="0">
                                          <p:val>
                                            <p:fltVal val="0"/>
                                          </p:val>
                                        </p:tav>
                                        <p:tav tm="100000">
                                          <p:val>
                                            <p:strVal val="#ppt_w"/>
                                          </p:val>
                                        </p:tav>
                                      </p:tavLst>
                                    </p:anim>
                                    <p:anim calcmode="lin" valueType="num">
                                      <p:cBhvr>
                                        <p:cTn id="69" dur="500" fill="hold"/>
                                        <p:tgtEl>
                                          <p:spTgt spid="98"/>
                                        </p:tgtEl>
                                        <p:attrNameLst>
                                          <p:attrName>ppt_h</p:attrName>
                                        </p:attrNameLst>
                                      </p:cBhvr>
                                      <p:tavLst>
                                        <p:tav tm="0">
                                          <p:val>
                                            <p:fltVal val="0"/>
                                          </p:val>
                                        </p:tav>
                                        <p:tav tm="100000">
                                          <p:val>
                                            <p:strVal val="#ppt_h"/>
                                          </p:val>
                                        </p:tav>
                                      </p:tavLst>
                                    </p:anim>
                                    <p:anim calcmode="lin" valueType="num">
                                      <p:cBhvr>
                                        <p:cTn id="70" dur="500" fill="hold"/>
                                        <p:tgtEl>
                                          <p:spTgt spid="98"/>
                                        </p:tgtEl>
                                        <p:attrNameLst>
                                          <p:attrName>style.rotation</p:attrName>
                                        </p:attrNameLst>
                                      </p:cBhvr>
                                      <p:tavLst>
                                        <p:tav tm="0">
                                          <p:val>
                                            <p:fltVal val="360"/>
                                          </p:val>
                                        </p:tav>
                                        <p:tav tm="100000">
                                          <p:val>
                                            <p:fltVal val="0"/>
                                          </p:val>
                                        </p:tav>
                                      </p:tavLst>
                                    </p:anim>
                                    <p:animEffect transition="in" filter="fade">
                                      <p:cBhvr>
                                        <p:cTn id="71" dur="500"/>
                                        <p:tgtEl>
                                          <p:spTgt spid="98"/>
                                        </p:tgtEl>
                                      </p:cBhvr>
                                    </p:animEffect>
                                  </p:childTnLst>
                                </p:cTn>
                              </p:par>
                              <p:par>
                                <p:cTn id="72" presetID="53" presetClass="entr" presetSubtype="16" fill="hold" grpId="0" nodeType="withEffect">
                                  <p:stCondLst>
                                    <p:cond delay="1300"/>
                                  </p:stCondLst>
                                  <p:childTnLst>
                                    <p:set>
                                      <p:cBhvr>
                                        <p:cTn id="73" dur="1" fill="hold">
                                          <p:stCondLst>
                                            <p:cond delay="0"/>
                                          </p:stCondLst>
                                        </p:cTn>
                                        <p:tgtEl>
                                          <p:spTgt spid="118"/>
                                        </p:tgtEl>
                                        <p:attrNameLst>
                                          <p:attrName>style.visibility</p:attrName>
                                        </p:attrNameLst>
                                      </p:cBhvr>
                                      <p:to>
                                        <p:strVal val="visible"/>
                                      </p:to>
                                    </p:set>
                                    <p:anim calcmode="lin" valueType="num">
                                      <p:cBhvr>
                                        <p:cTn id="74" dur="500" fill="hold"/>
                                        <p:tgtEl>
                                          <p:spTgt spid="118"/>
                                        </p:tgtEl>
                                        <p:attrNameLst>
                                          <p:attrName>ppt_w</p:attrName>
                                        </p:attrNameLst>
                                      </p:cBhvr>
                                      <p:tavLst>
                                        <p:tav tm="0">
                                          <p:val>
                                            <p:fltVal val="0"/>
                                          </p:val>
                                        </p:tav>
                                        <p:tav tm="100000">
                                          <p:val>
                                            <p:strVal val="#ppt_w"/>
                                          </p:val>
                                        </p:tav>
                                      </p:tavLst>
                                    </p:anim>
                                    <p:anim calcmode="lin" valueType="num">
                                      <p:cBhvr>
                                        <p:cTn id="75" dur="500" fill="hold"/>
                                        <p:tgtEl>
                                          <p:spTgt spid="118"/>
                                        </p:tgtEl>
                                        <p:attrNameLst>
                                          <p:attrName>ppt_h</p:attrName>
                                        </p:attrNameLst>
                                      </p:cBhvr>
                                      <p:tavLst>
                                        <p:tav tm="0">
                                          <p:val>
                                            <p:fltVal val="0"/>
                                          </p:val>
                                        </p:tav>
                                        <p:tav tm="100000">
                                          <p:val>
                                            <p:strVal val="#ppt_h"/>
                                          </p:val>
                                        </p:tav>
                                      </p:tavLst>
                                    </p:anim>
                                    <p:animEffect transition="in" filter="fade">
                                      <p:cBhvr>
                                        <p:cTn id="76" dur="500"/>
                                        <p:tgtEl>
                                          <p:spTgt spid="118"/>
                                        </p:tgtEl>
                                      </p:cBhvr>
                                    </p:animEffect>
                                  </p:childTnLst>
                                </p:cTn>
                              </p:par>
                              <p:par>
                                <p:cTn id="77" presetID="2" presetClass="entr" presetSubtype="4" decel="100000" fill="hold" grpId="0" nodeType="withEffect">
                                  <p:stCondLst>
                                    <p:cond delay="1500"/>
                                  </p:stCondLst>
                                  <p:childTnLst>
                                    <p:set>
                                      <p:cBhvr>
                                        <p:cTn id="78" dur="1" fill="hold">
                                          <p:stCondLst>
                                            <p:cond delay="0"/>
                                          </p:stCondLst>
                                        </p:cTn>
                                        <p:tgtEl>
                                          <p:spTgt spid="64">
                                            <p:txEl>
                                              <p:pRg st="0" end="0"/>
                                            </p:txEl>
                                          </p:spTgt>
                                        </p:tgtEl>
                                        <p:attrNameLst>
                                          <p:attrName>style.visibility</p:attrName>
                                        </p:attrNameLst>
                                      </p:cBhvr>
                                      <p:to>
                                        <p:strVal val="visible"/>
                                      </p:to>
                                    </p:set>
                                    <p:anim calcmode="lin" valueType="num">
                                      <p:cBhvr additive="base">
                                        <p:cTn id="79"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4">
                                            <p:txEl>
                                              <p:pRg st="0" end="0"/>
                                            </p:txEl>
                                          </p:spTgt>
                                        </p:tgtEl>
                                        <p:attrNameLst>
                                          <p:attrName>ppt_y</p:attrName>
                                        </p:attrNameLst>
                                      </p:cBhvr>
                                      <p:tavLst>
                                        <p:tav tm="0">
                                          <p:val>
                                            <p:strVal val="1+#ppt_h/2"/>
                                          </p:val>
                                        </p:tav>
                                        <p:tav tm="100000">
                                          <p:val>
                                            <p:strVal val="#ppt_y"/>
                                          </p:val>
                                        </p:tav>
                                      </p:tavLst>
                                    </p:anim>
                                  </p:childTnLst>
                                </p:cTn>
                              </p:par>
                              <p:par>
                                <p:cTn id="81" presetID="1" presetClass="entr" presetSubtype="0" fill="hold" grpId="0" nodeType="withEffect" nodePh="1">
                                  <p:stCondLst>
                                    <p:cond delay="1500"/>
                                  </p:stCondLst>
                                  <p:endCondLst>
                                    <p:cond evt="begin" delay="0">
                                      <p:tn val="81"/>
                                    </p:cond>
                                  </p:endCondLst>
                                  <p:childTnLst>
                                    <p:set>
                                      <p:cBhvr>
                                        <p:cTn id="82" dur="1" fill="hold">
                                          <p:stCondLst>
                                            <p:cond delay="0"/>
                                          </p:stCondLst>
                                        </p:cTn>
                                        <p:tgtEl>
                                          <p:spTgt spid="112"/>
                                        </p:tgtEl>
                                        <p:attrNameLst>
                                          <p:attrName>style.visibility</p:attrName>
                                        </p:attrNameLst>
                                      </p:cBhvr>
                                      <p:to>
                                        <p:strVal val="visible"/>
                                      </p:to>
                                    </p:set>
                                  </p:childTnLst>
                                </p:cTn>
                              </p:par>
                              <p:par>
                                <p:cTn id="83" presetID="1" presetClass="entr" presetSubtype="0" fill="hold" grpId="0" nodeType="withEffect" nodePh="1">
                                  <p:stCondLst>
                                    <p:cond delay="1500"/>
                                  </p:stCondLst>
                                  <p:endCondLst>
                                    <p:cond evt="begin" delay="0">
                                      <p:tn val="83"/>
                                    </p:cond>
                                  </p:endCondLst>
                                  <p:childTnLst>
                                    <p:set>
                                      <p:cBhvr>
                                        <p:cTn id="84" dur="1" fill="hold">
                                          <p:stCondLst>
                                            <p:cond delay="0"/>
                                          </p:stCondLst>
                                        </p:cTn>
                                        <p:tgtEl>
                                          <p:spTgt spid="113"/>
                                        </p:tgtEl>
                                        <p:attrNameLst>
                                          <p:attrName>style.visibility</p:attrName>
                                        </p:attrNameLst>
                                      </p:cBhvr>
                                      <p:to>
                                        <p:strVal val="visible"/>
                                      </p:to>
                                    </p:set>
                                  </p:childTnLst>
                                </p:cTn>
                              </p:par>
                              <p:par>
                                <p:cTn id="85" presetID="1" presetClass="entr" presetSubtype="0" fill="hold" grpId="0" nodeType="withEffect" nodePh="1">
                                  <p:stCondLst>
                                    <p:cond delay="1500"/>
                                  </p:stCondLst>
                                  <p:endCondLst>
                                    <p:cond evt="begin" delay="0">
                                      <p:tn val="85"/>
                                    </p:cond>
                                  </p:endCondLst>
                                  <p:childTnLst>
                                    <p:set>
                                      <p:cBhvr>
                                        <p:cTn id="86"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 presetClass="entr" presetSubtype="8" decel="10000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 presetClass="entr" presetSubtype="8" decel="10000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3" grpId="0"/>
      <p:bldP spid="15" grpId="0" animBg="1"/>
      <p:bldP spid="16" grpId="0" animBg="1"/>
      <p:bldP spid="17" grpId="0" animBg="1"/>
      <p:bldP spid="20" grpId="0" build="p"/>
      <p:bldP spid="53" grpId="0" build="p"/>
      <p:bldP spid="64" grpId="0" build="p"/>
      <p:bldP spid="115" grpId="0"/>
      <p:bldP spid="116" grpId="0" animBg="1"/>
      <p:bldP spid="117" grpId="0" animBg="1"/>
      <p:bldP spid="118" grpId="0" animBg="1"/>
      <p:bldP spid="112" grpId="0"/>
      <p:bldP spid="113" grpId="0"/>
      <p:bldP spid="114" grpId="0"/>
    </p:bld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6" name="Tijdelijke aanduiding voor voettekst 5">
            <a:extLst>
              <a:ext uri="{FF2B5EF4-FFF2-40B4-BE49-F238E27FC236}">
                <a16:creationId xmlns:a16="http://schemas.microsoft.com/office/drawing/2014/main" id="{74E65F94-E7D5-416E-93C0-DCC9D6D11173}"/>
              </a:ext>
            </a:extLst>
          </p:cNvPr>
          <p:cNvSpPr>
            <a:spLocks noGrp="1"/>
          </p:cNvSpPr>
          <p:nvPr>
            <p:ph type="ftr" sz="quarter" idx="11"/>
          </p:nvPr>
        </p:nvSpPr>
        <p:spPr/>
        <p:txBody>
          <a:bodyPr/>
          <a:lstStyle/>
          <a:p>
            <a:endParaRPr lang="nl-BE" dirty="0"/>
          </a:p>
        </p:txBody>
      </p:sp>
      <p:sp>
        <p:nvSpPr>
          <p:cNvPr id="7" name="Tijdelijke aanduiding voor dianummer 6">
            <a:extLst>
              <a:ext uri="{FF2B5EF4-FFF2-40B4-BE49-F238E27FC236}">
                <a16:creationId xmlns:a16="http://schemas.microsoft.com/office/drawing/2014/main" id="{AA725EBF-C35D-4FCE-B215-FCEB3EB4BF5B}"/>
              </a:ext>
            </a:extLst>
          </p:cNvPr>
          <p:cNvSpPr>
            <a:spLocks noGrp="1"/>
          </p:cNvSpPr>
          <p:nvPr>
            <p:ph type="sldNum" sz="quarter" idx="12"/>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54366251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Titeldia">
    <p:bg>
      <p:bgPr>
        <a:solidFill>
          <a:schemeClr val="bg1"/>
        </a:solid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EE442BF-C82A-418E-8E62-533CFEF9E15F}"/>
              </a:ext>
            </a:extLst>
          </p:cNvPr>
          <p:cNvSpPr/>
          <p:nvPr userDrawn="1"/>
        </p:nvSpPr>
        <p:spPr>
          <a:xfrm>
            <a:off x="1" y="6024716"/>
            <a:ext cx="12192000" cy="833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10">
            <a:extLst>
              <a:ext uri="{FF2B5EF4-FFF2-40B4-BE49-F238E27FC236}">
                <a16:creationId xmlns:a16="http://schemas.microsoft.com/office/drawing/2014/main" id="{3F5AD292-FAF8-44FC-84B3-0842804A02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
            <a:ext cx="12192000" cy="6857827"/>
          </a:xfrm>
          <a:prstGeom prst="rect">
            <a:avLst/>
          </a:prstGeom>
        </p:spPr>
      </p:pic>
      <p:pic>
        <p:nvPicPr>
          <p:cNvPr id="8" name="Afbeelding 7">
            <a:extLst>
              <a:ext uri="{FF2B5EF4-FFF2-40B4-BE49-F238E27FC236}">
                <a16:creationId xmlns:a16="http://schemas.microsoft.com/office/drawing/2014/main" id="{7D9DA8C5-1FD2-4AD1-983E-C005AF19C7C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74236" y="5516542"/>
            <a:ext cx="1300725" cy="417532"/>
          </a:xfrm>
          <a:prstGeom prst="rect">
            <a:avLst/>
          </a:prstGeom>
        </p:spPr>
      </p:pic>
    </p:spTree>
    <p:extLst>
      <p:ext uri="{BB962C8B-B14F-4D97-AF65-F5344CB8AC3E}">
        <p14:creationId xmlns:p14="http://schemas.microsoft.com/office/powerpoint/2010/main" val="418749804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eldia + logo's partners">
    <p:bg>
      <p:bgPr>
        <a:solidFill>
          <a:schemeClr val="bg1"/>
        </a:solid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EE442BF-C82A-418E-8E62-533CFEF9E15F}"/>
              </a:ext>
            </a:extLst>
          </p:cNvPr>
          <p:cNvSpPr/>
          <p:nvPr userDrawn="1"/>
        </p:nvSpPr>
        <p:spPr>
          <a:xfrm>
            <a:off x="1" y="6024716"/>
            <a:ext cx="12192000" cy="833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10">
            <a:extLst>
              <a:ext uri="{FF2B5EF4-FFF2-40B4-BE49-F238E27FC236}">
                <a16:creationId xmlns:a16="http://schemas.microsoft.com/office/drawing/2014/main" id="{3F5AD292-FAF8-44FC-84B3-0842804A02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541" y="86"/>
            <a:ext cx="11196918" cy="6298107"/>
          </a:xfrm>
          <a:prstGeom prst="rect">
            <a:avLst/>
          </a:prstGeom>
        </p:spPr>
      </p:pic>
      <p:pic>
        <p:nvPicPr>
          <p:cNvPr id="8" name="Afbeelding 7">
            <a:extLst>
              <a:ext uri="{FF2B5EF4-FFF2-40B4-BE49-F238E27FC236}">
                <a16:creationId xmlns:a16="http://schemas.microsoft.com/office/drawing/2014/main" id="{7D9DA8C5-1FD2-4AD1-983E-C005AF19C7C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599107" y="5047377"/>
            <a:ext cx="1300725" cy="417532"/>
          </a:xfrm>
          <a:prstGeom prst="rect">
            <a:avLst/>
          </a:prstGeom>
        </p:spPr>
      </p:pic>
      <p:grpSp>
        <p:nvGrpSpPr>
          <p:cNvPr id="5" name="Groep 4">
            <a:extLst>
              <a:ext uri="{FF2B5EF4-FFF2-40B4-BE49-F238E27FC236}">
                <a16:creationId xmlns:a16="http://schemas.microsoft.com/office/drawing/2014/main" id="{9E97BE98-8BC5-4131-9A0C-6EBA98C434AE}"/>
              </a:ext>
            </a:extLst>
          </p:cNvPr>
          <p:cNvGrpSpPr/>
          <p:nvPr userDrawn="1"/>
        </p:nvGrpSpPr>
        <p:grpSpPr>
          <a:xfrm>
            <a:off x="12553509" y="39215"/>
            <a:ext cx="4099182" cy="4362938"/>
            <a:chOff x="12553509" y="39215"/>
            <a:chExt cx="4099182" cy="4362938"/>
          </a:xfrm>
        </p:grpSpPr>
        <p:sp>
          <p:nvSpPr>
            <p:cNvPr id="6" name="Rechthoek 5">
              <a:extLst>
                <a:ext uri="{FF2B5EF4-FFF2-40B4-BE49-F238E27FC236}">
                  <a16:creationId xmlns:a16="http://schemas.microsoft.com/office/drawing/2014/main" id="{F5AB6C80-A9FD-496F-84D6-EC57C64C76FD}"/>
                </a:ext>
              </a:extLst>
            </p:cNvPr>
            <p:cNvSpPr/>
            <p:nvPr userDrawn="1"/>
          </p:nvSpPr>
          <p:spPr>
            <a:xfrm>
              <a:off x="12553509" y="472643"/>
              <a:ext cx="4099182" cy="392951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200"/>
            </a:p>
          </p:txBody>
        </p:sp>
        <p:sp>
          <p:nvSpPr>
            <p:cNvPr id="7" name="Rechthoek 6">
              <a:extLst>
                <a:ext uri="{FF2B5EF4-FFF2-40B4-BE49-F238E27FC236}">
                  <a16:creationId xmlns:a16="http://schemas.microsoft.com/office/drawing/2014/main" id="{F79A368C-35AE-4AE2-9553-F169B990CCD1}"/>
                </a:ext>
              </a:extLst>
            </p:cNvPr>
            <p:cNvSpPr/>
            <p:nvPr userDrawn="1"/>
          </p:nvSpPr>
          <p:spPr>
            <a:xfrm>
              <a:off x="12553509" y="39215"/>
              <a:ext cx="4099181" cy="433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200"/>
            </a:p>
          </p:txBody>
        </p:sp>
        <p:sp>
          <p:nvSpPr>
            <p:cNvPr id="9" name="Tekstvak 8">
              <a:extLst>
                <a:ext uri="{FF2B5EF4-FFF2-40B4-BE49-F238E27FC236}">
                  <a16:creationId xmlns:a16="http://schemas.microsoft.com/office/drawing/2014/main" id="{B19A8587-B751-4634-8323-F498736126AC}"/>
                </a:ext>
              </a:extLst>
            </p:cNvPr>
            <p:cNvSpPr txBox="1"/>
            <p:nvPr userDrawn="1"/>
          </p:nvSpPr>
          <p:spPr>
            <a:xfrm>
              <a:off x="12664744" y="53066"/>
              <a:ext cx="3601951" cy="400110"/>
            </a:xfrm>
            <a:prstGeom prst="rect">
              <a:avLst/>
            </a:prstGeom>
            <a:noFill/>
          </p:spPr>
          <p:txBody>
            <a:bodyPr wrap="square" rtlCol="0">
              <a:spAutoFit/>
            </a:bodyPr>
            <a:lstStyle/>
            <a:p>
              <a:r>
                <a:rPr lang="nl-BE" sz="2000" b="1" dirty="0">
                  <a:solidFill>
                    <a:schemeClr val="accent1"/>
                  </a:solidFill>
                </a:rPr>
                <a:t>Voor wie is deze dia?</a:t>
              </a:r>
            </a:p>
          </p:txBody>
        </p:sp>
        <p:sp>
          <p:nvSpPr>
            <p:cNvPr id="10" name="Tekstvak 9">
              <a:extLst>
                <a:ext uri="{FF2B5EF4-FFF2-40B4-BE49-F238E27FC236}">
                  <a16:creationId xmlns:a16="http://schemas.microsoft.com/office/drawing/2014/main" id="{B835639D-0A0B-45CB-A4F9-1EA427125FB8}"/>
                </a:ext>
              </a:extLst>
            </p:cNvPr>
            <p:cNvSpPr txBox="1"/>
            <p:nvPr userDrawn="1"/>
          </p:nvSpPr>
          <p:spPr>
            <a:xfrm>
              <a:off x="12672777" y="633947"/>
              <a:ext cx="3869550" cy="1954381"/>
            </a:xfrm>
            <a:prstGeom prst="rect">
              <a:avLst/>
            </a:prstGeom>
            <a:noFill/>
          </p:spPr>
          <p:txBody>
            <a:bodyPr wrap="square" rtlCol="0">
              <a:spAutoFit/>
            </a:bodyPr>
            <a:lstStyle/>
            <a:p>
              <a:pPr marL="0" indent="0">
                <a:buClr>
                  <a:schemeClr val="accent3"/>
                </a:buClr>
                <a:buFont typeface="Arial" panose="020B0604020202020204" pitchFamily="34" charset="0"/>
                <a:buNone/>
              </a:pPr>
              <a:r>
                <a:rPr lang="nl-BE" sz="1100" dirty="0"/>
                <a:t>De grootste fout die gemaakt wordt wanneer iemand een presentatie geeft is om meteen PowerPoint op te starten om te beginnen. Op die manier begin je aan een presentatie die vooral een spiekbriefje voor jezelf is. Slides die vol staan met tekst dienen vooral om de spreker te helpen zijn verhaal te onthouden. </a:t>
              </a:r>
            </a:p>
            <a:p>
              <a:pPr marL="0" indent="0">
                <a:buClr>
                  <a:schemeClr val="accent3"/>
                </a:buClr>
                <a:buFont typeface="Arial" panose="020B0604020202020204" pitchFamily="34" charset="0"/>
                <a:buNone/>
              </a:pPr>
              <a:endParaRPr lang="nl-BE" sz="1100" dirty="0"/>
            </a:p>
            <a:p>
              <a:pPr marL="0" indent="0">
                <a:buClr>
                  <a:schemeClr val="accent3"/>
                </a:buClr>
                <a:buFont typeface="Arial" panose="020B0604020202020204" pitchFamily="34" charset="0"/>
                <a:buNone/>
              </a:pPr>
              <a:r>
                <a:rPr lang="nl-BE" sz="1100" dirty="0"/>
                <a:t>Bijkomende problemen met dia's die vol staan met tekst:</a:t>
              </a:r>
              <a:endParaRPr lang="en-US" sz="1100" dirty="0"/>
            </a:p>
            <a:p>
              <a:pPr marL="171450" indent="-171450">
                <a:buClr>
                  <a:schemeClr val="accent3"/>
                </a:buClr>
                <a:buFont typeface="Arial" panose="020B0604020202020204" pitchFamily="34" charset="0"/>
                <a:buChar char="+"/>
              </a:pPr>
              <a:r>
                <a:rPr lang="nl-BE" sz="1100" dirty="0"/>
                <a:t>Ze verleiden de spreker om de tekst woordelijk voor te lezen.</a:t>
              </a:r>
            </a:p>
            <a:p>
              <a:pPr marL="171450" indent="-171450">
                <a:buClr>
                  <a:schemeClr val="accent3"/>
                </a:buClr>
                <a:buFont typeface="Arial" panose="020B0604020202020204" pitchFamily="34" charset="0"/>
                <a:buChar char="+"/>
              </a:pPr>
              <a:r>
                <a:rPr lang="nl-BE" sz="1100" dirty="0"/>
                <a:t>als gevolg daarvan, vermoeien zij het publiek</a:t>
              </a:r>
            </a:p>
            <a:p>
              <a:pPr marL="171450" indent="-171450">
                <a:buClr>
                  <a:schemeClr val="accent3"/>
                </a:buClr>
                <a:buFont typeface="Arial" panose="020B0604020202020204" pitchFamily="34" charset="0"/>
                <a:buChar char="+"/>
              </a:pPr>
              <a:r>
                <a:rPr lang="nl-BE" sz="1100" dirty="0"/>
                <a:t>ze trekken de aandacht van de spreker weg van hen.</a:t>
              </a:r>
            </a:p>
            <a:p>
              <a:pPr marL="171450" indent="-171450">
                <a:buClr>
                  <a:schemeClr val="accent3"/>
                </a:buClr>
                <a:buFont typeface="Arial" panose="020B0604020202020204" pitchFamily="34" charset="0"/>
                <a:buChar char="+"/>
              </a:pPr>
              <a:r>
                <a:rPr lang="nl-BE" sz="1100" dirty="0"/>
                <a:t>ze zijn vooral saai en inspiratieloos</a:t>
              </a:r>
              <a:endParaRPr lang="en-US" sz="1100" dirty="0"/>
            </a:p>
          </p:txBody>
        </p:sp>
        <p:sp>
          <p:nvSpPr>
            <p:cNvPr id="12" name="Tekstvak 11">
              <a:extLst>
                <a:ext uri="{FF2B5EF4-FFF2-40B4-BE49-F238E27FC236}">
                  <a16:creationId xmlns:a16="http://schemas.microsoft.com/office/drawing/2014/main" id="{9347AFDE-F3D0-40ED-828E-2DC0F9683F48}"/>
                </a:ext>
              </a:extLst>
            </p:cNvPr>
            <p:cNvSpPr txBox="1"/>
            <p:nvPr userDrawn="1"/>
          </p:nvSpPr>
          <p:spPr>
            <a:xfrm>
              <a:off x="12672777" y="2615985"/>
              <a:ext cx="3738297" cy="1615827"/>
            </a:xfrm>
            <a:prstGeom prst="rect">
              <a:avLst/>
            </a:prstGeom>
            <a:noFill/>
          </p:spPr>
          <p:txBody>
            <a:bodyPr wrap="square" rtlCol="0">
              <a:spAutoFit/>
            </a:bodyPr>
            <a:lstStyle/>
            <a:p>
              <a:pPr marL="0" indent="0">
                <a:buClr>
                  <a:schemeClr val="accent3"/>
                </a:buClr>
                <a:buFont typeface="Arial" panose="020B0604020202020204" pitchFamily="34" charset="0"/>
                <a:buNone/>
              </a:pPr>
              <a:r>
                <a:rPr lang="nl-BE" sz="1100" dirty="0"/>
                <a:t>Het belangrijkste doel van het gebruik van dia's bij het geven van een presentatie is om het publiek de kans te geven uw verhaal beter te begrijpen. De dia's moeten ondersteunend zijn aan de boodschap die je vertelt. </a:t>
              </a:r>
            </a:p>
            <a:p>
              <a:pPr marL="0" indent="0">
                <a:buClr>
                  <a:schemeClr val="accent3"/>
                </a:buClr>
                <a:buFont typeface="Arial" panose="020B0604020202020204" pitchFamily="34" charset="0"/>
                <a:buNone/>
              </a:pPr>
              <a:endParaRPr lang="nl-BE" sz="1100" dirty="0"/>
            </a:p>
            <a:p>
              <a:pPr marL="0" indent="0">
                <a:buClr>
                  <a:schemeClr val="accent3"/>
                </a:buClr>
                <a:buFont typeface="Arial" panose="020B0604020202020204" pitchFamily="34" charset="0"/>
                <a:buNone/>
              </a:pPr>
              <a:r>
                <a:rPr lang="nl-BE" sz="1100" dirty="0"/>
                <a:t>En dus moet je jezelf bij elke dia afvragen:</a:t>
              </a:r>
            </a:p>
            <a:p>
              <a:pPr marL="0" indent="0">
                <a:buClr>
                  <a:schemeClr val="accent3"/>
                </a:buClr>
                <a:buFont typeface="Arial" panose="020B0604020202020204" pitchFamily="34" charset="0"/>
                <a:buNone/>
              </a:pPr>
              <a:r>
                <a:rPr lang="nl-BE" sz="1100" b="1" dirty="0"/>
                <a:t>'Helpt deze dia mijn publiek of helpt deze dia mij om het verhaal beter te onthouden? </a:t>
              </a:r>
              <a:r>
                <a:rPr lang="nl-BE" sz="1100" b="0" dirty="0"/>
                <a:t>In het laatste geval is het beter om de dia weg te laten.</a:t>
              </a:r>
              <a:endParaRPr lang="en-US" sz="1100" b="0" dirty="0"/>
            </a:p>
          </p:txBody>
        </p:sp>
      </p:grpSp>
      <p:sp>
        <p:nvSpPr>
          <p:cNvPr id="13" name="Tijdelijke aanduiding voor afbeelding 3">
            <a:extLst>
              <a:ext uri="{FF2B5EF4-FFF2-40B4-BE49-F238E27FC236}">
                <a16:creationId xmlns:a16="http://schemas.microsoft.com/office/drawing/2014/main" id="{A8635943-21D8-4C9D-A4DB-AC97675322B9}"/>
              </a:ext>
            </a:extLst>
          </p:cNvPr>
          <p:cNvSpPr>
            <a:spLocks noGrp="1"/>
          </p:cNvSpPr>
          <p:nvPr>
            <p:ph type="pic" sz="quarter" idx="16" hasCustomPrompt="1"/>
          </p:nvPr>
        </p:nvSpPr>
        <p:spPr>
          <a:xfrm>
            <a:off x="6730627" y="5827583"/>
            <a:ext cx="1021334" cy="448056"/>
          </a:xfrm>
        </p:spPr>
        <p:txBody>
          <a:bodyPr anchor="ctr" anchorCtr="0"/>
          <a:lstStyle>
            <a:lvl1pPr marL="0" indent="0" algn="ctr">
              <a:buNone/>
              <a:defRPr sz="1600"/>
            </a:lvl1pPr>
          </a:lstStyle>
          <a:p>
            <a:r>
              <a:rPr lang="nl-NL" dirty="0"/>
              <a:t>L</a:t>
            </a:r>
            <a:r>
              <a:rPr lang="nl-BE" dirty="0" err="1"/>
              <a:t>ogo</a:t>
            </a:r>
            <a:endParaRPr lang="nl-BE" dirty="0"/>
          </a:p>
        </p:txBody>
      </p:sp>
      <p:sp>
        <p:nvSpPr>
          <p:cNvPr id="14" name="Tijdelijke aanduiding voor afbeelding 3">
            <a:extLst>
              <a:ext uri="{FF2B5EF4-FFF2-40B4-BE49-F238E27FC236}">
                <a16:creationId xmlns:a16="http://schemas.microsoft.com/office/drawing/2014/main" id="{E7BFEC73-BFE4-4CE9-8D58-EFEA79DBC4E7}"/>
              </a:ext>
            </a:extLst>
          </p:cNvPr>
          <p:cNvSpPr>
            <a:spLocks noGrp="1"/>
          </p:cNvSpPr>
          <p:nvPr>
            <p:ph type="pic" sz="quarter" idx="17" hasCustomPrompt="1"/>
          </p:nvPr>
        </p:nvSpPr>
        <p:spPr>
          <a:xfrm>
            <a:off x="7837051" y="5827583"/>
            <a:ext cx="1021334" cy="448056"/>
          </a:xfrm>
        </p:spPr>
        <p:txBody>
          <a:bodyPr anchor="ctr" anchorCtr="0"/>
          <a:lstStyle>
            <a:lvl1pPr marL="0" indent="0" algn="ctr">
              <a:buNone/>
              <a:defRPr sz="1600"/>
            </a:lvl1pPr>
          </a:lstStyle>
          <a:p>
            <a:r>
              <a:rPr lang="nl-NL" dirty="0"/>
              <a:t>L</a:t>
            </a:r>
            <a:r>
              <a:rPr lang="nl-BE" dirty="0" err="1"/>
              <a:t>ogo</a:t>
            </a:r>
            <a:endParaRPr lang="nl-BE" dirty="0"/>
          </a:p>
        </p:txBody>
      </p:sp>
      <p:sp>
        <p:nvSpPr>
          <p:cNvPr id="15" name="Tijdelijke aanduiding voor afbeelding 3">
            <a:extLst>
              <a:ext uri="{FF2B5EF4-FFF2-40B4-BE49-F238E27FC236}">
                <a16:creationId xmlns:a16="http://schemas.microsoft.com/office/drawing/2014/main" id="{0BD07F7D-1A22-43E2-927B-812D17D7720C}"/>
              </a:ext>
            </a:extLst>
          </p:cNvPr>
          <p:cNvSpPr>
            <a:spLocks noGrp="1"/>
          </p:cNvSpPr>
          <p:nvPr>
            <p:ph type="pic" sz="quarter" idx="18" hasCustomPrompt="1"/>
          </p:nvPr>
        </p:nvSpPr>
        <p:spPr>
          <a:xfrm>
            <a:off x="8943475" y="5827583"/>
            <a:ext cx="1021334" cy="448056"/>
          </a:xfrm>
        </p:spPr>
        <p:txBody>
          <a:bodyPr anchor="ctr" anchorCtr="0"/>
          <a:lstStyle>
            <a:lvl1pPr marL="0" indent="0" algn="ctr">
              <a:buNone/>
              <a:defRPr sz="1600"/>
            </a:lvl1pPr>
          </a:lstStyle>
          <a:p>
            <a:r>
              <a:rPr lang="nl-NL" dirty="0"/>
              <a:t>L</a:t>
            </a:r>
            <a:r>
              <a:rPr lang="nl-BE" dirty="0" err="1"/>
              <a:t>ogo</a:t>
            </a:r>
            <a:endParaRPr lang="nl-BE" dirty="0"/>
          </a:p>
        </p:txBody>
      </p:sp>
      <p:sp>
        <p:nvSpPr>
          <p:cNvPr id="16" name="Tijdelijke aanduiding voor afbeelding 3">
            <a:extLst>
              <a:ext uri="{FF2B5EF4-FFF2-40B4-BE49-F238E27FC236}">
                <a16:creationId xmlns:a16="http://schemas.microsoft.com/office/drawing/2014/main" id="{4E028CE7-F148-485A-83A5-89A136499A61}"/>
              </a:ext>
            </a:extLst>
          </p:cNvPr>
          <p:cNvSpPr>
            <a:spLocks noGrp="1"/>
          </p:cNvSpPr>
          <p:nvPr>
            <p:ph type="pic" sz="quarter" idx="19" hasCustomPrompt="1"/>
          </p:nvPr>
        </p:nvSpPr>
        <p:spPr>
          <a:xfrm>
            <a:off x="10049899" y="5827583"/>
            <a:ext cx="1021334" cy="448056"/>
          </a:xfrm>
        </p:spPr>
        <p:txBody>
          <a:bodyPr anchor="ctr" anchorCtr="0"/>
          <a:lstStyle>
            <a:lvl1pPr marL="0" indent="0" algn="ctr">
              <a:buNone/>
              <a:defRPr sz="1600"/>
            </a:lvl1pPr>
          </a:lstStyle>
          <a:p>
            <a:r>
              <a:rPr lang="nl-NL" dirty="0"/>
              <a:t>L</a:t>
            </a:r>
            <a:r>
              <a:rPr lang="nl-BE" dirty="0" err="1"/>
              <a:t>ogo</a:t>
            </a:r>
            <a:endParaRPr lang="nl-BE" dirty="0"/>
          </a:p>
        </p:txBody>
      </p:sp>
    </p:spTree>
    <p:extLst>
      <p:ext uri="{BB962C8B-B14F-4D97-AF65-F5344CB8AC3E}">
        <p14:creationId xmlns:p14="http://schemas.microsoft.com/office/powerpoint/2010/main" val="310508680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accent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9340FA-55B0-4685-ABAD-FAD25820F96E}"/>
              </a:ext>
            </a:extLst>
          </p:cNvPr>
          <p:cNvSpPr>
            <a:spLocks noGrp="1"/>
          </p:cNvSpPr>
          <p:nvPr>
            <p:ph type="ctrTitle" hasCustomPrompt="1"/>
          </p:nvPr>
        </p:nvSpPr>
        <p:spPr>
          <a:xfrm>
            <a:off x="861248" y="895957"/>
            <a:ext cx="9806754" cy="1447247"/>
          </a:xfrm>
        </p:spPr>
        <p:txBody>
          <a:bodyPr anchor="b"/>
          <a:lstStyle>
            <a:lvl1pPr algn="l">
              <a:defRPr sz="5600">
                <a:solidFill>
                  <a:schemeClr val="tx1"/>
                </a:solidFill>
              </a:defRPr>
            </a:lvl1pPr>
          </a:lstStyle>
          <a:p>
            <a:r>
              <a:rPr lang="nl-NL" dirty="0"/>
              <a:t>KLIK OM STIJL TE BEWERKEN</a:t>
            </a:r>
            <a:endParaRPr lang="nl-BE" dirty="0"/>
          </a:p>
        </p:txBody>
      </p:sp>
      <p:sp>
        <p:nvSpPr>
          <p:cNvPr id="3" name="Ondertitel 2">
            <a:extLst>
              <a:ext uri="{FF2B5EF4-FFF2-40B4-BE49-F238E27FC236}">
                <a16:creationId xmlns:a16="http://schemas.microsoft.com/office/drawing/2014/main" id="{8AD34407-B861-42C6-BCDB-C4A7F1C446AB}"/>
              </a:ext>
            </a:extLst>
          </p:cNvPr>
          <p:cNvSpPr>
            <a:spLocks noGrp="1"/>
          </p:cNvSpPr>
          <p:nvPr>
            <p:ph type="subTitle" idx="1" hasCustomPrompt="1"/>
          </p:nvPr>
        </p:nvSpPr>
        <p:spPr>
          <a:xfrm>
            <a:off x="861248" y="2265153"/>
            <a:ext cx="9144000" cy="544660"/>
          </a:xfrm>
        </p:spPr>
        <p:txBody>
          <a:bodyPr/>
          <a:lstStyle>
            <a:lvl1pPr marL="0" indent="0" algn="l">
              <a:buNone/>
              <a:defRPr sz="240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nl-BE" dirty="0"/>
          </a:p>
        </p:txBody>
      </p:sp>
      <p:sp>
        <p:nvSpPr>
          <p:cNvPr id="10" name="Tijdelijke aanduiding voor tekst 9">
            <a:extLst>
              <a:ext uri="{FF2B5EF4-FFF2-40B4-BE49-F238E27FC236}">
                <a16:creationId xmlns:a16="http://schemas.microsoft.com/office/drawing/2014/main" id="{9D3931E4-AE84-4614-95BF-CFF1449B8411}"/>
              </a:ext>
            </a:extLst>
          </p:cNvPr>
          <p:cNvSpPr>
            <a:spLocks noGrp="1"/>
          </p:cNvSpPr>
          <p:nvPr>
            <p:ph type="body" sz="quarter" idx="13" hasCustomPrompt="1"/>
          </p:nvPr>
        </p:nvSpPr>
        <p:spPr>
          <a:xfrm>
            <a:off x="1433051" y="3470337"/>
            <a:ext cx="6308725" cy="466613"/>
          </a:xfrm>
        </p:spPr>
        <p:txBody>
          <a:bodyPr anchor="b"/>
          <a:lstStyle>
            <a:lvl1pPr marL="0" indent="0">
              <a:buFontTx/>
              <a:buNone/>
              <a:defRPr sz="2200" b="1">
                <a:solidFill>
                  <a:schemeClr val="tx1"/>
                </a:solidFill>
                <a:latin typeface="+mj-lt"/>
              </a:defRPr>
            </a:lvl1pPr>
          </a:lstStyle>
          <a:p>
            <a:pPr lvl="0"/>
            <a:r>
              <a:rPr lang="nl-NL" dirty="0"/>
              <a:t>Naam Achternaam</a:t>
            </a:r>
            <a:endParaRPr lang="nl-BE" dirty="0"/>
          </a:p>
        </p:txBody>
      </p:sp>
      <p:sp>
        <p:nvSpPr>
          <p:cNvPr id="12" name="Tijdelijke aanduiding voor tekst 11">
            <a:extLst>
              <a:ext uri="{FF2B5EF4-FFF2-40B4-BE49-F238E27FC236}">
                <a16:creationId xmlns:a16="http://schemas.microsoft.com/office/drawing/2014/main" id="{3622B796-191D-402D-B39A-CDE2C6DA4F65}"/>
              </a:ext>
            </a:extLst>
          </p:cNvPr>
          <p:cNvSpPr>
            <a:spLocks noGrp="1"/>
          </p:cNvSpPr>
          <p:nvPr>
            <p:ph type="body" sz="quarter" idx="14" hasCustomPrompt="1"/>
          </p:nvPr>
        </p:nvSpPr>
        <p:spPr>
          <a:xfrm>
            <a:off x="1440603" y="3964488"/>
            <a:ext cx="4662487" cy="1617663"/>
          </a:xfrm>
        </p:spPr>
        <p:txBody>
          <a:bodyPr/>
          <a:lstStyle>
            <a:lvl1pPr marL="0" indent="0">
              <a:buNone/>
              <a:defRPr sz="2200">
                <a:solidFill>
                  <a:schemeClr val="accent3"/>
                </a:solidFill>
                <a:latin typeface="+mj-lt"/>
              </a:defRPr>
            </a:lvl1pPr>
            <a:lvl2pPr marL="358163" indent="0">
              <a:buNone/>
              <a:defRPr sz="2200">
                <a:latin typeface="+mj-lt"/>
              </a:defRPr>
            </a:lvl2pPr>
            <a:lvl3pPr marL="720000" indent="0">
              <a:buNone/>
              <a:defRPr sz="2200">
                <a:latin typeface="+mj-lt"/>
              </a:defRPr>
            </a:lvl3pPr>
            <a:lvl4pPr marL="1080000" indent="0">
              <a:buNone/>
              <a:defRPr sz="2200">
                <a:latin typeface="+mj-lt"/>
              </a:defRPr>
            </a:lvl4pPr>
            <a:lvl5pPr marL="1440000" indent="0">
              <a:buNone/>
              <a:defRPr sz="2200">
                <a:latin typeface="+mj-lt"/>
              </a:defRPr>
            </a:lvl5pPr>
          </a:lstStyle>
          <a:p>
            <a:pPr lvl="0"/>
            <a:r>
              <a:rPr lang="nl-NL" dirty="0"/>
              <a:t>Datum</a:t>
            </a:r>
            <a:endParaRPr lang="nl-BE" dirty="0"/>
          </a:p>
        </p:txBody>
      </p:sp>
      <p:sp>
        <p:nvSpPr>
          <p:cNvPr id="13" name="Rechthoekige driehoek 12">
            <a:extLst>
              <a:ext uri="{FF2B5EF4-FFF2-40B4-BE49-F238E27FC236}">
                <a16:creationId xmlns:a16="http://schemas.microsoft.com/office/drawing/2014/main" id="{2F4CE03C-2446-4EC5-B5DD-A041A68BBF35}"/>
              </a:ext>
            </a:extLst>
          </p:cNvPr>
          <p:cNvSpPr/>
          <p:nvPr userDrawn="1"/>
        </p:nvSpPr>
        <p:spPr>
          <a:xfrm rot="8100000">
            <a:off x="945998" y="3711277"/>
            <a:ext cx="309905" cy="30990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14" name="Ovaal 13">
            <a:extLst>
              <a:ext uri="{FF2B5EF4-FFF2-40B4-BE49-F238E27FC236}">
                <a16:creationId xmlns:a16="http://schemas.microsoft.com/office/drawing/2014/main" id="{D6C2FF9A-F000-4BFA-9764-458F26D2BEB8}"/>
              </a:ext>
            </a:extLst>
          </p:cNvPr>
          <p:cNvSpPr/>
          <p:nvPr userDrawn="1"/>
        </p:nvSpPr>
        <p:spPr>
          <a:xfrm>
            <a:off x="945193" y="3872933"/>
            <a:ext cx="311510" cy="3115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16" name="Rechthoekige driehoek 15">
            <a:extLst>
              <a:ext uri="{FF2B5EF4-FFF2-40B4-BE49-F238E27FC236}">
                <a16:creationId xmlns:a16="http://schemas.microsoft.com/office/drawing/2014/main" id="{F866BA9A-EA4B-431E-97BE-30B858235F6F}"/>
              </a:ext>
            </a:extLst>
          </p:cNvPr>
          <p:cNvSpPr/>
          <p:nvPr userDrawn="1"/>
        </p:nvSpPr>
        <p:spPr>
          <a:xfrm rot="10800000" flipV="1">
            <a:off x="7656723" y="2321961"/>
            <a:ext cx="4535275" cy="4536040"/>
          </a:xfrm>
          <a:prstGeom prst="rtTriangle">
            <a:avLst/>
          </a:prstGeom>
          <a:solidFill>
            <a:schemeClr val="accent4">
              <a:lumMod val="90000"/>
              <a:alpha val="30000"/>
            </a:schemeClr>
          </a:solidFill>
        </p:spPr>
        <p:txBody>
          <a:bodyPr wrap="square" lIns="0" tIns="0" rIns="0" bIns="0" rtlCol="0" anchor="ctr">
            <a:noAutofit/>
          </a:bodyPr>
          <a:lstStyle/>
          <a:p>
            <a:pPr algn="l"/>
            <a:endParaRPr lang="nl-BE" sz="1600" b="1" dirty="0" err="1">
              <a:latin typeface="+mj-lt"/>
            </a:endParaRPr>
          </a:p>
        </p:txBody>
      </p:sp>
      <p:sp>
        <p:nvSpPr>
          <p:cNvPr id="11" name="Tijdelijke aanduiding voor voettekst 10">
            <a:extLst>
              <a:ext uri="{FF2B5EF4-FFF2-40B4-BE49-F238E27FC236}">
                <a16:creationId xmlns:a16="http://schemas.microsoft.com/office/drawing/2014/main" id="{FBE57AB0-144F-4259-BE7D-DFAA299F6B83}"/>
              </a:ext>
            </a:extLst>
          </p:cNvPr>
          <p:cNvSpPr>
            <a:spLocks noGrp="1"/>
          </p:cNvSpPr>
          <p:nvPr>
            <p:ph type="ftr" sz="quarter" idx="15"/>
          </p:nvPr>
        </p:nvSpPr>
        <p:spPr/>
        <p:txBody>
          <a:bodyPr/>
          <a:lstStyle/>
          <a:p>
            <a:endParaRPr lang="nl-BE" dirty="0"/>
          </a:p>
        </p:txBody>
      </p:sp>
      <p:sp>
        <p:nvSpPr>
          <p:cNvPr id="18" name="Tijdelijke aanduiding voor dianummer 17">
            <a:extLst>
              <a:ext uri="{FF2B5EF4-FFF2-40B4-BE49-F238E27FC236}">
                <a16:creationId xmlns:a16="http://schemas.microsoft.com/office/drawing/2014/main" id="{D467FF70-CCD8-4FC8-B256-11063BCC4671}"/>
              </a:ext>
            </a:extLst>
          </p:cNvPr>
          <p:cNvSpPr>
            <a:spLocks noGrp="1"/>
          </p:cNvSpPr>
          <p:nvPr>
            <p:ph type="sldNum" sz="quarter" idx="16"/>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225874116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Index">
    <p:bg>
      <p:bgPr>
        <a:solidFill>
          <a:schemeClr val="bg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CCEBE6B7-490D-4A8D-9B9C-C75E430100F2}"/>
              </a:ext>
            </a:extLst>
          </p:cNvPr>
          <p:cNvSpPr/>
          <p:nvPr userDrawn="1"/>
        </p:nvSpPr>
        <p:spPr>
          <a:xfrm>
            <a:off x="0" y="1"/>
            <a:ext cx="290857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Rechthoekige driehoek 1">
            <a:extLst>
              <a:ext uri="{FF2B5EF4-FFF2-40B4-BE49-F238E27FC236}">
                <a16:creationId xmlns:a16="http://schemas.microsoft.com/office/drawing/2014/main" id="{E44CB9D5-DE07-42C6-97D0-B66EC16AD2BC}"/>
              </a:ext>
            </a:extLst>
          </p:cNvPr>
          <p:cNvSpPr/>
          <p:nvPr userDrawn="1"/>
        </p:nvSpPr>
        <p:spPr>
          <a:xfrm flipV="1">
            <a:off x="0" y="-1"/>
            <a:ext cx="2908570" cy="2495219"/>
          </a:xfrm>
          <a:prstGeom prst="rtTriangle">
            <a:avLst/>
          </a:prstGeom>
          <a:solidFill>
            <a:schemeClr val="accent4">
              <a:lumMod val="90000"/>
              <a:alpha val="30000"/>
            </a:schemeClr>
          </a:solidFill>
        </p:spPr>
        <p:txBody>
          <a:bodyPr wrap="square" lIns="0" tIns="0" rIns="0" bIns="0" rtlCol="0" anchor="ctr">
            <a:noAutofit/>
          </a:bodyPr>
          <a:lstStyle/>
          <a:p>
            <a:pPr algn="l"/>
            <a:endParaRPr lang="nl-BE" sz="1600" b="1" dirty="0" err="1">
              <a:latin typeface="+mj-lt"/>
            </a:endParaRPr>
          </a:p>
        </p:txBody>
      </p:sp>
      <p:sp>
        <p:nvSpPr>
          <p:cNvPr id="3" name="Tijdelijke aanduiding voor inhoud 2">
            <a:extLst>
              <a:ext uri="{FF2B5EF4-FFF2-40B4-BE49-F238E27FC236}">
                <a16:creationId xmlns:a16="http://schemas.microsoft.com/office/drawing/2014/main" id="{120D7A79-D2CD-4715-91F0-318D4B76503A}"/>
              </a:ext>
            </a:extLst>
          </p:cNvPr>
          <p:cNvSpPr>
            <a:spLocks noGrp="1"/>
          </p:cNvSpPr>
          <p:nvPr>
            <p:ph idx="1" hasCustomPrompt="1"/>
          </p:nvPr>
        </p:nvSpPr>
        <p:spPr>
          <a:xfrm>
            <a:off x="3189574" y="1965012"/>
            <a:ext cx="8427293" cy="523678"/>
          </a:xfrm>
        </p:spPr>
        <p:txBody>
          <a:bodyPr/>
          <a:lstStyle>
            <a:lvl1pPr marL="0" indent="0">
              <a:lnSpc>
                <a:spcPts val="3800"/>
              </a:lnSpc>
              <a:spcBef>
                <a:spcPts val="2200"/>
              </a:spcBef>
              <a:buFont typeface="Arial" panose="020B0604020202020204" pitchFamily="34" charset="0"/>
              <a:buNone/>
              <a:defRPr sz="2800" b="1">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Hoofdstuktitel</a:t>
            </a:r>
          </a:p>
        </p:txBody>
      </p:sp>
      <p:sp>
        <p:nvSpPr>
          <p:cNvPr id="10" name="Tijdelijke aanduiding voor inhoud 2">
            <a:extLst>
              <a:ext uri="{FF2B5EF4-FFF2-40B4-BE49-F238E27FC236}">
                <a16:creationId xmlns:a16="http://schemas.microsoft.com/office/drawing/2014/main" id="{B6ADA10F-2FE1-4ACB-A4D0-9A399CF37F02}"/>
              </a:ext>
            </a:extLst>
          </p:cNvPr>
          <p:cNvSpPr>
            <a:spLocks noGrp="1"/>
          </p:cNvSpPr>
          <p:nvPr>
            <p:ph idx="15" hasCustomPrompt="1"/>
          </p:nvPr>
        </p:nvSpPr>
        <p:spPr>
          <a:xfrm>
            <a:off x="3189574" y="2723884"/>
            <a:ext cx="8427293" cy="523678"/>
          </a:xfrm>
        </p:spPr>
        <p:txBody>
          <a:bodyPr/>
          <a:lstStyle>
            <a:lvl1pPr marL="0" indent="0">
              <a:lnSpc>
                <a:spcPts val="3800"/>
              </a:lnSpc>
              <a:spcBef>
                <a:spcPts val="2200"/>
              </a:spcBef>
              <a:buFont typeface="Arial" panose="020B0604020202020204" pitchFamily="34" charset="0"/>
              <a:buNone/>
              <a:defRPr sz="2800" b="1">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Hoofdstuktitel</a:t>
            </a:r>
          </a:p>
        </p:txBody>
      </p:sp>
      <p:sp>
        <p:nvSpPr>
          <p:cNvPr id="18" name="Tijdelijke aanduiding voor inhoud 2">
            <a:extLst>
              <a:ext uri="{FF2B5EF4-FFF2-40B4-BE49-F238E27FC236}">
                <a16:creationId xmlns:a16="http://schemas.microsoft.com/office/drawing/2014/main" id="{55E2188C-82E1-4588-B24D-46E992FC0ECB}"/>
              </a:ext>
            </a:extLst>
          </p:cNvPr>
          <p:cNvSpPr>
            <a:spLocks noGrp="1"/>
          </p:cNvSpPr>
          <p:nvPr>
            <p:ph idx="17" hasCustomPrompt="1"/>
          </p:nvPr>
        </p:nvSpPr>
        <p:spPr>
          <a:xfrm>
            <a:off x="3189574" y="3479257"/>
            <a:ext cx="8427293" cy="523678"/>
          </a:xfrm>
        </p:spPr>
        <p:txBody>
          <a:bodyPr/>
          <a:lstStyle>
            <a:lvl1pPr marL="0" indent="0">
              <a:lnSpc>
                <a:spcPts val="3800"/>
              </a:lnSpc>
              <a:spcBef>
                <a:spcPts val="2200"/>
              </a:spcBef>
              <a:buFont typeface="Arial" panose="020B0604020202020204" pitchFamily="34" charset="0"/>
              <a:buNone/>
              <a:defRPr sz="2800" b="1">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Hoofdstuktitel</a:t>
            </a:r>
          </a:p>
        </p:txBody>
      </p:sp>
      <p:sp>
        <p:nvSpPr>
          <p:cNvPr id="20" name="Tijdelijke aanduiding voor inhoud 2">
            <a:extLst>
              <a:ext uri="{FF2B5EF4-FFF2-40B4-BE49-F238E27FC236}">
                <a16:creationId xmlns:a16="http://schemas.microsoft.com/office/drawing/2014/main" id="{CC3C59BA-487C-4DCE-A21C-DE75F87F7BAD}"/>
              </a:ext>
            </a:extLst>
          </p:cNvPr>
          <p:cNvSpPr>
            <a:spLocks noGrp="1"/>
          </p:cNvSpPr>
          <p:nvPr>
            <p:ph idx="19" hasCustomPrompt="1"/>
          </p:nvPr>
        </p:nvSpPr>
        <p:spPr>
          <a:xfrm>
            <a:off x="3189574" y="4234630"/>
            <a:ext cx="8427293" cy="523678"/>
          </a:xfrm>
        </p:spPr>
        <p:txBody>
          <a:bodyPr/>
          <a:lstStyle>
            <a:lvl1pPr marL="0" indent="0">
              <a:lnSpc>
                <a:spcPts val="3800"/>
              </a:lnSpc>
              <a:spcBef>
                <a:spcPts val="2200"/>
              </a:spcBef>
              <a:buFont typeface="Arial" panose="020B0604020202020204" pitchFamily="34" charset="0"/>
              <a:buNone/>
              <a:defRPr sz="2800" b="1">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Hoofdstuktitel</a:t>
            </a:r>
          </a:p>
        </p:txBody>
      </p:sp>
      <p:sp>
        <p:nvSpPr>
          <p:cNvPr id="22" name="Tijdelijke aanduiding voor inhoud 2">
            <a:extLst>
              <a:ext uri="{FF2B5EF4-FFF2-40B4-BE49-F238E27FC236}">
                <a16:creationId xmlns:a16="http://schemas.microsoft.com/office/drawing/2014/main" id="{180A7907-3169-481D-8674-AF3B0ED40CCA}"/>
              </a:ext>
            </a:extLst>
          </p:cNvPr>
          <p:cNvSpPr>
            <a:spLocks noGrp="1"/>
          </p:cNvSpPr>
          <p:nvPr>
            <p:ph idx="21" hasCustomPrompt="1"/>
          </p:nvPr>
        </p:nvSpPr>
        <p:spPr>
          <a:xfrm>
            <a:off x="3189574" y="4990003"/>
            <a:ext cx="8427293" cy="523678"/>
          </a:xfrm>
        </p:spPr>
        <p:txBody>
          <a:bodyPr/>
          <a:lstStyle>
            <a:lvl1pPr marL="0" indent="0">
              <a:lnSpc>
                <a:spcPts val="3800"/>
              </a:lnSpc>
              <a:spcBef>
                <a:spcPts val="2200"/>
              </a:spcBef>
              <a:buFont typeface="Arial" panose="020B0604020202020204" pitchFamily="34" charset="0"/>
              <a:buNone/>
              <a:defRPr sz="2800" b="1">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Hoofdstuktitel</a:t>
            </a:r>
          </a:p>
        </p:txBody>
      </p:sp>
      <p:sp>
        <p:nvSpPr>
          <p:cNvPr id="14" name="Tekstvak 13">
            <a:extLst>
              <a:ext uri="{FF2B5EF4-FFF2-40B4-BE49-F238E27FC236}">
                <a16:creationId xmlns:a16="http://schemas.microsoft.com/office/drawing/2014/main" id="{8DC82B8D-FA17-4BE4-A52F-A63703B07994}"/>
              </a:ext>
            </a:extLst>
          </p:cNvPr>
          <p:cNvSpPr txBox="1"/>
          <p:nvPr userDrawn="1"/>
        </p:nvSpPr>
        <p:spPr>
          <a:xfrm>
            <a:off x="532389" y="285502"/>
            <a:ext cx="1846251" cy="307777"/>
          </a:xfrm>
          <a:prstGeom prst="rect">
            <a:avLst/>
          </a:prstGeom>
          <a:noFill/>
        </p:spPr>
        <p:txBody>
          <a:bodyPr wrap="square" lIns="0" tIns="0" rIns="0" bIns="0" rtlCol="0" anchor="b" anchorCtr="0">
            <a:noAutofit/>
          </a:bodyPr>
          <a:lstStyle/>
          <a:p>
            <a:r>
              <a:rPr lang="nl-BE" sz="1400" b="1" dirty="0">
                <a:solidFill>
                  <a:schemeClr val="tx1"/>
                </a:solidFill>
                <a:latin typeface="+mj-lt"/>
              </a:rPr>
              <a:t>INHOUDSTAFEL</a:t>
            </a:r>
          </a:p>
        </p:txBody>
      </p:sp>
      <p:sp>
        <p:nvSpPr>
          <p:cNvPr id="24" name="Gedeeltelijke cirkel 23">
            <a:extLst>
              <a:ext uri="{FF2B5EF4-FFF2-40B4-BE49-F238E27FC236}">
                <a16:creationId xmlns:a16="http://schemas.microsoft.com/office/drawing/2014/main" id="{AB8B6E89-9AFC-4195-8F9C-6DEC72475CA5}"/>
              </a:ext>
            </a:extLst>
          </p:cNvPr>
          <p:cNvSpPr/>
          <p:nvPr userDrawn="1"/>
        </p:nvSpPr>
        <p:spPr>
          <a:xfrm rot="16200000">
            <a:off x="11099102" y="-434087"/>
            <a:ext cx="868172" cy="868172"/>
          </a:xfrm>
          <a:prstGeom prst="pie">
            <a:avLst>
              <a:gd name="adj1" fmla="val 5397516"/>
              <a:gd name="adj2" fmla="val 162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5" name="Rechthoekige driehoek 24">
            <a:extLst>
              <a:ext uri="{FF2B5EF4-FFF2-40B4-BE49-F238E27FC236}">
                <a16:creationId xmlns:a16="http://schemas.microsoft.com/office/drawing/2014/main" id="{F2567CB6-D947-4E01-8B18-84F7A085D765}"/>
              </a:ext>
            </a:extLst>
          </p:cNvPr>
          <p:cNvSpPr/>
          <p:nvPr userDrawn="1"/>
        </p:nvSpPr>
        <p:spPr>
          <a:xfrm rot="8100000">
            <a:off x="11226244" y="561226"/>
            <a:ext cx="613892" cy="613892"/>
          </a:xfrm>
          <a:prstGeom prst="rtTriangle">
            <a:avLst/>
          </a:prstGeom>
          <a:solidFill>
            <a:schemeClr val="accent3"/>
          </a:solidFill>
        </p:spPr>
        <p:txBody>
          <a:bodyPr wrap="square" lIns="0" tIns="0" rIns="0" bIns="0" rtlCol="0" anchor="ctr">
            <a:spAutoFit/>
          </a:bodyPr>
          <a:lstStyle/>
          <a:p>
            <a:pPr algn="l"/>
            <a:endParaRPr lang="nl-BE" sz="1600" b="1" dirty="0" err="1">
              <a:latin typeface="+mj-lt"/>
            </a:endParaRPr>
          </a:p>
        </p:txBody>
      </p:sp>
      <p:sp>
        <p:nvSpPr>
          <p:cNvPr id="23" name="Gelijkbenige driehoek 22">
            <a:extLst>
              <a:ext uri="{FF2B5EF4-FFF2-40B4-BE49-F238E27FC236}">
                <a16:creationId xmlns:a16="http://schemas.microsoft.com/office/drawing/2014/main" id="{2409E756-B87D-4AB0-9FA0-C1071147213E}"/>
              </a:ext>
            </a:extLst>
          </p:cNvPr>
          <p:cNvSpPr/>
          <p:nvPr userDrawn="1"/>
        </p:nvSpPr>
        <p:spPr>
          <a:xfrm rot="16200000">
            <a:off x="11475085" y="6324985"/>
            <a:ext cx="116206" cy="5353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11" name="Tijdelijke aanduiding voor voettekst 10">
            <a:extLst>
              <a:ext uri="{FF2B5EF4-FFF2-40B4-BE49-F238E27FC236}">
                <a16:creationId xmlns:a16="http://schemas.microsoft.com/office/drawing/2014/main" id="{5470B086-5EE9-4132-96F4-664505046B6F}"/>
              </a:ext>
            </a:extLst>
          </p:cNvPr>
          <p:cNvSpPr>
            <a:spLocks noGrp="1"/>
          </p:cNvSpPr>
          <p:nvPr>
            <p:ph type="ftr" sz="quarter" idx="22"/>
          </p:nvPr>
        </p:nvSpPr>
        <p:spPr/>
        <p:txBody>
          <a:bodyPr/>
          <a:lstStyle/>
          <a:p>
            <a:endParaRPr lang="nl-BE" dirty="0"/>
          </a:p>
        </p:txBody>
      </p:sp>
      <p:sp>
        <p:nvSpPr>
          <p:cNvPr id="12" name="Tijdelijke aanduiding voor dianummer 11">
            <a:extLst>
              <a:ext uri="{FF2B5EF4-FFF2-40B4-BE49-F238E27FC236}">
                <a16:creationId xmlns:a16="http://schemas.microsoft.com/office/drawing/2014/main" id="{B338E6FE-D0BC-4F54-8B46-733EC792B1C0}"/>
              </a:ext>
            </a:extLst>
          </p:cNvPr>
          <p:cNvSpPr>
            <a:spLocks noGrp="1"/>
          </p:cNvSpPr>
          <p:nvPr>
            <p:ph type="sldNum" sz="quarter" idx="23"/>
          </p:nvPr>
        </p:nvSpPr>
        <p:spPr/>
        <p:txBody>
          <a:bodyPr/>
          <a:lstStyle/>
          <a:p>
            <a:fld id="{FF88DA20-ED00-471C-9170-60F590CB400A}" type="slidenum">
              <a:rPr lang="nl-BE" smtClean="0"/>
              <a:pPr/>
              <a:t>‹#›</a:t>
            </a:fld>
            <a:endParaRPr lang="nl-BE" dirty="0"/>
          </a:p>
        </p:txBody>
      </p:sp>
      <p:sp>
        <p:nvSpPr>
          <p:cNvPr id="21" name="Tijdelijke aanduiding voor tekst 9">
            <a:extLst>
              <a:ext uri="{FF2B5EF4-FFF2-40B4-BE49-F238E27FC236}">
                <a16:creationId xmlns:a16="http://schemas.microsoft.com/office/drawing/2014/main" id="{1A242554-454E-4C3D-B254-16709117BB72}"/>
              </a:ext>
            </a:extLst>
          </p:cNvPr>
          <p:cNvSpPr>
            <a:spLocks noGrp="1"/>
          </p:cNvSpPr>
          <p:nvPr>
            <p:ph type="body" sz="quarter" idx="14" hasCustomPrompt="1"/>
          </p:nvPr>
        </p:nvSpPr>
        <p:spPr>
          <a:xfrm>
            <a:off x="1721553" y="1964533"/>
            <a:ext cx="1163632" cy="527187"/>
          </a:xfrm>
        </p:spPr>
        <p:txBody>
          <a:bodyPr lIns="0" tIns="0" rIns="0" bIns="0" anchor="ctr" anchorCtr="0">
            <a:noAutofit/>
          </a:bodyPr>
          <a:lstStyle>
            <a:lvl1pPr algn="ctr">
              <a:buNone/>
              <a:defRPr sz="4800" b="1">
                <a:solidFill>
                  <a:schemeClr val="accent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NL" dirty="0" err="1"/>
              <a:t>Nr</a:t>
            </a:r>
            <a:endParaRPr lang="nl-BE" dirty="0"/>
          </a:p>
        </p:txBody>
      </p:sp>
      <p:sp>
        <p:nvSpPr>
          <p:cNvPr id="26" name="Tijdelijke aanduiding voor tekst 9">
            <a:extLst>
              <a:ext uri="{FF2B5EF4-FFF2-40B4-BE49-F238E27FC236}">
                <a16:creationId xmlns:a16="http://schemas.microsoft.com/office/drawing/2014/main" id="{489ACB7C-9266-47B7-8DF4-FB8E7C13A3A8}"/>
              </a:ext>
            </a:extLst>
          </p:cNvPr>
          <p:cNvSpPr>
            <a:spLocks noGrp="1"/>
          </p:cNvSpPr>
          <p:nvPr>
            <p:ph type="body" sz="quarter" idx="24" hasCustomPrompt="1"/>
          </p:nvPr>
        </p:nvSpPr>
        <p:spPr>
          <a:xfrm>
            <a:off x="1721553" y="2722129"/>
            <a:ext cx="1163632" cy="527187"/>
          </a:xfrm>
        </p:spPr>
        <p:txBody>
          <a:bodyPr lIns="0" tIns="0" rIns="0" bIns="0" anchor="ctr" anchorCtr="0">
            <a:noAutofit/>
          </a:bodyPr>
          <a:lstStyle>
            <a:lvl1pPr algn="ctr">
              <a:buNone/>
              <a:defRPr sz="4800" b="1">
                <a:solidFill>
                  <a:schemeClr val="accent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NL" dirty="0" err="1"/>
              <a:t>Nr</a:t>
            </a:r>
            <a:endParaRPr lang="nl-BE" dirty="0"/>
          </a:p>
        </p:txBody>
      </p:sp>
      <p:sp>
        <p:nvSpPr>
          <p:cNvPr id="33" name="Tijdelijke aanduiding voor tekst 9">
            <a:extLst>
              <a:ext uri="{FF2B5EF4-FFF2-40B4-BE49-F238E27FC236}">
                <a16:creationId xmlns:a16="http://schemas.microsoft.com/office/drawing/2014/main" id="{DA214086-B9BE-4A42-9526-C5651C915C70}"/>
              </a:ext>
            </a:extLst>
          </p:cNvPr>
          <p:cNvSpPr>
            <a:spLocks noGrp="1"/>
          </p:cNvSpPr>
          <p:nvPr>
            <p:ph type="body" sz="quarter" idx="25" hasCustomPrompt="1"/>
          </p:nvPr>
        </p:nvSpPr>
        <p:spPr>
          <a:xfrm>
            <a:off x="1721553" y="3476227"/>
            <a:ext cx="1163632" cy="527187"/>
          </a:xfrm>
        </p:spPr>
        <p:txBody>
          <a:bodyPr lIns="0" tIns="0" rIns="0" bIns="0" anchor="ctr" anchorCtr="0">
            <a:noAutofit/>
          </a:bodyPr>
          <a:lstStyle>
            <a:lvl1pPr algn="ctr">
              <a:buNone/>
              <a:defRPr sz="4800" b="1">
                <a:solidFill>
                  <a:schemeClr val="accent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NL" dirty="0" err="1"/>
              <a:t>Nr</a:t>
            </a:r>
            <a:endParaRPr lang="nl-BE" dirty="0"/>
          </a:p>
        </p:txBody>
      </p:sp>
      <p:sp>
        <p:nvSpPr>
          <p:cNvPr id="34" name="Tijdelijke aanduiding voor tekst 9">
            <a:extLst>
              <a:ext uri="{FF2B5EF4-FFF2-40B4-BE49-F238E27FC236}">
                <a16:creationId xmlns:a16="http://schemas.microsoft.com/office/drawing/2014/main" id="{6467D952-1F09-4C15-A4DB-EB0CAA9C8EDF}"/>
              </a:ext>
            </a:extLst>
          </p:cNvPr>
          <p:cNvSpPr>
            <a:spLocks noGrp="1"/>
          </p:cNvSpPr>
          <p:nvPr>
            <p:ph type="body" sz="quarter" idx="26" hasCustomPrompt="1"/>
          </p:nvPr>
        </p:nvSpPr>
        <p:spPr>
          <a:xfrm>
            <a:off x="1721553" y="4230325"/>
            <a:ext cx="1163632" cy="527187"/>
          </a:xfrm>
        </p:spPr>
        <p:txBody>
          <a:bodyPr lIns="0" tIns="0" rIns="0" bIns="0" anchor="ctr" anchorCtr="0">
            <a:noAutofit/>
          </a:bodyPr>
          <a:lstStyle>
            <a:lvl1pPr algn="ctr">
              <a:buNone/>
              <a:defRPr sz="4800" b="1">
                <a:solidFill>
                  <a:schemeClr val="accent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NL" dirty="0" err="1"/>
              <a:t>Nr</a:t>
            </a:r>
            <a:endParaRPr lang="nl-BE" dirty="0"/>
          </a:p>
        </p:txBody>
      </p:sp>
      <p:sp>
        <p:nvSpPr>
          <p:cNvPr id="35" name="Tijdelijke aanduiding voor tekst 9">
            <a:extLst>
              <a:ext uri="{FF2B5EF4-FFF2-40B4-BE49-F238E27FC236}">
                <a16:creationId xmlns:a16="http://schemas.microsoft.com/office/drawing/2014/main" id="{8A64076F-7E8E-4C53-AE55-BFBBD449C298}"/>
              </a:ext>
            </a:extLst>
          </p:cNvPr>
          <p:cNvSpPr>
            <a:spLocks noGrp="1"/>
          </p:cNvSpPr>
          <p:nvPr>
            <p:ph type="body" sz="quarter" idx="27" hasCustomPrompt="1"/>
          </p:nvPr>
        </p:nvSpPr>
        <p:spPr>
          <a:xfrm>
            <a:off x="1721553" y="4986494"/>
            <a:ext cx="1163632" cy="527187"/>
          </a:xfrm>
        </p:spPr>
        <p:txBody>
          <a:bodyPr lIns="0" tIns="0" rIns="0" bIns="0" anchor="ctr" anchorCtr="0">
            <a:noAutofit/>
          </a:bodyPr>
          <a:lstStyle>
            <a:lvl1pPr algn="ctr">
              <a:buNone/>
              <a:defRPr sz="4800" b="1">
                <a:solidFill>
                  <a:schemeClr val="accent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NL" dirty="0" err="1"/>
              <a:t>Nr</a:t>
            </a:r>
            <a:endParaRPr lang="nl-BE" dirty="0"/>
          </a:p>
        </p:txBody>
      </p:sp>
    </p:spTree>
    <p:extLst>
      <p:ext uri="{BB962C8B-B14F-4D97-AF65-F5344CB8AC3E}">
        <p14:creationId xmlns:p14="http://schemas.microsoft.com/office/powerpoint/2010/main" val="46081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animBg="1"/>
      <p:bldP spid="25" grpId="0" animBg="1"/>
    </p:bld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Opsomming cijfers">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13BA039D-CC66-4A52-85B1-74D0945E1658}"/>
              </a:ext>
            </a:extLst>
          </p:cNvPr>
          <p:cNvSpPr/>
          <p:nvPr userDrawn="1"/>
        </p:nvSpPr>
        <p:spPr>
          <a:xfrm>
            <a:off x="4268928" y="2124637"/>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25" name="Ovaal 24">
            <a:extLst>
              <a:ext uri="{FF2B5EF4-FFF2-40B4-BE49-F238E27FC236}">
                <a16:creationId xmlns:a16="http://schemas.microsoft.com/office/drawing/2014/main" id="{F249B83A-F1CB-4437-820B-81AD6F5B8CD7}"/>
              </a:ext>
            </a:extLst>
          </p:cNvPr>
          <p:cNvSpPr/>
          <p:nvPr userDrawn="1"/>
        </p:nvSpPr>
        <p:spPr>
          <a:xfrm>
            <a:off x="7086773" y="2584597"/>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26" name="Ovaal 25">
            <a:extLst>
              <a:ext uri="{FF2B5EF4-FFF2-40B4-BE49-F238E27FC236}">
                <a16:creationId xmlns:a16="http://schemas.microsoft.com/office/drawing/2014/main" id="{78070914-5AB5-477D-A74D-38A6EB779E95}"/>
              </a:ext>
            </a:extLst>
          </p:cNvPr>
          <p:cNvSpPr/>
          <p:nvPr userDrawn="1"/>
        </p:nvSpPr>
        <p:spPr>
          <a:xfrm>
            <a:off x="10212528" y="2119058"/>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23" name="Ovaal 22">
            <a:extLst>
              <a:ext uri="{FF2B5EF4-FFF2-40B4-BE49-F238E27FC236}">
                <a16:creationId xmlns:a16="http://schemas.microsoft.com/office/drawing/2014/main" id="{3B02B8D2-2DBB-481B-897B-99F2BB2F3939}"/>
              </a:ext>
            </a:extLst>
          </p:cNvPr>
          <p:cNvSpPr/>
          <p:nvPr userDrawn="1"/>
        </p:nvSpPr>
        <p:spPr>
          <a:xfrm>
            <a:off x="1887328" y="2595652"/>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11" name="Tijdelijke aanduiding voor tekst 9">
            <a:extLst>
              <a:ext uri="{FF2B5EF4-FFF2-40B4-BE49-F238E27FC236}">
                <a16:creationId xmlns:a16="http://schemas.microsoft.com/office/drawing/2014/main" id="{F3220731-F7ED-4850-9E4D-600CE79C249B}"/>
              </a:ext>
            </a:extLst>
          </p:cNvPr>
          <p:cNvSpPr>
            <a:spLocks noGrp="1"/>
          </p:cNvSpPr>
          <p:nvPr>
            <p:ph type="body" sz="quarter" idx="14" hasCustomPrompt="1"/>
          </p:nvPr>
        </p:nvSpPr>
        <p:spPr>
          <a:xfrm>
            <a:off x="731133" y="3298373"/>
            <a:ext cx="2312390" cy="361449"/>
          </a:xfrm>
        </p:spPr>
        <p:txBody>
          <a:bodyPr lIns="0" tIns="0" rIns="0" bIns="0" anchor="ctr" anchorCtr="0">
            <a:noAutofit/>
          </a:bodyPr>
          <a:lstStyle>
            <a:lvl1pPr algn="ctr">
              <a:buNone/>
              <a:defRPr sz="2400" b="1">
                <a:solidFill>
                  <a:schemeClr val="accent3"/>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1</a:t>
            </a:r>
          </a:p>
        </p:txBody>
      </p:sp>
      <p:sp>
        <p:nvSpPr>
          <p:cNvPr id="12" name="Tijdelijke aanduiding voor tekst 9">
            <a:extLst>
              <a:ext uri="{FF2B5EF4-FFF2-40B4-BE49-F238E27FC236}">
                <a16:creationId xmlns:a16="http://schemas.microsoft.com/office/drawing/2014/main" id="{0E2B92F2-6789-42D5-9297-7B9A40C03E2F}"/>
              </a:ext>
            </a:extLst>
          </p:cNvPr>
          <p:cNvSpPr>
            <a:spLocks noGrp="1"/>
          </p:cNvSpPr>
          <p:nvPr>
            <p:ph type="body" sz="quarter" idx="15" hasCustomPrompt="1"/>
          </p:nvPr>
        </p:nvSpPr>
        <p:spPr>
          <a:xfrm>
            <a:off x="731133" y="3760596"/>
            <a:ext cx="2312390" cy="1143267"/>
          </a:xfrm>
        </p:spPr>
        <p:txBody>
          <a:bodyPr>
            <a:noAutofit/>
          </a:bodyPr>
          <a:lstStyle>
            <a:lvl1pPr marL="0" indent="0" algn="ctr">
              <a:buNone/>
              <a:defRPr sz="2000">
                <a:solidFill>
                  <a:schemeClr val="tx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1 uitleg</a:t>
            </a:r>
            <a:endParaRPr lang="en-BE" dirty="0"/>
          </a:p>
        </p:txBody>
      </p:sp>
      <p:sp>
        <p:nvSpPr>
          <p:cNvPr id="13" name="Tijdelijke aanduiding voor tekst 9">
            <a:extLst>
              <a:ext uri="{FF2B5EF4-FFF2-40B4-BE49-F238E27FC236}">
                <a16:creationId xmlns:a16="http://schemas.microsoft.com/office/drawing/2014/main" id="{760C837C-4545-45C0-AC66-5A61520A35ED}"/>
              </a:ext>
            </a:extLst>
          </p:cNvPr>
          <p:cNvSpPr>
            <a:spLocks noGrp="1"/>
          </p:cNvSpPr>
          <p:nvPr>
            <p:ph type="body" sz="quarter" idx="16" hasCustomPrompt="1"/>
          </p:nvPr>
        </p:nvSpPr>
        <p:spPr>
          <a:xfrm>
            <a:off x="3537875" y="3298373"/>
            <a:ext cx="2312390" cy="361449"/>
          </a:xfrm>
        </p:spPr>
        <p:txBody>
          <a:bodyPr lIns="0" tIns="0" rIns="0" bIns="0" anchor="ctr" anchorCtr="0">
            <a:noAutofit/>
          </a:bodyPr>
          <a:lstStyle>
            <a:lvl1pPr algn="ctr">
              <a:buNone/>
              <a:defRPr sz="2400" b="1">
                <a:solidFill>
                  <a:schemeClr val="accent3"/>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2</a:t>
            </a:r>
          </a:p>
        </p:txBody>
      </p:sp>
      <p:sp>
        <p:nvSpPr>
          <p:cNvPr id="14" name="Tijdelijke aanduiding voor tekst 9">
            <a:extLst>
              <a:ext uri="{FF2B5EF4-FFF2-40B4-BE49-F238E27FC236}">
                <a16:creationId xmlns:a16="http://schemas.microsoft.com/office/drawing/2014/main" id="{52CF3CA1-4AFD-4D04-A9F0-43B09515F6A7}"/>
              </a:ext>
            </a:extLst>
          </p:cNvPr>
          <p:cNvSpPr>
            <a:spLocks noGrp="1"/>
          </p:cNvSpPr>
          <p:nvPr>
            <p:ph type="body" sz="quarter" idx="17" hasCustomPrompt="1"/>
          </p:nvPr>
        </p:nvSpPr>
        <p:spPr>
          <a:xfrm>
            <a:off x="3537875" y="3760596"/>
            <a:ext cx="2312390" cy="1143267"/>
          </a:xfrm>
        </p:spPr>
        <p:txBody>
          <a:bodyPr vert="horz" lIns="91440" tIns="45720" rIns="91440" bIns="45720" rtlCol="0">
            <a:noAutofit/>
          </a:bodyPr>
          <a:lstStyle>
            <a:lvl1pPr algn="ctr">
              <a:buNone/>
              <a:defRPr lang="en-BE" sz="2000" kern="1200" dirty="0">
                <a:solidFill>
                  <a:schemeClr val="tx1"/>
                </a:solidFill>
                <a:latin typeface="+mj-lt"/>
                <a:ea typeface="+mn-ea"/>
                <a:cs typeface="+mn-cs"/>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nl-BE" dirty="0"/>
              <a:t>Titel 2 uitleg</a:t>
            </a:r>
            <a:endParaRPr lang="en-BE" dirty="0"/>
          </a:p>
        </p:txBody>
      </p:sp>
      <p:sp>
        <p:nvSpPr>
          <p:cNvPr id="15" name="Tijdelijke aanduiding voor tekst 9">
            <a:extLst>
              <a:ext uri="{FF2B5EF4-FFF2-40B4-BE49-F238E27FC236}">
                <a16:creationId xmlns:a16="http://schemas.microsoft.com/office/drawing/2014/main" id="{4D5A24AB-2D15-4186-BD58-976AF1C8679E}"/>
              </a:ext>
            </a:extLst>
          </p:cNvPr>
          <p:cNvSpPr>
            <a:spLocks noGrp="1"/>
          </p:cNvSpPr>
          <p:nvPr>
            <p:ph type="body" sz="quarter" idx="18" hasCustomPrompt="1"/>
          </p:nvPr>
        </p:nvSpPr>
        <p:spPr>
          <a:xfrm>
            <a:off x="6344617" y="3298373"/>
            <a:ext cx="2312390" cy="361449"/>
          </a:xfrm>
        </p:spPr>
        <p:txBody>
          <a:bodyPr lIns="0" tIns="0" rIns="0" bIns="0" anchor="ctr" anchorCtr="0">
            <a:noAutofit/>
          </a:bodyPr>
          <a:lstStyle>
            <a:lvl1pPr algn="ctr">
              <a:buNone/>
              <a:defRPr sz="2400" b="1">
                <a:solidFill>
                  <a:schemeClr val="accent3"/>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3</a:t>
            </a:r>
          </a:p>
        </p:txBody>
      </p:sp>
      <p:sp>
        <p:nvSpPr>
          <p:cNvPr id="16" name="Tijdelijke aanduiding voor tekst 9">
            <a:extLst>
              <a:ext uri="{FF2B5EF4-FFF2-40B4-BE49-F238E27FC236}">
                <a16:creationId xmlns:a16="http://schemas.microsoft.com/office/drawing/2014/main" id="{FA900F6B-4DA9-4262-8435-7F4BE407729D}"/>
              </a:ext>
            </a:extLst>
          </p:cNvPr>
          <p:cNvSpPr>
            <a:spLocks noGrp="1"/>
          </p:cNvSpPr>
          <p:nvPr>
            <p:ph type="body" sz="quarter" idx="19" hasCustomPrompt="1"/>
          </p:nvPr>
        </p:nvSpPr>
        <p:spPr>
          <a:xfrm>
            <a:off x="6344617" y="3760596"/>
            <a:ext cx="2312390" cy="1143267"/>
          </a:xfrm>
        </p:spPr>
        <p:txBody>
          <a:bodyPr vert="horz" lIns="91440" tIns="45720" rIns="91440" bIns="45720" rtlCol="0">
            <a:noAutofit/>
          </a:bodyPr>
          <a:lstStyle>
            <a:lvl1pPr algn="ctr">
              <a:buNone/>
              <a:defRPr lang="en-BE" sz="2000" kern="1200" dirty="0">
                <a:solidFill>
                  <a:schemeClr val="tx1"/>
                </a:solidFill>
                <a:latin typeface="+mj-lt"/>
                <a:ea typeface="+mn-ea"/>
                <a:cs typeface="+mn-cs"/>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nl-BE" dirty="0"/>
              <a:t>Titel 3 uitleg</a:t>
            </a:r>
            <a:endParaRPr lang="en-BE" dirty="0"/>
          </a:p>
        </p:txBody>
      </p:sp>
      <p:sp>
        <p:nvSpPr>
          <p:cNvPr id="17" name="Tijdelijke aanduiding voor tekst 9">
            <a:extLst>
              <a:ext uri="{FF2B5EF4-FFF2-40B4-BE49-F238E27FC236}">
                <a16:creationId xmlns:a16="http://schemas.microsoft.com/office/drawing/2014/main" id="{4500908B-AC18-46B2-A748-B3106EF1B26B}"/>
              </a:ext>
            </a:extLst>
          </p:cNvPr>
          <p:cNvSpPr>
            <a:spLocks noGrp="1"/>
          </p:cNvSpPr>
          <p:nvPr>
            <p:ph type="body" sz="quarter" idx="22" hasCustomPrompt="1"/>
          </p:nvPr>
        </p:nvSpPr>
        <p:spPr>
          <a:xfrm>
            <a:off x="9151359" y="3298373"/>
            <a:ext cx="2312390" cy="361449"/>
          </a:xfrm>
        </p:spPr>
        <p:txBody>
          <a:bodyPr lIns="0" tIns="0" rIns="0" bIns="0" anchor="ctr" anchorCtr="0">
            <a:noAutofit/>
          </a:bodyPr>
          <a:lstStyle>
            <a:lvl1pPr algn="ctr">
              <a:buNone/>
              <a:defRPr sz="2400" b="1">
                <a:solidFill>
                  <a:schemeClr val="accent3"/>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4</a:t>
            </a:r>
          </a:p>
        </p:txBody>
      </p:sp>
      <p:sp>
        <p:nvSpPr>
          <p:cNvPr id="18" name="Tijdelijke aanduiding voor tekst 9">
            <a:extLst>
              <a:ext uri="{FF2B5EF4-FFF2-40B4-BE49-F238E27FC236}">
                <a16:creationId xmlns:a16="http://schemas.microsoft.com/office/drawing/2014/main" id="{328672B1-5C50-4988-8CF3-E51BF031398A}"/>
              </a:ext>
            </a:extLst>
          </p:cNvPr>
          <p:cNvSpPr>
            <a:spLocks noGrp="1"/>
          </p:cNvSpPr>
          <p:nvPr>
            <p:ph type="body" sz="quarter" idx="23" hasCustomPrompt="1"/>
          </p:nvPr>
        </p:nvSpPr>
        <p:spPr>
          <a:xfrm>
            <a:off x="9151359" y="3752285"/>
            <a:ext cx="2312390" cy="1143267"/>
          </a:xfrm>
        </p:spPr>
        <p:txBody>
          <a:bodyPr vert="horz" lIns="91440" tIns="45720" rIns="91440" bIns="45720" rtlCol="0">
            <a:noAutofit/>
          </a:bodyPr>
          <a:lstStyle>
            <a:lvl1pPr algn="ctr">
              <a:buNone/>
              <a:defRPr lang="en-BE" sz="2000" kern="1200" dirty="0">
                <a:solidFill>
                  <a:schemeClr val="tx1"/>
                </a:solidFill>
                <a:latin typeface="+mj-lt"/>
                <a:ea typeface="+mn-ea"/>
                <a:cs typeface="+mn-cs"/>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nl-BE" dirty="0"/>
              <a:t>Titel 4 uitleg</a:t>
            </a:r>
            <a:endParaRPr lang="en-BE" dirty="0"/>
          </a:p>
        </p:txBody>
      </p:sp>
      <p:sp>
        <p:nvSpPr>
          <p:cNvPr id="19" name="Rechthoek 18">
            <a:extLst>
              <a:ext uri="{FF2B5EF4-FFF2-40B4-BE49-F238E27FC236}">
                <a16:creationId xmlns:a16="http://schemas.microsoft.com/office/drawing/2014/main" id="{726153FA-014A-4550-95BE-734CB32A760A}"/>
              </a:ext>
            </a:extLst>
          </p:cNvPr>
          <p:cNvSpPr/>
          <p:nvPr userDrawn="1"/>
        </p:nvSpPr>
        <p:spPr>
          <a:xfrm>
            <a:off x="1159741" y="2043823"/>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tx1"/>
                </a:solidFill>
                <a:latin typeface="+mj-lt"/>
              </a:rPr>
              <a:t>1</a:t>
            </a:r>
            <a:endParaRPr lang="en-BE" sz="8800" b="1" dirty="0">
              <a:solidFill>
                <a:schemeClr val="tx1"/>
              </a:solidFill>
              <a:latin typeface="+mj-lt"/>
            </a:endParaRPr>
          </a:p>
        </p:txBody>
      </p:sp>
      <p:sp>
        <p:nvSpPr>
          <p:cNvPr id="20" name="Rechthoek 19">
            <a:extLst>
              <a:ext uri="{FF2B5EF4-FFF2-40B4-BE49-F238E27FC236}">
                <a16:creationId xmlns:a16="http://schemas.microsoft.com/office/drawing/2014/main" id="{3DC79D73-9F56-4FB0-A068-70E4160F4F33}"/>
              </a:ext>
            </a:extLst>
          </p:cNvPr>
          <p:cNvSpPr/>
          <p:nvPr userDrawn="1"/>
        </p:nvSpPr>
        <p:spPr>
          <a:xfrm>
            <a:off x="3966483" y="2043823"/>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tx1"/>
                </a:solidFill>
                <a:latin typeface="+mj-lt"/>
              </a:rPr>
              <a:t>2</a:t>
            </a:r>
            <a:endParaRPr lang="en-BE" sz="8800" b="1" dirty="0">
              <a:solidFill>
                <a:schemeClr val="tx1"/>
              </a:solidFill>
              <a:latin typeface="+mj-lt"/>
            </a:endParaRPr>
          </a:p>
        </p:txBody>
      </p:sp>
      <p:sp>
        <p:nvSpPr>
          <p:cNvPr id="21" name="Rechthoek 20">
            <a:extLst>
              <a:ext uri="{FF2B5EF4-FFF2-40B4-BE49-F238E27FC236}">
                <a16:creationId xmlns:a16="http://schemas.microsoft.com/office/drawing/2014/main" id="{89ED0911-4526-42EE-85A7-883027FB42CA}"/>
              </a:ext>
            </a:extLst>
          </p:cNvPr>
          <p:cNvSpPr/>
          <p:nvPr userDrawn="1"/>
        </p:nvSpPr>
        <p:spPr>
          <a:xfrm>
            <a:off x="6773225" y="2043823"/>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tx1"/>
                </a:solidFill>
                <a:latin typeface="+mj-lt"/>
              </a:rPr>
              <a:t>3</a:t>
            </a:r>
            <a:endParaRPr lang="en-BE" sz="8800" b="1" dirty="0">
              <a:solidFill>
                <a:schemeClr val="tx1"/>
              </a:solidFill>
              <a:latin typeface="+mj-lt"/>
            </a:endParaRPr>
          </a:p>
        </p:txBody>
      </p:sp>
      <p:sp>
        <p:nvSpPr>
          <p:cNvPr id="22" name="Rechthoek 21">
            <a:extLst>
              <a:ext uri="{FF2B5EF4-FFF2-40B4-BE49-F238E27FC236}">
                <a16:creationId xmlns:a16="http://schemas.microsoft.com/office/drawing/2014/main" id="{416FBCA8-28A3-451D-A9AF-562C090D0473}"/>
              </a:ext>
            </a:extLst>
          </p:cNvPr>
          <p:cNvSpPr/>
          <p:nvPr userDrawn="1"/>
        </p:nvSpPr>
        <p:spPr>
          <a:xfrm>
            <a:off x="9579966" y="2043823"/>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tx1"/>
                </a:solidFill>
                <a:latin typeface="+mj-lt"/>
              </a:rPr>
              <a:t>4</a:t>
            </a:r>
            <a:endParaRPr lang="en-BE" sz="8800" b="1" dirty="0">
              <a:solidFill>
                <a:schemeClr val="tx1"/>
              </a:solidFill>
              <a:latin typeface="+mj-lt"/>
            </a:endParaRPr>
          </a:p>
        </p:txBody>
      </p:sp>
      <p:sp>
        <p:nvSpPr>
          <p:cNvPr id="27" name="Titel 1">
            <a:extLst>
              <a:ext uri="{FF2B5EF4-FFF2-40B4-BE49-F238E27FC236}">
                <a16:creationId xmlns:a16="http://schemas.microsoft.com/office/drawing/2014/main" id="{F527D10A-ECAA-42B5-9443-DD7E72BAB7D2}"/>
              </a:ext>
            </a:extLst>
          </p:cNvPr>
          <p:cNvSpPr>
            <a:spLocks noGrp="1"/>
          </p:cNvSpPr>
          <p:nvPr>
            <p:ph type="title" hasCustomPrompt="1"/>
          </p:nvPr>
        </p:nvSpPr>
        <p:spPr>
          <a:xfrm>
            <a:off x="658813" y="612000"/>
            <a:ext cx="10874375" cy="684000"/>
          </a:xfrm>
        </p:spPr>
        <p:txBody>
          <a:bodyPr/>
          <a:lstStyle/>
          <a:p>
            <a:r>
              <a:rPr lang="nl-NL" dirty="0"/>
              <a:t>KLIK OM STIJL TE BEWERKEN</a:t>
            </a:r>
            <a:endParaRPr lang="nl-BE" dirty="0"/>
          </a:p>
        </p:txBody>
      </p:sp>
      <p:sp>
        <p:nvSpPr>
          <p:cNvPr id="28" name="Tijdelijke aanduiding voor tekst 7">
            <a:extLst>
              <a:ext uri="{FF2B5EF4-FFF2-40B4-BE49-F238E27FC236}">
                <a16:creationId xmlns:a16="http://schemas.microsoft.com/office/drawing/2014/main" id="{25B5C830-BD27-46D1-8E2E-A3817678DBC8}"/>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29" name="Vrije vorm: vorm 28">
            <a:extLst>
              <a:ext uri="{FF2B5EF4-FFF2-40B4-BE49-F238E27FC236}">
                <a16:creationId xmlns:a16="http://schemas.microsoft.com/office/drawing/2014/main" id="{F0CF5EC8-589A-4881-A069-681243AC696A}"/>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4"/>
          </a:solidFill>
          <a:ln>
            <a:noFill/>
          </a:ln>
        </p:spPr>
        <p:txBody>
          <a:bodyPr wrap="square" lIns="0" tIns="0" rIns="0" bIns="0" rtlCol="0" anchor="ctr">
            <a:noAutofit/>
          </a:bodyPr>
          <a:lstStyle/>
          <a:p>
            <a:pPr algn="l"/>
            <a:endParaRPr lang="nl-BE" sz="1600" b="1" dirty="0" err="1">
              <a:latin typeface="+mj-lt"/>
            </a:endParaRPr>
          </a:p>
        </p:txBody>
      </p:sp>
      <p:sp>
        <p:nvSpPr>
          <p:cNvPr id="8" name="Tijdelijke aanduiding voor voettekst 7">
            <a:extLst>
              <a:ext uri="{FF2B5EF4-FFF2-40B4-BE49-F238E27FC236}">
                <a16:creationId xmlns:a16="http://schemas.microsoft.com/office/drawing/2014/main" id="{6993102D-88FA-4AA7-8CA6-AC429C41A51B}"/>
              </a:ext>
            </a:extLst>
          </p:cNvPr>
          <p:cNvSpPr>
            <a:spLocks noGrp="1"/>
          </p:cNvSpPr>
          <p:nvPr>
            <p:ph type="ftr" sz="quarter" idx="24"/>
          </p:nvPr>
        </p:nvSpPr>
        <p:spPr/>
        <p:txBody>
          <a:bodyPr/>
          <a:lstStyle/>
          <a:p>
            <a:endParaRPr lang="nl-BE" dirty="0"/>
          </a:p>
        </p:txBody>
      </p:sp>
      <p:sp>
        <p:nvSpPr>
          <p:cNvPr id="9" name="Tijdelijke aanduiding voor dianummer 8">
            <a:extLst>
              <a:ext uri="{FF2B5EF4-FFF2-40B4-BE49-F238E27FC236}">
                <a16:creationId xmlns:a16="http://schemas.microsoft.com/office/drawing/2014/main" id="{1E59B456-57DF-4A2F-B1F0-31135BE66BB9}"/>
              </a:ext>
            </a:extLst>
          </p:cNvPr>
          <p:cNvSpPr>
            <a:spLocks noGrp="1"/>
          </p:cNvSpPr>
          <p:nvPr>
            <p:ph type="sldNum" sz="quarter" idx="25"/>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242728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icoon, subtitel en afbeelding">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792000" y="0"/>
            <a:ext cx="5400000" cy="6858000"/>
          </a:xfrm>
          <a:solidFill>
            <a:schemeClr val="bg1">
              <a:lumMod val="95000"/>
            </a:schemeClr>
          </a:solidFill>
        </p:spPr>
        <p:txBody>
          <a:bodyPr anchor="ctr"/>
          <a:lstStyle>
            <a:lvl1pPr marL="0" indent="0" algn="ctr">
              <a:buNone/>
              <a:defRPr baseline="-25000"/>
            </a:lvl1pPr>
          </a:lstStyle>
          <a:p>
            <a:r>
              <a:rPr lang="nl-NL"/>
              <a:t>Klik op het pictogram als u een afbeelding wilt toevoegen</a:t>
            </a:r>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2" name="Vrije vorm: vorm 11">
            <a:extLst>
              <a:ext uri="{FF2B5EF4-FFF2-40B4-BE49-F238E27FC236}">
                <a16:creationId xmlns:a16="http://schemas.microsoft.com/office/drawing/2014/main" id="{3E25DA99-2056-4D0B-92F4-959A551D2F80}"/>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3"/>
          </a:solidFill>
          <a:ln>
            <a:noFill/>
          </a:ln>
        </p:spPr>
        <p:txBody>
          <a:bodyPr wrap="square" lIns="0" tIns="0" rIns="0" bIns="0" rtlCol="0" anchor="ctr">
            <a:noAutofit/>
          </a:bodyPr>
          <a:lstStyle/>
          <a:p>
            <a:pPr algn="l"/>
            <a:endParaRPr lang="nl-BE" sz="1600" b="1" dirty="0" err="1">
              <a:latin typeface="+mj-lt"/>
            </a:endParaRPr>
          </a:p>
        </p:txBody>
      </p:sp>
      <p:sp>
        <p:nvSpPr>
          <p:cNvPr id="7" name="Tijdelijke aanduiding voor afbeelding 6">
            <a:extLst>
              <a:ext uri="{FF2B5EF4-FFF2-40B4-BE49-F238E27FC236}">
                <a16:creationId xmlns:a16="http://schemas.microsoft.com/office/drawing/2014/main" id="{7383FD93-549B-4EC5-89BB-D23E9FD3C85C}"/>
              </a:ext>
            </a:extLst>
          </p:cNvPr>
          <p:cNvSpPr>
            <a:spLocks noGrp="1" noChangeAspect="1"/>
          </p:cNvSpPr>
          <p:nvPr>
            <p:ph type="pic" sz="quarter" idx="15" hasCustomPrompt="1"/>
          </p:nvPr>
        </p:nvSpPr>
        <p:spPr>
          <a:xfrm>
            <a:off x="758461" y="1765303"/>
            <a:ext cx="665076" cy="665076"/>
          </a:xfrm>
        </p:spPr>
        <p:txBody>
          <a:bodyPr anchor="ctr" anchorCtr="0">
            <a:normAutofit/>
          </a:bodyPr>
          <a:lstStyle>
            <a:lvl1pPr marL="0" indent="0" algn="ctr">
              <a:buNone/>
              <a:defRPr/>
            </a:lvl1pPr>
          </a:lstStyle>
          <a:p>
            <a:r>
              <a:rPr lang="nl-BE" dirty="0"/>
              <a:t>Icoon</a:t>
            </a:r>
          </a:p>
        </p:txBody>
      </p:sp>
      <p:sp>
        <p:nvSpPr>
          <p:cNvPr id="13" name="Tijdelijke aanduiding voor inhoud 2">
            <a:extLst>
              <a:ext uri="{FF2B5EF4-FFF2-40B4-BE49-F238E27FC236}">
                <a16:creationId xmlns:a16="http://schemas.microsoft.com/office/drawing/2014/main" id="{7DA0BE95-F6BE-4AD6-B90E-C58BD1A5AFCF}"/>
              </a:ext>
            </a:extLst>
          </p:cNvPr>
          <p:cNvSpPr>
            <a:spLocks noGrp="1"/>
          </p:cNvSpPr>
          <p:nvPr>
            <p:ph idx="1" hasCustomPrompt="1"/>
          </p:nvPr>
        </p:nvSpPr>
        <p:spPr>
          <a:xfrm>
            <a:off x="1684931" y="1672659"/>
            <a:ext cx="4751747"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4" name="Tijdelijke aanduiding voor afbeelding 6">
            <a:extLst>
              <a:ext uri="{FF2B5EF4-FFF2-40B4-BE49-F238E27FC236}">
                <a16:creationId xmlns:a16="http://schemas.microsoft.com/office/drawing/2014/main" id="{F94B5DC3-A05F-46FC-973B-C9BB52A174A7}"/>
              </a:ext>
            </a:extLst>
          </p:cNvPr>
          <p:cNvSpPr>
            <a:spLocks noGrp="1" noChangeAspect="1"/>
          </p:cNvSpPr>
          <p:nvPr>
            <p:ph type="pic" sz="quarter" idx="16" hasCustomPrompt="1"/>
          </p:nvPr>
        </p:nvSpPr>
        <p:spPr>
          <a:xfrm>
            <a:off x="758461" y="2874213"/>
            <a:ext cx="665076" cy="665076"/>
          </a:xfrm>
        </p:spPr>
        <p:txBody>
          <a:bodyPr anchor="ctr" anchorCtr="0">
            <a:normAutofit/>
          </a:bodyPr>
          <a:lstStyle>
            <a:lvl1pPr marL="0" indent="0" algn="ctr">
              <a:buNone/>
              <a:defRPr/>
            </a:lvl1pPr>
          </a:lstStyle>
          <a:p>
            <a:r>
              <a:rPr lang="nl-BE" dirty="0"/>
              <a:t>Icoon</a:t>
            </a:r>
          </a:p>
        </p:txBody>
      </p:sp>
      <p:sp>
        <p:nvSpPr>
          <p:cNvPr id="15" name="Tijdelijke aanduiding voor inhoud 2">
            <a:extLst>
              <a:ext uri="{FF2B5EF4-FFF2-40B4-BE49-F238E27FC236}">
                <a16:creationId xmlns:a16="http://schemas.microsoft.com/office/drawing/2014/main" id="{861D1315-83FE-447B-897E-1C8EE73D3F7F}"/>
              </a:ext>
            </a:extLst>
          </p:cNvPr>
          <p:cNvSpPr>
            <a:spLocks noGrp="1"/>
          </p:cNvSpPr>
          <p:nvPr>
            <p:ph idx="17" hasCustomPrompt="1"/>
          </p:nvPr>
        </p:nvSpPr>
        <p:spPr>
          <a:xfrm>
            <a:off x="1684931" y="2781569"/>
            <a:ext cx="4751747"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6" name="Tijdelijke aanduiding voor afbeelding 6">
            <a:extLst>
              <a:ext uri="{FF2B5EF4-FFF2-40B4-BE49-F238E27FC236}">
                <a16:creationId xmlns:a16="http://schemas.microsoft.com/office/drawing/2014/main" id="{61E44C91-6B29-406D-8E8A-E19BE43C5CCE}"/>
              </a:ext>
            </a:extLst>
          </p:cNvPr>
          <p:cNvSpPr>
            <a:spLocks noGrp="1" noChangeAspect="1"/>
          </p:cNvSpPr>
          <p:nvPr>
            <p:ph type="pic" sz="quarter" idx="18" hasCustomPrompt="1"/>
          </p:nvPr>
        </p:nvSpPr>
        <p:spPr>
          <a:xfrm>
            <a:off x="758461" y="3983122"/>
            <a:ext cx="665076" cy="665076"/>
          </a:xfrm>
        </p:spPr>
        <p:txBody>
          <a:bodyPr anchor="ctr" anchorCtr="0">
            <a:normAutofit/>
          </a:bodyPr>
          <a:lstStyle>
            <a:lvl1pPr marL="0" indent="0" algn="ctr">
              <a:buNone/>
              <a:defRPr/>
            </a:lvl1pPr>
          </a:lstStyle>
          <a:p>
            <a:r>
              <a:rPr lang="nl-BE" dirty="0"/>
              <a:t>Icoon</a:t>
            </a:r>
          </a:p>
        </p:txBody>
      </p:sp>
      <p:sp>
        <p:nvSpPr>
          <p:cNvPr id="17" name="Tijdelijke aanduiding voor inhoud 2">
            <a:extLst>
              <a:ext uri="{FF2B5EF4-FFF2-40B4-BE49-F238E27FC236}">
                <a16:creationId xmlns:a16="http://schemas.microsoft.com/office/drawing/2014/main" id="{60699044-4409-4507-BB76-30AD4C798D66}"/>
              </a:ext>
            </a:extLst>
          </p:cNvPr>
          <p:cNvSpPr>
            <a:spLocks noGrp="1"/>
          </p:cNvSpPr>
          <p:nvPr>
            <p:ph idx="19" hasCustomPrompt="1"/>
          </p:nvPr>
        </p:nvSpPr>
        <p:spPr>
          <a:xfrm>
            <a:off x="1684931" y="3890478"/>
            <a:ext cx="4751747"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8" name="Tijdelijke aanduiding voor afbeelding 6">
            <a:extLst>
              <a:ext uri="{FF2B5EF4-FFF2-40B4-BE49-F238E27FC236}">
                <a16:creationId xmlns:a16="http://schemas.microsoft.com/office/drawing/2014/main" id="{188C3F38-C55F-41E7-AF90-B15EBFFCD404}"/>
              </a:ext>
            </a:extLst>
          </p:cNvPr>
          <p:cNvSpPr>
            <a:spLocks noGrp="1" noChangeAspect="1"/>
          </p:cNvSpPr>
          <p:nvPr>
            <p:ph type="pic" sz="quarter" idx="20" hasCustomPrompt="1"/>
          </p:nvPr>
        </p:nvSpPr>
        <p:spPr>
          <a:xfrm>
            <a:off x="758461" y="5078776"/>
            <a:ext cx="665076" cy="665076"/>
          </a:xfrm>
        </p:spPr>
        <p:txBody>
          <a:bodyPr anchor="ctr" anchorCtr="0">
            <a:normAutofit/>
          </a:bodyPr>
          <a:lstStyle>
            <a:lvl1pPr marL="0" indent="0" algn="ctr">
              <a:buNone/>
              <a:defRPr/>
            </a:lvl1pPr>
          </a:lstStyle>
          <a:p>
            <a:r>
              <a:rPr lang="nl-BE" dirty="0"/>
              <a:t>Icoon</a:t>
            </a:r>
          </a:p>
        </p:txBody>
      </p:sp>
      <p:sp>
        <p:nvSpPr>
          <p:cNvPr id="19" name="Tijdelijke aanduiding voor inhoud 2">
            <a:extLst>
              <a:ext uri="{FF2B5EF4-FFF2-40B4-BE49-F238E27FC236}">
                <a16:creationId xmlns:a16="http://schemas.microsoft.com/office/drawing/2014/main" id="{ACA286C7-4C44-4CD2-8DDD-7AEF72CC43AB}"/>
              </a:ext>
            </a:extLst>
          </p:cNvPr>
          <p:cNvSpPr>
            <a:spLocks noGrp="1"/>
          </p:cNvSpPr>
          <p:nvPr>
            <p:ph idx="21" hasCustomPrompt="1"/>
          </p:nvPr>
        </p:nvSpPr>
        <p:spPr>
          <a:xfrm>
            <a:off x="1684931" y="4986132"/>
            <a:ext cx="4751747"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20" name="Gelijkbenige driehoek 19">
            <a:extLst>
              <a:ext uri="{FF2B5EF4-FFF2-40B4-BE49-F238E27FC236}">
                <a16:creationId xmlns:a16="http://schemas.microsoft.com/office/drawing/2014/main" id="{98200C9F-D5B7-44AB-99D1-5153B38D5B7E}"/>
              </a:ext>
            </a:extLst>
          </p:cNvPr>
          <p:cNvSpPr/>
          <p:nvPr userDrawn="1"/>
        </p:nvSpPr>
        <p:spPr>
          <a:xfrm rot="16200000">
            <a:off x="11475085" y="6324985"/>
            <a:ext cx="116206" cy="5353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3" name="Tijdelijke aanduiding voor voettekst 2">
            <a:extLst>
              <a:ext uri="{FF2B5EF4-FFF2-40B4-BE49-F238E27FC236}">
                <a16:creationId xmlns:a16="http://schemas.microsoft.com/office/drawing/2014/main" id="{9ED0B0FF-BA54-4D4D-AB71-7E9BFFF28496}"/>
              </a:ext>
            </a:extLst>
          </p:cNvPr>
          <p:cNvSpPr>
            <a:spLocks noGrp="1"/>
          </p:cNvSpPr>
          <p:nvPr>
            <p:ph type="ftr" sz="quarter" idx="22"/>
          </p:nvPr>
        </p:nvSpPr>
        <p:spPr/>
        <p:txBody>
          <a:bodyPr/>
          <a:lstStyle/>
          <a:p>
            <a:endParaRPr lang="nl-BE" dirty="0"/>
          </a:p>
        </p:txBody>
      </p:sp>
      <p:sp>
        <p:nvSpPr>
          <p:cNvPr id="10" name="Tijdelijke aanduiding voor dianummer 9">
            <a:extLst>
              <a:ext uri="{FF2B5EF4-FFF2-40B4-BE49-F238E27FC236}">
                <a16:creationId xmlns:a16="http://schemas.microsoft.com/office/drawing/2014/main" id="{F412D1EF-D40D-49E2-A8D5-80505928F09C}"/>
              </a:ext>
            </a:extLst>
          </p:cNvPr>
          <p:cNvSpPr>
            <a:spLocks noGrp="1"/>
          </p:cNvSpPr>
          <p:nvPr>
            <p:ph type="sldNum" sz="quarter" idx="23"/>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301857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Opsomming cijfers (3)">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13BA039D-CC66-4A52-85B1-74D0945E1658}"/>
              </a:ext>
            </a:extLst>
          </p:cNvPr>
          <p:cNvSpPr/>
          <p:nvPr userDrawn="1"/>
        </p:nvSpPr>
        <p:spPr>
          <a:xfrm>
            <a:off x="5592129" y="2074539"/>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25" name="Ovaal 24">
            <a:extLst>
              <a:ext uri="{FF2B5EF4-FFF2-40B4-BE49-F238E27FC236}">
                <a16:creationId xmlns:a16="http://schemas.microsoft.com/office/drawing/2014/main" id="{F249B83A-F1CB-4437-820B-81AD6F5B8CD7}"/>
              </a:ext>
            </a:extLst>
          </p:cNvPr>
          <p:cNvSpPr/>
          <p:nvPr userDrawn="1"/>
        </p:nvSpPr>
        <p:spPr>
          <a:xfrm>
            <a:off x="8783199" y="2534499"/>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23" name="Ovaal 22">
            <a:extLst>
              <a:ext uri="{FF2B5EF4-FFF2-40B4-BE49-F238E27FC236}">
                <a16:creationId xmlns:a16="http://schemas.microsoft.com/office/drawing/2014/main" id="{3B02B8D2-2DBB-481B-897B-99F2BB2F3939}"/>
              </a:ext>
            </a:extLst>
          </p:cNvPr>
          <p:cNvSpPr/>
          <p:nvPr userDrawn="1"/>
        </p:nvSpPr>
        <p:spPr>
          <a:xfrm>
            <a:off x="2837304" y="2545554"/>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11" name="Tijdelijke aanduiding voor tekst 9">
            <a:extLst>
              <a:ext uri="{FF2B5EF4-FFF2-40B4-BE49-F238E27FC236}">
                <a16:creationId xmlns:a16="http://schemas.microsoft.com/office/drawing/2014/main" id="{F3220731-F7ED-4850-9E4D-600CE79C249B}"/>
              </a:ext>
            </a:extLst>
          </p:cNvPr>
          <p:cNvSpPr>
            <a:spLocks noGrp="1"/>
          </p:cNvSpPr>
          <p:nvPr>
            <p:ph type="body" sz="quarter" idx="14" hasCustomPrompt="1"/>
          </p:nvPr>
        </p:nvSpPr>
        <p:spPr>
          <a:xfrm>
            <a:off x="1430926" y="3248275"/>
            <a:ext cx="2812756" cy="361449"/>
          </a:xfrm>
        </p:spPr>
        <p:txBody>
          <a:bodyPr lIns="0" tIns="0" rIns="0" bIns="0" anchor="ctr" anchorCtr="0">
            <a:noAutofit/>
          </a:bodyPr>
          <a:lstStyle>
            <a:lvl1pPr algn="ctr">
              <a:buNone/>
              <a:defRPr sz="2400" b="1">
                <a:solidFill>
                  <a:schemeClr val="accent3"/>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1</a:t>
            </a:r>
          </a:p>
        </p:txBody>
      </p:sp>
      <p:sp>
        <p:nvSpPr>
          <p:cNvPr id="12" name="Tijdelijke aanduiding voor tekst 9">
            <a:extLst>
              <a:ext uri="{FF2B5EF4-FFF2-40B4-BE49-F238E27FC236}">
                <a16:creationId xmlns:a16="http://schemas.microsoft.com/office/drawing/2014/main" id="{0E2B92F2-6789-42D5-9297-7B9A40C03E2F}"/>
              </a:ext>
            </a:extLst>
          </p:cNvPr>
          <p:cNvSpPr>
            <a:spLocks noGrp="1"/>
          </p:cNvSpPr>
          <p:nvPr>
            <p:ph type="body" sz="quarter" idx="15" hasCustomPrompt="1"/>
          </p:nvPr>
        </p:nvSpPr>
        <p:spPr>
          <a:xfrm>
            <a:off x="1430926" y="3710498"/>
            <a:ext cx="2812756" cy="1143267"/>
          </a:xfrm>
        </p:spPr>
        <p:txBody>
          <a:bodyPr>
            <a:noAutofit/>
          </a:bodyPr>
          <a:lstStyle>
            <a:lvl1pPr marL="0" indent="0" algn="ctr">
              <a:buNone/>
              <a:defRPr sz="2000">
                <a:solidFill>
                  <a:schemeClr val="tx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1 uitleg</a:t>
            </a:r>
            <a:endParaRPr lang="en-BE" dirty="0"/>
          </a:p>
        </p:txBody>
      </p:sp>
      <p:sp>
        <p:nvSpPr>
          <p:cNvPr id="13" name="Tijdelijke aanduiding voor tekst 9">
            <a:extLst>
              <a:ext uri="{FF2B5EF4-FFF2-40B4-BE49-F238E27FC236}">
                <a16:creationId xmlns:a16="http://schemas.microsoft.com/office/drawing/2014/main" id="{760C837C-4545-45C0-AC66-5A61520A35ED}"/>
              </a:ext>
            </a:extLst>
          </p:cNvPr>
          <p:cNvSpPr>
            <a:spLocks noGrp="1"/>
          </p:cNvSpPr>
          <p:nvPr>
            <p:ph type="body" sz="quarter" idx="16" hasCustomPrompt="1"/>
          </p:nvPr>
        </p:nvSpPr>
        <p:spPr>
          <a:xfrm>
            <a:off x="4610893" y="3248275"/>
            <a:ext cx="2812756" cy="361449"/>
          </a:xfrm>
        </p:spPr>
        <p:txBody>
          <a:bodyPr lIns="0" tIns="0" rIns="0" bIns="0" anchor="ctr" anchorCtr="0">
            <a:noAutofit/>
          </a:bodyPr>
          <a:lstStyle>
            <a:lvl1pPr algn="ctr">
              <a:buNone/>
              <a:defRPr sz="2400" b="1">
                <a:solidFill>
                  <a:schemeClr val="accent3"/>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2</a:t>
            </a:r>
          </a:p>
        </p:txBody>
      </p:sp>
      <p:sp>
        <p:nvSpPr>
          <p:cNvPr id="14" name="Tijdelijke aanduiding voor tekst 9">
            <a:extLst>
              <a:ext uri="{FF2B5EF4-FFF2-40B4-BE49-F238E27FC236}">
                <a16:creationId xmlns:a16="http://schemas.microsoft.com/office/drawing/2014/main" id="{52CF3CA1-4AFD-4D04-A9F0-43B09515F6A7}"/>
              </a:ext>
            </a:extLst>
          </p:cNvPr>
          <p:cNvSpPr>
            <a:spLocks noGrp="1"/>
          </p:cNvSpPr>
          <p:nvPr>
            <p:ph type="body" sz="quarter" idx="17" hasCustomPrompt="1"/>
          </p:nvPr>
        </p:nvSpPr>
        <p:spPr>
          <a:xfrm>
            <a:off x="4610893" y="3710498"/>
            <a:ext cx="2812756" cy="1143267"/>
          </a:xfrm>
        </p:spPr>
        <p:txBody>
          <a:bodyPr vert="horz" lIns="91440" tIns="45720" rIns="91440" bIns="45720" rtlCol="0">
            <a:noAutofit/>
          </a:bodyPr>
          <a:lstStyle>
            <a:lvl1pPr algn="ctr">
              <a:buNone/>
              <a:defRPr lang="en-BE" sz="2000" kern="1200" dirty="0">
                <a:solidFill>
                  <a:schemeClr val="tx1"/>
                </a:solidFill>
                <a:latin typeface="+mj-lt"/>
                <a:ea typeface="+mn-ea"/>
                <a:cs typeface="+mn-cs"/>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nl-BE" dirty="0"/>
              <a:t>Titel 2 uitleg</a:t>
            </a:r>
            <a:endParaRPr lang="en-BE" dirty="0"/>
          </a:p>
        </p:txBody>
      </p:sp>
      <p:sp>
        <p:nvSpPr>
          <p:cNvPr id="15" name="Tijdelijke aanduiding voor tekst 9">
            <a:extLst>
              <a:ext uri="{FF2B5EF4-FFF2-40B4-BE49-F238E27FC236}">
                <a16:creationId xmlns:a16="http://schemas.microsoft.com/office/drawing/2014/main" id="{4D5A24AB-2D15-4186-BD58-976AF1C8679E}"/>
              </a:ext>
            </a:extLst>
          </p:cNvPr>
          <p:cNvSpPr>
            <a:spLocks noGrp="1"/>
          </p:cNvSpPr>
          <p:nvPr>
            <p:ph type="body" sz="quarter" idx="18" hasCustomPrompt="1"/>
          </p:nvPr>
        </p:nvSpPr>
        <p:spPr>
          <a:xfrm>
            <a:off x="7790860" y="3248275"/>
            <a:ext cx="2812756" cy="361449"/>
          </a:xfrm>
        </p:spPr>
        <p:txBody>
          <a:bodyPr lIns="0" tIns="0" rIns="0" bIns="0" anchor="ctr" anchorCtr="0">
            <a:noAutofit/>
          </a:bodyPr>
          <a:lstStyle>
            <a:lvl1pPr algn="ctr">
              <a:buNone/>
              <a:defRPr sz="2400" b="1">
                <a:solidFill>
                  <a:schemeClr val="accent3"/>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3</a:t>
            </a:r>
          </a:p>
        </p:txBody>
      </p:sp>
      <p:sp>
        <p:nvSpPr>
          <p:cNvPr id="16" name="Tijdelijke aanduiding voor tekst 9">
            <a:extLst>
              <a:ext uri="{FF2B5EF4-FFF2-40B4-BE49-F238E27FC236}">
                <a16:creationId xmlns:a16="http://schemas.microsoft.com/office/drawing/2014/main" id="{FA900F6B-4DA9-4262-8435-7F4BE407729D}"/>
              </a:ext>
            </a:extLst>
          </p:cNvPr>
          <p:cNvSpPr>
            <a:spLocks noGrp="1"/>
          </p:cNvSpPr>
          <p:nvPr>
            <p:ph type="body" sz="quarter" idx="19" hasCustomPrompt="1"/>
          </p:nvPr>
        </p:nvSpPr>
        <p:spPr>
          <a:xfrm>
            <a:off x="7790860" y="3710498"/>
            <a:ext cx="2812756" cy="1143267"/>
          </a:xfrm>
        </p:spPr>
        <p:txBody>
          <a:bodyPr vert="horz" lIns="91440" tIns="45720" rIns="91440" bIns="45720" rtlCol="0">
            <a:noAutofit/>
          </a:bodyPr>
          <a:lstStyle>
            <a:lvl1pPr algn="ctr">
              <a:buNone/>
              <a:defRPr lang="en-BE" sz="2000" kern="1200" dirty="0">
                <a:solidFill>
                  <a:schemeClr val="tx1"/>
                </a:solidFill>
                <a:latin typeface="+mj-lt"/>
                <a:ea typeface="+mn-ea"/>
                <a:cs typeface="+mn-cs"/>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nl-BE" dirty="0"/>
              <a:t>Titel 3 uitleg</a:t>
            </a:r>
            <a:endParaRPr lang="en-BE" dirty="0"/>
          </a:p>
        </p:txBody>
      </p:sp>
      <p:sp>
        <p:nvSpPr>
          <p:cNvPr id="19" name="Rechthoek 18">
            <a:extLst>
              <a:ext uri="{FF2B5EF4-FFF2-40B4-BE49-F238E27FC236}">
                <a16:creationId xmlns:a16="http://schemas.microsoft.com/office/drawing/2014/main" id="{726153FA-014A-4550-95BE-734CB32A760A}"/>
              </a:ext>
            </a:extLst>
          </p:cNvPr>
          <p:cNvSpPr/>
          <p:nvPr userDrawn="1"/>
        </p:nvSpPr>
        <p:spPr>
          <a:xfrm>
            <a:off x="2109717" y="1993725"/>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tx1"/>
                </a:solidFill>
                <a:latin typeface="+mj-lt"/>
              </a:rPr>
              <a:t>1</a:t>
            </a:r>
            <a:endParaRPr lang="en-BE" sz="8800" b="1" dirty="0">
              <a:solidFill>
                <a:schemeClr val="tx1"/>
              </a:solidFill>
              <a:latin typeface="+mj-lt"/>
            </a:endParaRPr>
          </a:p>
        </p:txBody>
      </p:sp>
      <p:sp>
        <p:nvSpPr>
          <p:cNvPr id="20" name="Rechthoek 19">
            <a:extLst>
              <a:ext uri="{FF2B5EF4-FFF2-40B4-BE49-F238E27FC236}">
                <a16:creationId xmlns:a16="http://schemas.microsoft.com/office/drawing/2014/main" id="{3DC79D73-9F56-4FB0-A068-70E4160F4F33}"/>
              </a:ext>
            </a:extLst>
          </p:cNvPr>
          <p:cNvSpPr/>
          <p:nvPr userDrawn="1"/>
        </p:nvSpPr>
        <p:spPr>
          <a:xfrm>
            <a:off x="5289684" y="1993725"/>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tx1"/>
                </a:solidFill>
                <a:latin typeface="+mj-lt"/>
              </a:rPr>
              <a:t>2</a:t>
            </a:r>
            <a:endParaRPr lang="en-BE" sz="8800" b="1" dirty="0">
              <a:solidFill>
                <a:schemeClr val="tx1"/>
              </a:solidFill>
              <a:latin typeface="+mj-lt"/>
            </a:endParaRPr>
          </a:p>
        </p:txBody>
      </p:sp>
      <p:sp>
        <p:nvSpPr>
          <p:cNvPr id="21" name="Rechthoek 20">
            <a:extLst>
              <a:ext uri="{FF2B5EF4-FFF2-40B4-BE49-F238E27FC236}">
                <a16:creationId xmlns:a16="http://schemas.microsoft.com/office/drawing/2014/main" id="{89ED0911-4526-42EE-85A7-883027FB42CA}"/>
              </a:ext>
            </a:extLst>
          </p:cNvPr>
          <p:cNvSpPr/>
          <p:nvPr userDrawn="1"/>
        </p:nvSpPr>
        <p:spPr>
          <a:xfrm>
            <a:off x="8469651" y="1993725"/>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tx1"/>
                </a:solidFill>
                <a:latin typeface="+mj-lt"/>
              </a:rPr>
              <a:t>3</a:t>
            </a:r>
            <a:endParaRPr lang="en-BE" sz="8800" b="1" dirty="0">
              <a:solidFill>
                <a:schemeClr val="tx1"/>
              </a:solidFill>
              <a:latin typeface="+mj-lt"/>
            </a:endParaRPr>
          </a:p>
        </p:txBody>
      </p:sp>
      <p:sp>
        <p:nvSpPr>
          <p:cNvPr id="28" name="Titel 1">
            <a:extLst>
              <a:ext uri="{FF2B5EF4-FFF2-40B4-BE49-F238E27FC236}">
                <a16:creationId xmlns:a16="http://schemas.microsoft.com/office/drawing/2014/main" id="{F4927082-514C-4DFA-9B27-84270C6F9FC9}"/>
              </a:ext>
            </a:extLst>
          </p:cNvPr>
          <p:cNvSpPr>
            <a:spLocks noGrp="1"/>
          </p:cNvSpPr>
          <p:nvPr>
            <p:ph type="title" hasCustomPrompt="1"/>
          </p:nvPr>
        </p:nvSpPr>
        <p:spPr>
          <a:xfrm>
            <a:off x="658813" y="612000"/>
            <a:ext cx="10874375" cy="684000"/>
          </a:xfrm>
        </p:spPr>
        <p:txBody>
          <a:bodyPr/>
          <a:lstStyle/>
          <a:p>
            <a:r>
              <a:rPr lang="nl-NL" dirty="0"/>
              <a:t>KLIK OM STIJL TE BEWERKEN</a:t>
            </a:r>
            <a:endParaRPr lang="nl-BE" dirty="0"/>
          </a:p>
        </p:txBody>
      </p:sp>
      <p:sp>
        <p:nvSpPr>
          <p:cNvPr id="29" name="Tijdelijke aanduiding voor tekst 7">
            <a:extLst>
              <a:ext uri="{FF2B5EF4-FFF2-40B4-BE49-F238E27FC236}">
                <a16:creationId xmlns:a16="http://schemas.microsoft.com/office/drawing/2014/main" id="{F0E90DAD-EC95-4DBB-A80F-247586C9ACDE}"/>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26" name="Vrije vorm: vorm 25">
            <a:extLst>
              <a:ext uri="{FF2B5EF4-FFF2-40B4-BE49-F238E27FC236}">
                <a16:creationId xmlns:a16="http://schemas.microsoft.com/office/drawing/2014/main" id="{020F9473-3747-41E1-A363-C1EDEC515021}"/>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4"/>
          </a:solidFill>
          <a:ln>
            <a:noFill/>
          </a:ln>
        </p:spPr>
        <p:txBody>
          <a:bodyPr wrap="square" lIns="0" tIns="0" rIns="0" bIns="0" rtlCol="0" anchor="ctr">
            <a:noAutofit/>
          </a:bodyPr>
          <a:lstStyle/>
          <a:p>
            <a:pPr algn="l"/>
            <a:endParaRPr lang="nl-BE" sz="1600" b="1" dirty="0" err="1">
              <a:latin typeface="+mj-lt"/>
            </a:endParaRPr>
          </a:p>
        </p:txBody>
      </p:sp>
      <p:sp>
        <p:nvSpPr>
          <p:cNvPr id="8" name="Tijdelijke aanduiding voor voettekst 7">
            <a:extLst>
              <a:ext uri="{FF2B5EF4-FFF2-40B4-BE49-F238E27FC236}">
                <a16:creationId xmlns:a16="http://schemas.microsoft.com/office/drawing/2014/main" id="{B4EE27D8-78E3-4A8C-808F-819D89B01551}"/>
              </a:ext>
            </a:extLst>
          </p:cNvPr>
          <p:cNvSpPr>
            <a:spLocks noGrp="1"/>
          </p:cNvSpPr>
          <p:nvPr>
            <p:ph type="ftr" sz="quarter" idx="20"/>
          </p:nvPr>
        </p:nvSpPr>
        <p:spPr/>
        <p:txBody>
          <a:bodyPr/>
          <a:lstStyle/>
          <a:p>
            <a:endParaRPr lang="nl-BE" dirty="0"/>
          </a:p>
        </p:txBody>
      </p:sp>
      <p:sp>
        <p:nvSpPr>
          <p:cNvPr id="9" name="Tijdelijke aanduiding voor dianummer 8">
            <a:extLst>
              <a:ext uri="{FF2B5EF4-FFF2-40B4-BE49-F238E27FC236}">
                <a16:creationId xmlns:a16="http://schemas.microsoft.com/office/drawing/2014/main" id="{86B02978-4B20-4E1F-A723-C1F62956827A}"/>
              </a:ext>
            </a:extLst>
          </p:cNvPr>
          <p:cNvSpPr>
            <a:spLocks noGrp="1"/>
          </p:cNvSpPr>
          <p:nvPr>
            <p:ph type="sldNum" sz="quarter" idx="21"/>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260648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Mockup">
    <p:bg>
      <p:bgPr>
        <a:solidFill>
          <a:schemeClr val="accent4"/>
        </a:solidFill>
        <a:effectLst/>
      </p:bgPr>
    </p:bg>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F19FF98-D86C-4E9C-A577-43ECEF42C9F4}"/>
              </a:ext>
            </a:extLst>
          </p:cNvPr>
          <p:cNvSpPr>
            <a:spLocks noGrp="1"/>
          </p:cNvSpPr>
          <p:nvPr>
            <p:ph type="title" hasCustomPrompt="1"/>
          </p:nvPr>
        </p:nvSpPr>
        <p:spPr>
          <a:xfrm>
            <a:off x="658814" y="612000"/>
            <a:ext cx="10876078" cy="684000"/>
          </a:xfrm>
        </p:spPr>
        <p:txBody>
          <a:bodyPr/>
          <a:lstStyle>
            <a:lvl1pPr>
              <a:defRPr>
                <a:solidFill>
                  <a:schemeClr val="accent2"/>
                </a:solidFill>
              </a:defRPr>
            </a:lvl1pPr>
          </a:lstStyle>
          <a:p>
            <a:r>
              <a:rPr lang="nl-NL" dirty="0"/>
              <a:t>KLIK OM STIJL TE BEWERKEN</a:t>
            </a:r>
            <a:endParaRPr lang="nl-BE" dirty="0"/>
          </a:p>
        </p:txBody>
      </p:sp>
      <p:sp>
        <p:nvSpPr>
          <p:cNvPr id="7" name="Tijdelijke aanduiding voor tekst 7">
            <a:extLst>
              <a:ext uri="{FF2B5EF4-FFF2-40B4-BE49-F238E27FC236}">
                <a16:creationId xmlns:a16="http://schemas.microsoft.com/office/drawing/2014/main" id="{6D14EA10-D76B-44C8-A451-E0C318F16F60}"/>
              </a:ext>
            </a:extLst>
          </p:cNvPr>
          <p:cNvSpPr>
            <a:spLocks noGrp="1"/>
          </p:cNvSpPr>
          <p:nvPr>
            <p:ph type="body" sz="quarter" idx="13" hasCustomPrompt="1"/>
          </p:nvPr>
        </p:nvSpPr>
        <p:spPr>
          <a:xfrm>
            <a:off x="658813" y="228154"/>
            <a:ext cx="3610115" cy="365125"/>
          </a:xfrm>
        </p:spPr>
        <p:txBody>
          <a:bodyPr anchor="b" anchorCtr="0"/>
          <a:lstStyle>
            <a:lvl1pPr marL="0" indent="0">
              <a:buNone/>
              <a:defRPr sz="1400" b="1">
                <a:solidFill>
                  <a:schemeClr val="tx1"/>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27" name="Rechthoekige driehoek 26">
            <a:extLst>
              <a:ext uri="{FF2B5EF4-FFF2-40B4-BE49-F238E27FC236}">
                <a16:creationId xmlns:a16="http://schemas.microsoft.com/office/drawing/2014/main" id="{2168D20B-B0B0-48E4-9073-236B549940F0}"/>
              </a:ext>
            </a:extLst>
          </p:cNvPr>
          <p:cNvSpPr/>
          <p:nvPr userDrawn="1"/>
        </p:nvSpPr>
        <p:spPr>
          <a:xfrm rot="10800000" flipV="1">
            <a:off x="7656723" y="2321961"/>
            <a:ext cx="4535275" cy="4536040"/>
          </a:xfrm>
          <a:prstGeom prst="rtTriangle">
            <a:avLst/>
          </a:prstGeom>
          <a:solidFill>
            <a:schemeClr val="accent4">
              <a:lumMod val="90000"/>
              <a:alpha val="30000"/>
            </a:schemeClr>
          </a:solidFill>
        </p:spPr>
        <p:txBody>
          <a:bodyPr wrap="square" lIns="0" tIns="0" rIns="0" bIns="0" rtlCol="0" anchor="ctr">
            <a:noAutofit/>
          </a:bodyPr>
          <a:lstStyle/>
          <a:p>
            <a:pPr algn="l"/>
            <a:endParaRPr lang="nl-BE" sz="1600" b="1" dirty="0" err="1">
              <a:latin typeface="+mj-lt"/>
            </a:endParaRPr>
          </a:p>
        </p:txBody>
      </p:sp>
      <p:sp>
        <p:nvSpPr>
          <p:cNvPr id="12" name="Vrije vorm: vorm 11">
            <a:extLst>
              <a:ext uri="{FF2B5EF4-FFF2-40B4-BE49-F238E27FC236}">
                <a16:creationId xmlns:a16="http://schemas.microsoft.com/office/drawing/2014/main" id="{24646666-3BC0-479B-A570-6E1C40845134}"/>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tx1"/>
          </a:solidFill>
          <a:ln>
            <a:noFill/>
          </a:ln>
        </p:spPr>
        <p:txBody>
          <a:bodyPr wrap="square" lIns="0" tIns="0" rIns="0" bIns="0" rtlCol="0" anchor="ctr">
            <a:noAutofit/>
          </a:bodyPr>
          <a:lstStyle/>
          <a:p>
            <a:pPr algn="l"/>
            <a:endParaRPr lang="nl-BE" sz="1600" b="1" dirty="0" err="1">
              <a:latin typeface="+mj-lt"/>
            </a:endParaRPr>
          </a:p>
        </p:txBody>
      </p:sp>
      <p:pic>
        <p:nvPicPr>
          <p:cNvPr id="13" name="Afbeelding 12" descr="Afbeelding met binnen, monitor, zitten, computer&#10;&#10;Automatisch gegenereerde beschrijving">
            <a:extLst>
              <a:ext uri="{FF2B5EF4-FFF2-40B4-BE49-F238E27FC236}">
                <a16:creationId xmlns:a16="http://schemas.microsoft.com/office/drawing/2014/main" id="{5D34DBC6-56F3-464C-85F6-E8B18096C2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338" y="748766"/>
            <a:ext cx="10025091" cy="5757180"/>
          </a:xfrm>
          <a:prstGeom prst="rect">
            <a:avLst/>
          </a:prstGeom>
        </p:spPr>
      </p:pic>
      <p:sp>
        <p:nvSpPr>
          <p:cNvPr id="15" name="Tijdelijke aanduiding voor afbeelding 5">
            <a:extLst>
              <a:ext uri="{FF2B5EF4-FFF2-40B4-BE49-F238E27FC236}">
                <a16:creationId xmlns:a16="http://schemas.microsoft.com/office/drawing/2014/main" id="{64F3B70C-5B68-43BF-B17D-CB77496B535B}"/>
              </a:ext>
            </a:extLst>
          </p:cNvPr>
          <p:cNvSpPr>
            <a:spLocks noGrp="1"/>
          </p:cNvSpPr>
          <p:nvPr>
            <p:ph type="pic" sz="quarter" idx="22" hasCustomPrompt="1"/>
          </p:nvPr>
        </p:nvSpPr>
        <p:spPr>
          <a:xfrm>
            <a:off x="2994644" y="1651514"/>
            <a:ext cx="6203699" cy="3425803"/>
          </a:xfrm>
          <a:solidFill>
            <a:schemeClr val="bg1">
              <a:lumMod val="95000"/>
            </a:schemeClr>
          </a:solidFill>
        </p:spPr>
        <p:txBody>
          <a:bodyPr anchor="ctr"/>
          <a:lstStyle>
            <a:lvl1pPr marL="0" indent="0" algn="ctr">
              <a:buNone/>
              <a:defRPr>
                <a:solidFill>
                  <a:schemeClr val="tx1"/>
                </a:solidFill>
              </a:defRPr>
            </a:lvl1pPr>
          </a:lstStyle>
          <a:p>
            <a:r>
              <a:rPr lang="nl-BE" dirty="0"/>
              <a:t>Afbeelding</a:t>
            </a:r>
            <a:endParaRPr lang="en-BE" dirty="0"/>
          </a:p>
        </p:txBody>
      </p:sp>
      <p:sp>
        <p:nvSpPr>
          <p:cNvPr id="10" name="Tijdelijke aanduiding voor voettekst 9">
            <a:extLst>
              <a:ext uri="{FF2B5EF4-FFF2-40B4-BE49-F238E27FC236}">
                <a16:creationId xmlns:a16="http://schemas.microsoft.com/office/drawing/2014/main" id="{A6DC4E79-379E-4623-95C1-A0DD98563FDF}"/>
              </a:ext>
            </a:extLst>
          </p:cNvPr>
          <p:cNvSpPr>
            <a:spLocks noGrp="1"/>
          </p:cNvSpPr>
          <p:nvPr>
            <p:ph type="ftr" sz="quarter" idx="23"/>
          </p:nvPr>
        </p:nvSpPr>
        <p:spPr/>
        <p:txBody>
          <a:bodyPr/>
          <a:lstStyle/>
          <a:p>
            <a:endParaRPr lang="nl-BE" dirty="0"/>
          </a:p>
        </p:txBody>
      </p:sp>
      <p:sp>
        <p:nvSpPr>
          <p:cNvPr id="11" name="Tijdelijke aanduiding voor dianummer 10">
            <a:extLst>
              <a:ext uri="{FF2B5EF4-FFF2-40B4-BE49-F238E27FC236}">
                <a16:creationId xmlns:a16="http://schemas.microsoft.com/office/drawing/2014/main" id="{96ED146C-24F6-4F4A-A69C-2046C7D165CF}"/>
              </a:ext>
            </a:extLst>
          </p:cNvPr>
          <p:cNvSpPr>
            <a:spLocks noGrp="1"/>
          </p:cNvSpPr>
          <p:nvPr>
            <p:ph type="sldNum" sz="quarter" idx="24"/>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296214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el en bullets">
    <p:bg>
      <p:bgPr>
        <a:solidFill>
          <a:schemeClr val="bg1"/>
        </a:solidFill>
        <a:effectLst/>
      </p:bgPr>
    </p:bg>
    <p:spTree>
      <p:nvGrpSpPr>
        <p:cNvPr id="1" name=""/>
        <p:cNvGrpSpPr/>
        <p:nvPr/>
      </p:nvGrpSpPr>
      <p:grpSpPr>
        <a:xfrm>
          <a:off x="0" y="0"/>
          <a:ext cx="0" cy="0"/>
          <a:chOff x="0" y="0"/>
          <a:chExt cx="0" cy="0"/>
        </a:xfrm>
      </p:grpSpPr>
      <p:sp>
        <p:nvSpPr>
          <p:cNvPr id="13" name="Tijdelijke aanduiding voor tekst 12">
            <a:extLst>
              <a:ext uri="{FF2B5EF4-FFF2-40B4-BE49-F238E27FC236}">
                <a16:creationId xmlns:a16="http://schemas.microsoft.com/office/drawing/2014/main" id="{2CF2A6F9-A799-4021-B19B-41D542B79089}"/>
              </a:ext>
            </a:extLst>
          </p:cNvPr>
          <p:cNvSpPr>
            <a:spLocks noGrp="1"/>
          </p:cNvSpPr>
          <p:nvPr>
            <p:ph type="body" sz="quarter" idx="14"/>
          </p:nvPr>
        </p:nvSpPr>
        <p:spPr>
          <a:xfrm>
            <a:off x="658813" y="1889125"/>
            <a:ext cx="10874375" cy="36052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2" name="Titel 1">
            <a:extLst>
              <a:ext uri="{FF2B5EF4-FFF2-40B4-BE49-F238E27FC236}">
                <a16:creationId xmlns:a16="http://schemas.microsoft.com/office/drawing/2014/main" id="{C639D820-6917-47CB-AAD5-3DC9AD5AD735}"/>
              </a:ext>
            </a:extLst>
          </p:cNvPr>
          <p:cNvSpPr>
            <a:spLocks noGrp="1"/>
          </p:cNvSpPr>
          <p:nvPr>
            <p:ph type="title" hasCustomPrompt="1"/>
          </p:nvPr>
        </p:nvSpPr>
        <p:spPr>
          <a:xfrm>
            <a:off x="658813" y="612000"/>
            <a:ext cx="10874375" cy="684000"/>
          </a:xfrm>
        </p:spPr>
        <p:txBody>
          <a:bodyPr/>
          <a:lstStyle/>
          <a:p>
            <a:r>
              <a:rPr lang="nl-NL" dirty="0"/>
              <a:t>KLIK OM STIJL TE BEWERKEN</a:t>
            </a:r>
            <a:endParaRPr lang="nl-BE" dirty="0"/>
          </a:p>
        </p:txBody>
      </p:sp>
      <p:sp>
        <p:nvSpPr>
          <p:cNvPr id="15" name="Tijdelijke aanduiding voor tekst 7">
            <a:extLst>
              <a:ext uri="{FF2B5EF4-FFF2-40B4-BE49-F238E27FC236}">
                <a16:creationId xmlns:a16="http://schemas.microsoft.com/office/drawing/2014/main" id="{85001979-CD79-414E-9036-3689E3F4487A}"/>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1" name="Vrije vorm: vorm 10">
            <a:extLst>
              <a:ext uri="{FF2B5EF4-FFF2-40B4-BE49-F238E27FC236}">
                <a16:creationId xmlns:a16="http://schemas.microsoft.com/office/drawing/2014/main" id="{EA34CFE8-438B-4BC0-A4E7-1E120F8E51A5}"/>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4"/>
          </a:solidFill>
          <a:ln>
            <a:noFill/>
          </a:ln>
        </p:spPr>
        <p:txBody>
          <a:bodyPr wrap="square" lIns="0" tIns="0" rIns="0" bIns="0" rtlCol="0" anchor="ctr">
            <a:noAutofit/>
          </a:bodyPr>
          <a:lstStyle/>
          <a:p>
            <a:pPr algn="l"/>
            <a:endParaRPr lang="nl-BE" sz="1600" b="1" dirty="0" err="1">
              <a:latin typeface="+mj-lt"/>
            </a:endParaRPr>
          </a:p>
        </p:txBody>
      </p:sp>
      <p:sp>
        <p:nvSpPr>
          <p:cNvPr id="8" name="Tijdelijke aanduiding voor voettekst 7">
            <a:extLst>
              <a:ext uri="{FF2B5EF4-FFF2-40B4-BE49-F238E27FC236}">
                <a16:creationId xmlns:a16="http://schemas.microsoft.com/office/drawing/2014/main" id="{043E6F6F-08D7-47CC-AE06-8DA96B30FDA7}"/>
              </a:ext>
            </a:extLst>
          </p:cNvPr>
          <p:cNvSpPr>
            <a:spLocks noGrp="1"/>
          </p:cNvSpPr>
          <p:nvPr>
            <p:ph type="ftr" sz="quarter" idx="15"/>
          </p:nvPr>
        </p:nvSpPr>
        <p:spPr/>
        <p:txBody>
          <a:bodyPr/>
          <a:lstStyle/>
          <a:p>
            <a:endParaRPr lang="nl-BE" dirty="0"/>
          </a:p>
        </p:txBody>
      </p:sp>
      <p:sp>
        <p:nvSpPr>
          <p:cNvPr id="9" name="Tijdelijke aanduiding voor dianummer 8">
            <a:extLst>
              <a:ext uri="{FF2B5EF4-FFF2-40B4-BE49-F238E27FC236}">
                <a16:creationId xmlns:a16="http://schemas.microsoft.com/office/drawing/2014/main" id="{20DB441A-506E-4AF4-94AD-E19EFC9E348B}"/>
              </a:ext>
            </a:extLst>
          </p:cNvPr>
          <p:cNvSpPr>
            <a:spLocks noGrp="1"/>
          </p:cNvSpPr>
          <p:nvPr>
            <p:ph type="sldNum" sz="quarter" idx="16"/>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316575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15:guide id="1" pos="415" userDrawn="1">
          <p15:clr>
            <a:srgbClr val="FBAE40"/>
          </p15:clr>
        </p15:guide>
        <p15:guide id="2" pos="7265" userDrawn="1">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el en object of bullets">
    <p:bg>
      <p:bgPr>
        <a:solidFill>
          <a:schemeClr val="bg1"/>
        </a:solidFill>
        <a:effectLst/>
      </p:bgPr>
    </p:bg>
    <p:spTree>
      <p:nvGrpSpPr>
        <p:cNvPr id="1" name=""/>
        <p:cNvGrpSpPr/>
        <p:nvPr/>
      </p:nvGrpSpPr>
      <p:grpSpPr>
        <a:xfrm>
          <a:off x="0" y="0"/>
          <a:ext cx="0" cy="0"/>
          <a:chOff x="0" y="0"/>
          <a:chExt cx="0" cy="0"/>
        </a:xfrm>
      </p:grpSpPr>
      <p:sp>
        <p:nvSpPr>
          <p:cNvPr id="9" name="Tijdelijke aanduiding voor tekst 2">
            <a:extLst>
              <a:ext uri="{FF2B5EF4-FFF2-40B4-BE49-F238E27FC236}">
                <a16:creationId xmlns:a16="http://schemas.microsoft.com/office/drawing/2014/main" id="{8BE94EAB-431F-4408-87BD-3F9BE09FA5EE}"/>
              </a:ext>
            </a:extLst>
          </p:cNvPr>
          <p:cNvSpPr>
            <a:spLocks noGrp="1"/>
          </p:cNvSpPr>
          <p:nvPr>
            <p:ph idx="1"/>
          </p:nvPr>
        </p:nvSpPr>
        <p:spPr>
          <a:xfrm>
            <a:off x="658813" y="1955438"/>
            <a:ext cx="10874375" cy="3648921"/>
          </a:xfrm>
          <a:prstGeom prst="rect">
            <a:avLst/>
          </a:prstGeom>
        </p:spPr>
        <p:txBody>
          <a:bodyPr vert="horz" lIns="0" tIns="0" rIns="0" bIns="0" rtlCol="0" anchor="t" anchorCtr="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4" name="Titel 1">
            <a:extLst>
              <a:ext uri="{FF2B5EF4-FFF2-40B4-BE49-F238E27FC236}">
                <a16:creationId xmlns:a16="http://schemas.microsoft.com/office/drawing/2014/main" id="{D554F5C2-0160-4157-8DD6-4C3065483B83}"/>
              </a:ext>
            </a:extLst>
          </p:cNvPr>
          <p:cNvSpPr>
            <a:spLocks noGrp="1"/>
          </p:cNvSpPr>
          <p:nvPr>
            <p:ph type="title" hasCustomPrompt="1"/>
          </p:nvPr>
        </p:nvSpPr>
        <p:spPr>
          <a:xfrm>
            <a:off x="658813" y="612000"/>
            <a:ext cx="10874375" cy="684000"/>
          </a:xfrm>
        </p:spPr>
        <p:txBody>
          <a:bodyPr/>
          <a:lstStyle/>
          <a:p>
            <a:r>
              <a:rPr lang="nl-NL" dirty="0"/>
              <a:t>KLIK OM STIJL TE BEWERKEN</a:t>
            </a:r>
            <a:endParaRPr lang="nl-BE" dirty="0"/>
          </a:p>
        </p:txBody>
      </p:sp>
      <p:sp>
        <p:nvSpPr>
          <p:cNvPr id="15" name="Tijdelijke aanduiding voor tekst 7">
            <a:extLst>
              <a:ext uri="{FF2B5EF4-FFF2-40B4-BE49-F238E27FC236}">
                <a16:creationId xmlns:a16="http://schemas.microsoft.com/office/drawing/2014/main" id="{A1681482-9D7D-4259-80FF-C261F4A36615}"/>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1" name="Vrije vorm: vorm 10">
            <a:extLst>
              <a:ext uri="{FF2B5EF4-FFF2-40B4-BE49-F238E27FC236}">
                <a16:creationId xmlns:a16="http://schemas.microsoft.com/office/drawing/2014/main" id="{6C815E3F-0D98-4227-B6CC-5713B6B97EAF}"/>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4"/>
          </a:solidFill>
          <a:ln>
            <a:noFill/>
          </a:ln>
        </p:spPr>
        <p:txBody>
          <a:bodyPr wrap="square" lIns="0" tIns="0" rIns="0" bIns="0" rtlCol="0" anchor="ctr">
            <a:noAutofit/>
          </a:bodyPr>
          <a:lstStyle/>
          <a:p>
            <a:pPr algn="l"/>
            <a:endParaRPr lang="nl-BE" sz="1600" b="1" dirty="0" err="1">
              <a:latin typeface="+mj-lt"/>
            </a:endParaRPr>
          </a:p>
        </p:txBody>
      </p:sp>
      <p:sp>
        <p:nvSpPr>
          <p:cNvPr id="8" name="Tijdelijke aanduiding voor voettekst 7">
            <a:extLst>
              <a:ext uri="{FF2B5EF4-FFF2-40B4-BE49-F238E27FC236}">
                <a16:creationId xmlns:a16="http://schemas.microsoft.com/office/drawing/2014/main" id="{7220B644-7AE9-4A40-8298-4948241F6BFD}"/>
              </a:ext>
            </a:extLst>
          </p:cNvPr>
          <p:cNvSpPr>
            <a:spLocks noGrp="1"/>
          </p:cNvSpPr>
          <p:nvPr>
            <p:ph type="ftr" sz="quarter" idx="14"/>
          </p:nvPr>
        </p:nvSpPr>
        <p:spPr/>
        <p:txBody>
          <a:bodyPr/>
          <a:lstStyle/>
          <a:p>
            <a:endParaRPr lang="nl-BE" dirty="0"/>
          </a:p>
        </p:txBody>
      </p:sp>
      <p:sp>
        <p:nvSpPr>
          <p:cNvPr id="10" name="Tijdelijke aanduiding voor dianummer 9">
            <a:extLst>
              <a:ext uri="{FF2B5EF4-FFF2-40B4-BE49-F238E27FC236}">
                <a16:creationId xmlns:a16="http://schemas.microsoft.com/office/drawing/2014/main" id="{329BCA39-A634-463F-9FED-742C32B9C2ED}"/>
              </a:ext>
            </a:extLst>
          </p:cNvPr>
          <p:cNvSpPr>
            <a:spLocks noGrp="1"/>
          </p:cNvSpPr>
          <p:nvPr>
            <p:ph type="sldNum" sz="quarter" idx="15"/>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161077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ACB0CE7-11E3-4438-919C-EA7601B23C76}"/>
              </a:ext>
            </a:extLst>
          </p:cNvPr>
          <p:cNvSpPr>
            <a:spLocks noGrp="1"/>
          </p:cNvSpPr>
          <p:nvPr>
            <p:ph sz="half" idx="1"/>
          </p:nvPr>
        </p:nvSpPr>
        <p:spPr>
          <a:xfrm>
            <a:off x="665816" y="2012733"/>
            <a:ext cx="5346184" cy="3534331"/>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inhoud 3">
            <a:extLst>
              <a:ext uri="{FF2B5EF4-FFF2-40B4-BE49-F238E27FC236}">
                <a16:creationId xmlns:a16="http://schemas.microsoft.com/office/drawing/2014/main" id="{2C456A98-2404-4694-96D5-FDAB6BA76586}"/>
              </a:ext>
            </a:extLst>
          </p:cNvPr>
          <p:cNvSpPr>
            <a:spLocks noGrp="1"/>
          </p:cNvSpPr>
          <p:nvPr>
            <p:ph sz="half" idx="2"/>
          </p:nvPr>
        </p:nvSpPr>
        <p:spPr>
          <a:xfrm>
            <a:off x="6366616" y="2012733"/>
            <a:ext cx="5166571" cy="3534331"/>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4" name="Titel 1">
            <a:extLst>
              <a:ext uri="{FF2B5EF4-FFF2-40B4-BE49-F238E27FC236}">
                <a16:creationId xmlns:a16="http://schemas.microsoft.com/office/drawing/2014/main" id="{E5915CC7-6436-414D-9F61-3C50E5990A9A}"/>
              </a:ext>
            </a:extLst>
          </p:cNvPr>
          <p:cNvSpPr>
            <a:spLocks noGrp="1"/>
          </p:cNvSpPr>
          <p:nvPr>
            <p:ph type="title" hasCustomPrompt="1"/>
          </p:nvPr>
        </p:nvSpPr>
        <p:spPr>
          <a:xfrm>
            <a:off x="658813" y="612000"/>
            <a:ext cx="10874375" cy="684000"/>
          </a:xfrm>
        </p:spPr>
        <p:txBody>
          <a:bodyPr/>
          <a:lstStyle/>
          <a:p>
            <a:r>
              <a:rPr lang="nl-NL" dirty="0"/>
              <a:t>KLIK OM STIJL TE BEWERKEN</a:t>
            </a:r>
            <a:endParaRPr lang="nl-BE" dirty="0"/>
          </a:p>
        </p:txBody>
      </p:sp>
      <p:sp>
        <p:nvSpPr>
          <p:cNvPr id="15" name="Tijdelijke aanduiding voor tekst 7">
            <a:extLst>
              <a:ext uri="{FF2B5EF4-FFF2-40B4-BE49-F238E27FC236}">
                <a16:creationId xmlns:a16="http://schemas.microsoft.com/office/drawing/2014/main" id="{6C253A40-717D-4D50-9BF8-1C7CDE17C2E0}"/>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1" name="Vrije vorm: vorm 10">
            <a:extLst>
              <a:ext uri="{FF2B5EF4-FFF2-40B4-BE49-F238E27FC236}">
                <a16:creationId xmlns:a16="http://schemas.microsoft.com/office/drawing/2014/main" id="{362F3F4E-386E-489F-B592-0B261E9F7E82}"/>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4"/>
          </a:solidFill>
          <a:ln>
            <a:noFill/>
          </a:ln>
        </p:spPr>
        <p:txBody>
          <a:bodyPr wrap="square" lIns="0" tIns="0" rIns="0" bIns="0" rtlCol="0" anchor="ctr">
            <a:noAutofit/>
          </a:bodyPr>
          <a:lstStyle/>
          <a:p>
            <a:pPr algn="l"/>
            <a:endParaRPr lang="nl-BE" sz="1600" b="1" dirty="0" err="1">
              <a:latin typeface="+mj-lt"/>
            </a:endParaRPr>
          </a:p>
        </p:txBody>
      </p:sp>
      <p:sp>
        <p:nvSpPr>
          <p:cNvPr id="10" name="Tijdelijke aanduiding voor voettekst 9">
            <a:extLst>
              <a:ext uri="{FF2B5EF4-FFF2-40B4-BE49-F238E27FC236}">
                <a16:creationId xmlns:a16="http://schemas.microsoft.com/office/drawing/2014/main" id="{776949C6-9DD7-4D30-99F6-2FE7E9CAE273}"/>
              </a:ext>
            </a:extLst>
          </p:cNvPr>
          <p:cNvSpPr>
            <a:spLocks noGrp="1"/>
          </p:cNvSpPr>
          <p:nvPr>
            <p:ph type="ftr" sz="quarter" idx="14"/>
          </p:nvPr>
        </p:nvSpPr>
        <p:spPr/>
        <p:txBody>
          <a:bodyPr/>
          <a:lstStyle/>
          <a:p>
            <a:endParaRPr lang="nl-BE" dirty="0"/>
          </a:p>
        </p:txBody>
      </p:sp>
      <p:sp>
        <p:nvSpPr>
          <p:cNvPr id="12" name="Tijdelijke aanduiding voor dianummer 11">
            <a:extLst>
              <a:ext uri="{FF2B5EF4-FFF2-40B4-BE49-F238E27FC236}">
                <a16:creationId xmlns:a16="http://schemas.microsoft.com/office/drawing/2014/main" id="{01C33C0D-BD8E-4636-AE06-45176F3FD242}"/>
              </a:ext>
            </a:extLst>
          </p:cNvPr>
          <p:cNvSpPr>
            <a:spLocks noGrp="1"/>
          </p:cNvSpPr>
          <p:nvPr>
            <p:ph type="sldNum" sz="quarter" idx="15"/>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125323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Hoofdstuktitel + titel">
    <p:spTree>
      <p:nvGrpSpPr>
        <p:cNvPr id="1" name=""/>
        <p:cNvGrpSpPr/>
        <p:nvPr/>
      </p:nvGrpSpPr>
      <p:grpSpPr>
        <a:xfrm>
          <a:off x="0" y="0"/>
          <a:ext cx="0" cy="0"/>
          <a:chOff x="0" y="0"/>
          <a:chExt cx="0" cy="0"/>
        </a:xfrm>
      </p:grpSpPr>
      <p:sp>
        <p:nvSpPr>
          <p:cNvPr id="15" name="Titel 1">
            <a:extLst>
              <a:ext uri="{FF2B5EF4-FFF2-40B4-BE49-F238E27FC236}">
                <a16:creationId xmlns:a16="http://schemas.microsoft.com/office/drawing/2014/main" id="{65A5EC3A-0689-4436-8545-3F4C2F6850CD}"/>
              </a:ext>
            </a:extLst>
          </p:cNvPr>
          <p:cNvSpPr>
            <a:spLocks noGrp="1"/>
          </p:cNvSpPr>
          <p:nvPr>
            <p:ph type="title" hasCustomPrompt="1"/>
          </p:nvPr>
        </p:nvSpPr>
        <p:spPr>
          <a:xfrm>
            <a:off x="658813" y="612000"/>
            <a:ext cx="10874375" cy="684000"/>
          </a:xfrm>
        </p:spPr>
        <p:txBody>
          <a:bodyPr/>
          <a:lstStyle/>
          <a:p>
            <a:r>
              <a:rPr lang="nl-NL" dirty="0"/>
              <a:t>KLIK OM STIJL TE BEWERKEN</a:t>
            </a:r>
            <a:endParaRPr lang="nl-BE" dirty="0"/>
          </a:p>
        </p:txBody>
      </p:sp>
      <p:sp>
        <p:nvSpPr>
          <p:cNvPr id="16" name="Tijdelijke aanduiding voor tekst 7">
            <a:extLst>
              <a:ext uri="{FF2B5EF4-FFF2-40B4-BE49-F238E27FC236}">
                <a16:creationId xmlns:a16="http://schemas.microsoft.com/office/drawing/2014/main" id="{CCD48A07-28E1-455D-B241-063A6A0CCF24}"/>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1" name="Vrije vorm: vorm 10">
            <a:extLst>
              <a:ext uri="{FF2B5EF4-FFF2-40B4-BE49-F238E27FC236}">
                <a16:creationId xmlns:a16="http://schemas.microsoft.com/office/drawing/2014/main" id="{0A53B4FF-2B29-4C4F-ADD0-D816EDE56BAB}"/>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4"/>
          </a:solidFill>
          <a:ln>
            <a:noFill/>
          </a:ln>
        </p:spPr>
        <p:txBody>
          <a:bodyPr wrap="square" lIns="0" tIns="0" rIns="0" bIns="0" rtlCol="0" anchor="ctr">
            <a:noAutofit/>
          </a:bodyPr>
          <a:lstStyle/>
          <a:p>
            <a:pPr algn="l"/>
            <a:endParaRPr lang="nl-BE" sz="1600" b="1" dirty="0" err="1">
              <a:latin typeface="+mj-lt"/>
            </a:endParaRPr>
          </a:p>
        </p:txBody>
      </p:sp>
      <p:sp>
        <p:nvSpPr>
          <p:cNvPr id="8" name="Tijdelijke aanduiding voor voettekst 7">
            <a:extLst>
              <a:ext uri="{FF2B5EF4-FFF2-40B4-BE49-F238E27FC236}">
                <a16:creationId xmlns:a16="http://schemas.microsoft.com/office/drawing/2014/main" id="{65BA438C-F67D-4AA9-99DB-7DA27DFF2266}"/>
              </a:ext>
            </a:extLst>
          </p:cNvPr>
          <p:cNvSpPr>
            <a:spLocks noGrp="1"/>
          </p:cNvSpPr>
          <p:nvPr>
            <p:ph type="ftr" sz="quarter" idx="14"/>
          </p:nvPr>
        </p:nvSpPr>
        <p:spPr/>
        <p:txBody>
          <a:bodyPr/>
          <a:lstStyle/>
          <a:p>
            <a:endParaRPr lang="nl-BE" dirty="0"/>
          </a:p>
        </p:txBody>
      </p:sp>
      <p:sp>
        <p:nvSpPr>
          <p:cNvPr id="9" name="Tijdelijke aanduiding voor dianummer 8">
            <a:extLst>
              <a:ext uri="{FF2B5EF4-FFF2-40B4-BE49-F238E27FC236}">
                <a16:creationId xmlns:a16="http://schemas.microsoft.com/office/drawing/2014/main" id="{2665D980-BE23-4C6D-8B84-B6C2B4BA2441}"/>
              </a:ext>
            </a:extLst>
          </p:cNvPr>
          <p:cNvSpPr>
            <a:spLocks noGrp="1"/>
          </p:cNvSpPr>
          <p:nvPr>
            <p:ph type="sldNum" sz="quarter" idx="15"/>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99519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Hoofdstuktitel + titel - Logo's partners">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8CD8AC4-4FDD-4668-B12F-F38F804813C7}"/>
              </a:ext>
            </a:extLst>
          </p:cNvPr>
          <p:cNvSpPr>
            <a:spLocks noGrp="1"/>
          </p:cNvSpPr>
          <p:nvPr>
            <p:ph type="title" hasCustomPrompt="1"/>
          </p:nvPr>
        </p:nvSpPr>
        <p:spPr>
          <a:xfrm>
            <a:off x="658813" y="612000"/>
            <a:ext cx="10874375" cy="684000"/>
          </a:xfrm>
        </p:spPr>
        <p:txBody>
          <a:bodyPr/>
          <a:lstStyle/>
          <a:p>
            <a:r>
              <a:rPr lang="nl-NL" dirty="0"/>
              <a:t>KLIK OM STIJL TE BEWERKEN</a:t>
            </a:r>
            <a:endParaRPr lang="nl-BE" dirty="0"/>
          </a:p>
        </p:txBody>
      </p:sp>
      <p:sp>
        <p:nvSpPr>
          <p:cNvPr id="7" name="Tijdelijke aanduiding voor tekst 7">
            <a:extLst>
              <a:ext uri="{FF2B5EF4-FFF2-40B4-BE49-F238E27FC236}">
                <a16:creationId xmlns:a16="http://schemas.microsoft.com/office/drawing/2014/main" id="{CD6A0BFB-960F-4121-832F-8D2D7F802971}"/>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8" name="Vrije vorm: vorm 7">
            <a:extLst>
              <a:ext uri="{FF2B5EF4-FFF2-40B4-BE49-F238E27FC236}">
                <a16:creationId xmlns:a16="http://schemas.microsoft.com/office/drawing/2014/main" id="{07FBB6DE-32E2-4EB0-B901-50A1DE4FD6E5}"/>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4"/>
          </a:solidFill>
          <a:ln>
            <a:noFill/>
          </a:ln>
        </p:spPr>
        <p:txBody>
          <a:bodyPr wrap="square" lIns="0" tIns="0" rIns="0" bIns="0" rtlCol="0" anchor="ctr">
            <a:noAutofit/>
          </a:bodyPr>
          <a:lstStyle/>
          <a:p>
            <a:pPr algn="l"/>
            <a:endParaRPr lang="nl-BE" sz="1600" b="1" dirty="0" err="1">
              <a:latin typeface="+mj-lt"/>
            </a:endParaRPr>
          </a:p>
        </p:txBody>
      </p:sp>
      <p:sp>
        <p:nvSpPr>
          <p:cNvPr id="2" name="Tijdelijke aanduiding voor voettekst 1">
            <a:extLst>
              <a:ext uri="{FF2B5EF4-FFF2-40B4-BE49-F238E27FC236}">
                <a16:creationId xmlns:a16="http://schemas.microsoft.com/office/drawing/2014/main" id="{ABF87B84-76F2-49B1-A90D-E01B6077F8DA}"/>
              </a:ext>
            </a:extLst>
          </p:cNvPr>
          <p:cNvSpPr>
            <a:spLocks noGrp="1"/>
          </p:cNvSpPr>
          <p:nvPr>
            <p:ph type="ftr" sz="quarter" idx="14"/>
          </p:nvPr>
        </p:nvSpPr>
        <p:spPr>
          <a:xfrm>
            <a:off x="6853561" y="6264211"/>
            <a:ext cx="4055444" cy="365125"/>
          </a:xfrm>
        </p:spPr>
        <p:txBody>
          <a:bodyPr/>
          <a:lstStyle/>
          <a:p>
            <a:endParaRPr lang="nl-BE" dirty="0"/>
          </a:p>
        </p:txBody>
      </p:sp>
      <p:sp>
        <p:nvSpPr>
          <p:cNvPr id="9" name="Tijdelijke aanduiding voor dianummer 8">
            <a:extLst>
              <a:ext uri="{FF2B5EF4-FFF2-40B4-BE49-F238E27FC236}">
                <a16:creationId xmlns:a16="http://schemas.microsoft.com/office/drawing/2014/main" id="{E7571733-425B-4DBB-A5AD-721E817FE339}"/>
              </a:ext>
            </a:extLst>
          </p:cNvPr>
          <p:cNvSpPr>
            <a:spLocks noGrp="1"/>
          </p:cNvSpPr>
          <p:nvPr>
            <p:ph type="sldNum" sz="quarter" idx="15"/>
          </p:nvPr>
        </p:nvSpPr>
        <p:spPr/>
        <p:txBody>
          <a:bodyPr/>
          <a:lstStyle/>
          <a:p>
            <a:fld id="{FF88DA20-ED00-471C-9170-60F590CB400A}" type="slidenum">
              <a:rPr lang="nl-BE" smtClean="0"/>
              <a:pPr/>
              <a:t>‹#›</a:t>
            </a:fld>
            <a:endParaRPr lang="nl-BE" dirty="0"/>
          </a:p>
        </p:txBody>
      </p:sp>
      <p:sp>
        <p:nvSpPr>
          <p:cNvPr id="4" name="Tijdelijke aanduiding voor afbeelding 3">
            <a:extLst>
              <a:ext uri="{FF2B5EF4-FFF2-40B4-BE49-F238E27FC236}">
                <a16:creationId xmlns:a16="http://schemas.microsoft.com/office/drawing/2014/main" id="{5DA096DF-0EED-4582-A5C5-33F3A02F9BB7}"/>
              </a:ext>
            </a:extLst>
          </p:cNvPr>
          <p:cNvSpPr>
            <a:spLocks noGrp="1"/>
          </p:cNvSpPr>
          <p:nvPr>
            <p:ph type="pic" sz="quarter" idx="16" hasCustomPrompt="1"/>
          </p:nvPr>
        </p:nvSpPr>
        <p:spPr>
          <a:xfrm>
            <a:off x="2051050" y="6181344"/>
            <a:ext cx="1021334" cy="448056"/>
          </a:xfrm>
        </p:spPr>
        <p:txBody>
          <a:bodyPr anchor="ctr" anchorCtr="0"/>
          <a:lstStyle>
            <a:lvl1pPr marL="0" indent="0" algn="ctr">
              <a:buNone/>
              <a:defRPr sz="1600"/>
            </a:lvl1pPr>
          </a:lstStyle>
          <a:p>
            <a:r>
              <a:rPr lang="nl-NL" dirty="0"/>
              <a:t>L</a:t>
            </a:r>
            <a:r>
              <a:rPr lang="nl-BE" dirty="0" err="1"/>
              <a:t>ogo</a:t>
            </a:r>
            <a:endParaRPr lang="nl-BE" dirty="0"/>
          </a:p>
        </p:txBody>
      </p:sp>
      <p:sp>
        <p:nvSpPr>
          <p:cNvPr id="10" name="Tijdelijke aanduiding voor afbeelding 3">
            <a:extLst>
              <a:ext uri="{FF2B5EF4-FFF2-40B4-BE49-F238E27FC236}">
                <a16:creationId xmlns:a16="http://schemas.microsoft.com/office/drawing/2014/main" id="{55C55847-5E48-4909-A852-E66823AFBA04}"/>
              </a:ext>
            </a:extLst>
          </p:cNvPr>
          <p:cNvSpPr>
            <a:spLocks noGrp="1"/>
          </p:cNvSpPr>
          <p:nvPr>
            <p:ph type="pic" sz="quarter" idx="17" hasCustomPrompt="1"/>
          </p:nvPr>
        </p:nvSpPr>
        <p:spPr>
          <a:xfrm>
            <a:off x="3157474" y="6181344"/>
            <a:ext cx="1021334" cy="448056"/>
          </a:xfrm>
        </p:spPr>
        <p:txBody>
          <a:bodyPr anchor="ctr" anchorCtr="0"/>
          <a:lstStyle>
            <a:lvl1pPr marL="0" indent="0" algn="ctr">
              <a:buNone/>
              <a:defRPr sz="1600"/>
            </a:lvl1pPr>
          </a:lstStyle>
          <a:p>
            <a:r>
              <a:rPr lang="nl-NL" dirty="0"/>
              <a:t>L</a:t>
            </a:r>
            <a:r>
              <a:rPr lang="nl-BE" dirty="0" err="1"/>
              <a:t>ogo</a:t>
            </a:r>
            <a:endParaRPr lang="nl-BE" dirty="0"/>
          </a:p>
        </p:txBody>
      </p:sp>
      <p:sp>
        <p:nvSpPr>
          <p:cNvPr id="11" name="Tijdelijke aanduiding voor afbeelding 3">
            <a:extLst>
              <a:ext uri="{FF2B5EF4-FFF2-40B4-BE49-F238E27FC236}">
                <a16:creationId xmlns:a16="http://schemas.microsoft.com/office/drawing/2014/main" id="{25E046E6-88A8-4F4F-B290-3C5B627D5DEC}"/>
              </a:ext>
            </a:extLst>
          </p:cNvPr>
          <p:cNvSpPr>
            <a:spLocks noGrp="1"/>
          </p:cNvSpPr>
          <p:nvPr>
            <p:ph type="pic" sz="quarter" idx="18" hasCustomPrompt="1"/>
          </p:nvPr>
        </p:nvSpPr>
        <p:spPr>
          <a:xfrm>
            <a:off x="4263898" y="6181344"/>
            <a:ext cx="1021334" cy="448056"/>
          </a:xfrm>
        </p:spPr>
        <p:txBody>
          <a:bodyPr anchor="ctr" anchorCtr="0"/>
          <a:lstStyle>
            <a:lvl1pPr marL="0" indent="0" algn="ctr">
              <a:buNone/>
              <a:defRPr sz="1600"/>
            </a:lvl1pPr>
          </a:lstStyle>
          <a:p>
            <a:r>
              <a:rPr lang="nl-NL" dirty="0"/>
              <a:t>L</a:t>
            </a:r>
            <a:r>
              <a:rPr lang="nl-BE" dirty="0" err="1"/>
              <a:t>ogo</a:t>
            </a:r>
            <a:endParaRPr lang="nl-BE" dirty="0"/>
          </a:p>
        </p:txBody>
      </p:sp>
      <p:sp>
        <p:nvSpPr>
          <p:cNvPr id="12" name="Tijdelijke aanduiding voor afbeelding 3">
            <a:extLst>
              <a:ext uri="{FF2B5EF4-FFF2-40B4-BE49-F238E27FC236}">
                <a16:creationId xmlns:a16="http://schemas.microsoft.com/office/drawing/2014/main" id="{B542444A-0B93-4E67-8C27-0A17FBF3AAC3}"/>
              </a:ext>
            </a:extLst>
          </p:cNvPr>
          <p:cNvSpPr>
            <a:spLocks noGrp="1"/>
          </p:cNvSpPr>
          <p:nvPr>
            <p:ph type="pic" sz="quarter" idx="19" hasCustomPrompt="1"/>
          </p:nvPr>
        </p:nvSpPr>
        <p:spPr>
          <a:xfrm>
            <a:off x="5370322" y="6181344"/>
            <a:ext cx="1021334" cy="448056"/>
          </a:xfrm>
        </p:spPr>
        <p:txBody>
          <a:bodyPr anchor="ctr" anchorCtr="0"/>
          <a:lstStyle>
            <a:lvl1pPr marL="0" indent="0" algn="ctr">
              <a:buNone/>
              <a:defRPr sz="1600"/>
            </a:lvl1pPr>
          </a:lstStyle>
          <a:p>
            <a:r>
              <a:rPr lang="nl-NL" dirty="0"/>
              <a:t>L</a:t>
            </a:r>
            <a:r>
              <a:rPr lang="nl-BE" dirty="0" err="1"/>
              <a:t>ogo</a:t>
            </a:r>
            <a:endParaRPr lang="nl-BE" dirty="0"/>
          </a:p>
        </p:txBody>
      </p:sp>
    </p:spTree>
    <p:extLst>
      <p:ext uri="{BB962C8B-B14F-4D97-AF65-F5344CB8AC3E}">
        <p14:creationId xmlns:p14="http://schemas.microsoft.com/office/powerpoint/2010/main" val="187523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ectiekop">
    <p:bg>
      <p:bgPr>
        <a:solidFill>
          <a:schemeClr val="accent4"/>
        </a:solidFill>
        <a:effectLst/>
      </p:bgPr>
    </p:bg>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97EFFFE8-8662-44ED-9D46-72EA0C894BB5}"/>
              </a:ext>
            </a:extLst>
          </p:cNvPr>
          <p:cNvSpPr/>
          <p:nvPr userDrawn="1"/>
        </p:nvSpPr>
        <p:spPr>
          <a:xfrm>
            <a:off x="10164726" y="5684874"/>
            <a:ext cx="2027274" cy="11731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solidFill>
                <a:schemeClr val="tx1"/>
              </a:solidFill>
            </a:endParaRPr>
          </a:p>
        </p:txBody>
      </p:sp>
      <p:pic>
        <p:nvPicPr>
          <p:cNvPr id="13" name="Afbeelding 12" descr="Afbeelding met bijl&#10;&#10;Automatisch gegenereerde beschrijving">
            <a:extLst>
              <a:ext uri="{FF2B5EF4-FFF2-40B4-BE49-F238E27FC236}">
                <a16:creationId xmlns:a16="http://schemas.microsoft.com/office/drawing/2014/main" id="{26190394-04D1-435B-872B-98D9438B95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9842"/>
            <a:ext cx="2485770" cy="4958316"/>
          </a:xfrm>
          <a:prstGeom prst="rect">
            <a:avLst/>
          </a:prstGeom>
        </p:spPr>
      </p:pic>
      <p:sp>
        <p:nvSpPr>
          <p:cNvPr id="2" name="Titel 1">
            <a:extLst>
              <a:ext uri="{FF2B5EF4-FFF2-40B4-BE49-F238E27FC236}">
                <a16:creationId xmlns:a16="http://schemas.microsoft.com/office/drawing/2014/main" id="{1AD43DC2-455F-4EDF-A084-FEE83CFC46F6}"/>
              </a:ext>
            </a:extLst>
          </p:cNvPr>
          <p:cNvSpPr>
            <a:spLocks noGrp="1"/>
          </p:cNvSpPr>
          <p:nvPr>
            <p:ph type="title" hasCustomPrompt="1"/>
          </p:nvPr>
        </p:nvSpPr>
        <p:spPr>
          <a:xfrm>
            <a:off x="2674829" y="2226013"/>
            <a:ext cx="7759257" cy="1429415"/>
          </a:xfrm>
        </p:spPr>
        <p:txBody>
          <a:bodyPr anchor="b"/>
          <a:lstStyle>
            <a:lvl1pPr>
              <a:defRPr sz="4400" spc="170" baseline="0">
                <a:solidFill>
                  <a:schemeClr val="tx1"/>
                </a:solidFill>
              </a:defRPr>
            </a:lvl1pPr>
          </a:lstStyle>
          <a:p>
            <a:r>
              <a:rPr lang="nl-NL" dirty="0"/>
              <a:t>HOOFDSTUKTITEL</a:t>
            </a:r>
            <a:endParaRPr lang="nl-BE" dirty="0"/>
          </a:p>
        </p:txBody>
      </p:sp>
      <p:sp>
        <p:nvSpPr>
          <p:cNvPr id="3" name="Tijdelijke aanduiding voor tekst 2">
            <a:extLst>
              <a:ext uri="{FF2B5EF4-FFF2-40B4-BE49-F238E27FC236}">
                <a16:creationId xmlns:a16="http://schemas.microsoft.com/office/drawing/2014/main" id="{8C704646-7228-4188-9EAC-6994DE76A288}"/>
              </a:ext>
            </a:extLst>
          </p:cNvPr>
          <p:cNvSpPr>
            <a:spLocks noGrp="1"/>
          </p:cNvSpPr>
          <p:nvPr>
            <p:ph type="body" idx="1" hasCustomPrompt="1"/>
          </p:nvPr>
        </p:nvSpPr>
        <p:spPr>
          <a:xfrm>
            <a:off x="2674829" y="3619988"/>
            <a:ext cx="7759257" cy="1500187"/>
          </a:xfrm>
        </p:spPr>
        <p:txBody>
          <a:bodyPr/>
          <a:lstStyle>
            <a:lvl1pPr marL="0" indent="0">
              <a:buNone/>
              <a:defRPr sz="240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ONDERTITEL</a:t>
            </a:r>
          </a:p>
        </p:txBody>
      </p:sp>
      <p:sp>
        <p:nvSpPr>
          <p:cNvPr id="10" name="Tijdelijke aanduiding voor tekst 9">
            <a:extLst>
              <a:ext uri="{FF2B5EF4-FFF2-40B4-BE49-F238E27FC236}">
                <a16:creationId xmlns:a16="http://schemas.microsoft.com/office/drawing/2014/main" id="{9A854FE4-B9A5-46C1-BF2D-13E51D44B0D8}"/>
              </a:ext>
            </a:extLst>
          </p:cNvPr>
          <p:cNvSpPr>
            <a:spLocks noGrp="1"/>
          </p:cNvSpPr>
          <p:nvPr>
            <p:ph type="body" sz="quarter" idx="13" hasCustomPrompt="1"/>
          </p:nvPr>
        </p:nvSpPr>
        <p:spPr>
          <a:xfrm>
            <a:off x="534293" y="1353110"/>
            <a:ext cx="1660525" cy="2808287"/>
          </a:xfrm>
        </p:spPr>
        <p:txBody>
          <a:bodyPr anchor="b"/>
          <a:lstStyle>
            <a:lvl1pPr marL="0" indent="0" algn="r">
              <a:buNone/>
              <a:defRPr sz="9000" b="1">
                <a:solidFill>
                  <a:schemeClr val="tx1"/>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1.</a:t>
            </a:r>
            <a:endParaRPr lang="nl-BE" dirty="0"/>
          </a:p>
        </p:txBody>
      </p:sp>
      <p:sp>
        <p:nvSpPr>
          <p:cNvPr id="11" name="Tijdelijke aanduiding voor voettekst 10">
            <a:extLst>
              <a:ext uri="{FF2B5EF4-FFF2-40B4-BE49-F238E27FC236}">
                <a16:creationId xmlns:a16="http://schemas.microsoft.com/office/drawing/2014/main" id="{D1913850-A9DF-4E0B-A32C-F6358F0B5CED}"/>
              </a:ext>
            </a:extLst>
          </p:cNvPr>
          <p:cNvSpPr>
            <a:spLocks noGrp="1"/>
          </p:cNvSpPr>
          <p:nvPr>
            <p:ph type="ftr" sz="quarter" idx="14"/>
          </p:nvPr>
        </p:nvSpPr>
        <p:spPr/>
        <p:txBody>
          <a:bodyPr/>
          <a:lstStyle/>
          <a:p>
            <a:endParaRPr lang="nl-BE" dirty="0"/>
          </a:p>
        </p:txBody>
      </p:sp>
      <p:sp>
        <p:nvSpPr>
          <p:cNvPr id="12" name="Tijdelijke aanduiding voor dianummer 11">
            <a:extLst>
              <a:ext uri="{FF2B5EF4-FFF2-40B4-BE49-F238E27FC236}">
                <a16:creationId xmlns:a16="http://schemas.microsoft.com/office/drawing/2014/main" id="{BC6639F4-23BD-4FDD-8590-4903470E4E4A}"/>
              </a:ext>
            </a:extLst>
          </p:cNvPr>
          <p:cNvSpPr>
            <a:spLocks noGrp="1"/>
          </p:cNvSpPr>
          <p:nvPr>
            <p:ph type="sldNum" sz="quarter" idx="15"/>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363302729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el en object en beeld">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792000" y="0"/>
            <a:ext cx="5400000" cy="6858000"/>
          </a:xfrm>
          <a:solidFill>
            <a:schemeClr val="bg1">
              <a:lumMod val="95000"/>
            </a:schemeClr>
          </a:solidFill>
        </p:spPr>
        <p:txBody>
          <a:bodyPr anchor="ctr"/>
          <a:lstStyle>
            <a:lvl1pPr marL="0" indent="0" algn="ctr">
              <a:buNone/>
              <a:defRPr baseline="-25000"/>
            </a:lvl1pPr>
          </a:lstStyle>
          <a:p>
            <a:endParaRPr lang="nl-BE"/>
          </a:p>
        </p:txBody>
      </p:sp>
      <p:sp>
        <p:nvSpPr>
          <p:cNvPr id="11" name="Tijdelijke aanduiding voor tekst 10">
            <a:extLst>
              <a:ext uri="{FF2B5EF4-FFF2-40B4-BE49-F238E27FC236}">
                <a16:creationId xmlns:a16="http://schemas.microsoft.com/office/drawing/2014/main" id="{94D40FD2-C162-407D-9C9A-A04CA78208AA}"/>
              </a:ext>
            </a:extLst>
          </p:cNvPr>
          <p:cNvSpPr>
            <a:spLocks noGrp="1"/>
          </p:cNvSpPr>
          <p:nvPr>
            <p:ph type="body" sz="quarter" idx="15"/>
          </p:nvPr>
        </p:nvSpPr>
        <p:spPr>
          <a:xfrm>
            <a:off x="658813" y="1762125"/>
            <a:ext cx="5437187" cy="3998913"/>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5" name="Titel 1">
            <a:extLst>
              <a:ext uri="{FF2B5EF4-FFF2-40B4-BE49-F238E27FC236}">
                <a16:creationId xmlns:a16="http://schemas.microsoft.com/office/drawing/2014/main" id="{1DE94DC3-54BA-4357-8245-2EEBCCBEC511}"/>
              </a:ext>
            </a:extLst>
          </p:cNvPr>
          <p:cNvSpPr>
            <a:spLocks noGrp="1"/>
          </p:cNvSpPr>
          <p:nvPr>
            <p:ph type="title" hasCustomPrompt="1"/>
          </p:nvPr>
        </p:nvSpPr>
        <p:spPr>
          <a:xfrm>
            <a:off x="658813" y="612000"/>
            <a:ext cx="10874375" cy="684000"/>
          </a:xfrm>
        </p:spPr>
        <p:txBody>
          <a:bodyPr/>
          <a:lstStyle/>
          <a:p>
            <a:r>
              <a:rPr lang="nl-NL" dirty="0"/>
              <a:t>KLIK OM STIJL TE BEWERKEN</a:t>
            </a:r>
            <a:endParaRPr lang="nl-BE" dirty="0"/>
          </a:p>
        </p:txBody>
      </p:sp>
      <p:sp>
        <p:nvSpPr>
          <p:cNvPr id="16" name="Tijdelijke aanduiding voor tekst 7">
            <a:extLst>
              <a:ext uri="{FF2B5EF4-FFF2-40B4-BE49-F238E27FC236}">
                <a16:creationId xmlns:a16="http://schemas.microsoft.com/office/drawing/2014/main" id="{1671ACE5-BF78-48F4-A857-D5A8D41D2141}"/>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2" name="Vrije vorm: vorm 11">
            <a:extLst>
              <a:ext uri="{FF2B5EF4-FFF2-40B4-BE49-F238E27FC236}">
                <a16:creationId xmlns:a16="http://schemas.microsoft.com/office/drawing/2014/main" id="{2A0F36B3-97C4-4947-851A-B7350F9D9F71}"/>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4"/>
          </a:solidFill>
          <a:ln>
            <a:noFill/>
          </a:ln>
        </p:spPr>
        <p:txBody>
          <a:bodyPr wrap="square" lIns="0" tIns="0" rIns="0" bIns="0" rtlCol="0" anchor="ctr">
            <a:noAutofit/>
          </a:bodyPr>
          <a:lstStyle/>
          <a:p>
            <a:pPr algn="l"/>
            <a:endParaRPr lang="nl-BE" sz="1600" b="1" dirty="0" err="1">
              <a:latin typeface="+mj-lt"/>
            </a:endParaRPr>
          </a:p>
        </p:txBody>
      </p:sp>
      <p:sp>
        <p:nvSpPr>
          <p:cNvPr id="8" name="Tijdelijke aanduiding voor voettekst 7">
            <a:extLst>
              <a:ext uri="{FF2B5EF4-FFF2-40B4-BE49-F238E27FC236}">
                <a16:creationId xmlns:a16="http://schemas.microsoft.com/office/drawing/2014/main" id="{92493003-0599-4A92-9E33-C27D827A0E16}"/>
              </a:ext>
            </a:extLst>
          </p:cNvPr>
          <p:cNvSpPr>
            <a:spLocks noGrp="1"/>
          </p:cNvSpPr>
          <p:nvPr>
            <p:ph type="ftr" sz="quarter" idx="16"/>
          </p:nvPr>
        </p:nvSpPr>
        <p:spPr/>
        <p:txBody>
          <a:bodyPr/>
          <a:lstStyle/>
          <a:p>
            <a:endParaRPr lang="nl-BE" dirty="0"/>
          </a:p>
        </p:txBody>
      </p:sp>
      <p:sp>
        <p:nvSpPr>
          <p:cNvPr id="10" name="Tijdelijke aanduiding voor dianummer 9">
            <a:extLst>
              <a:ext uri="{FF2B5EF4-FFF2-40B4-BE49-F238E27FC236}">
                <a16:creationId xmlns:a16="http://schemas.microsoft.com/office/drawing/2014/main" id="{AA1B633B-DA6D-4F3C-A0D4-1F9968F3EBEC}"/>
              </a:ext>
            </a:extLst>
          </p:cNvPr>
          <p:cNvSpPr>
            <a:spLocks noGrp="1"/>
          </p:cNvSpPr>
          <p:nvPr>
            <p:ph type="sldNum" sz="quarter" idx="17"/>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88495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el, icoon, subtitel en afbeelding">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792000" y="0"/>
            <a:ext cx="5400000" cy="6858000"/>
          </a:xfrm>
          <a:solidFill>
            <a:schemeClr val="bg1">
              <a:lumMod val="95000"/>
            </a:schemeClr>
          </a:solidFill>
        </p:spPr>
        <p:txBody>
          <a:bodyPr anchor="ctr"/>
          <a:lstStyle>
            <a:lvl1pPr marL="0" indent="0" algn="ctr">
              <a:buNone/>
              <a:defRPr baseline="-25000"/>
            </a:lvl1pPr>
          </a:lstStyle>
          <a:p>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3" name="Tijdelijke aanduiding voor inhoud 2">
            <a:extLst>
              <a:ext uri="{FF2B5EF4-FFF2-40B4-BE49-F238E27FC236}">
                <a16:creationId xmlns:a16="http://schemas.microsoft.com/office/drawing/2014/main" id="{7DA0BE95-F6BE-4AD6-B90E-C58BD1A5AFCF}"/>
              </a:ext>
            </a:extLst>
          </p:cNvPr>
          <p:cNvSpPr>
            <a:spLocks noGrp="1"/>
          </p:cNvSpPr>
          <p:nvPr>
            <p:ph idx="1" hasCustomPrompt="1"/>
          </p:nvPr>
        </p:nvSpPr>
        <p:spPr>
          <a:xfrm>
            <a:off x="1684931" y="1672659"/>
            <a:ext cx="4751747"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5" name="Tijdelijke aanduiding voor inhoud 2">
            <a:extLst>
              <a:ext uri="{FF2B5EF4-FFF2-40B4-BE49-F238E27FC236}">
                <a16:creationId xmlns:a16="http://schemas.microsoft.com/office/drawing/2014/main" id="{861D1315-83FE-447B-897E-1C8EE73D3F7F}"/>
              </a:ext>
            </a:extLst>
          </p:cNvPr>
          <p:cNvSpPr>
            <a:spLocks noGrp="1"/>
          </p:cNvSpPr>
          <p:nvPr>
            <p:ph idx="17" hasCustomPrompt="1"/>
          </p:nvPr>
        </p:nvSpPr>
        <p:spPr>
          <a:xfrm>
            <a:off x="1684931" y="2781569"/>
            <a:ext cx="4751747"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7" name="Tijdelijke aanduiding voor inhoud 2">
            <a:extLst>
              <a:ext uri="{FF2B5EF4-FFF2-40B4-BE49-F238E27FC236}">
                <a16:creationId xmlns:a16="http://schemas.microsoft.com/office/drawing/2014/main" id="{60699044-4409-4507-BB76-30AD4C798D66}"/>
              </a:ext>
            </a:extLst>
          </p:cNvPr>
          <p:cNvSpPr>
            <a:spLocks noGrp="1"/>
          </p:cNvSpPr>
          <p:nvPr>
            <p:ph idx="19" hasCustomPrompt="1"/>
          </p:nvPr>
        </p:nvSpPr>
        <p:spPr>
          <a:xfrm>
            <a:off x="1684931" y="3890478"/>
            <a:ext cx="4751747"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9" name="Tijdelijke aanduiding voor inhoud 2">
            <a:extLst>
              <a:ext uri="{FF2B5EF4-FFF2-40B4-BE49-F238E27FC236}">
                <a16:creationId xmlns:a16="http://schemas.microsoft.com/office/drawing/2014/main" id="{ACA286C7-4C44-4CD2-8DDD-7AEF72CC43AB}"/>
              </a:ext>
            </a:extLst>
          </p:cNvPr>
          <p:cNvSpPr>
            <a:spLocks noGrp="1"/>
          </p:cNvSpPr>
          <p:nvPr>
            <p:ph idx="21" hasCustomPrompt="1"/>
          </p:nvPr>
        </p:nvSpPr>
        <p:spPr>
          <a:xfrm>
            <a:off x="1684931" y="4986132"/>
            <a:ext cx="4751747"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21" name="Vrije vorm: vorm 20">
            <a:extLst>
              <a:ext uri="{FF2B5EF4-FFF2-40B4-BE49-F238E27FC236}">
                <a16:creationId xmlns:a16="http://schemas.microsoft.com/office/drawing/2014/main" id="{65CA2A3B-6384-4976-AD7C-5D389148DE0E}"/>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4"/>
          </a:solidFill>
          <a:ln>
            <a:noFill/>
          </a:ln>
        </p:spPr>
        <p:txBody>
          <a:bodyPr wrap="square" lIns="0" tIns="0" rIns="0" bIns="0" rtlCol="0" anchor="ctr">
            <a:noAutofit/>
          </a:bodyPr>
          <a:lstStyle/>
          <a:p>
            <a:pPr algn="l"/>
            <a:endParaRPr lang="nl-BE" sz="1600" b="1" dirty="0" err="1">
              <a:latin typeface="+mj-lt"/>
            </a:endParaRPr>
          </a:p>
        </p:txBody>
      </p:sp>
      <p:sp>
        <p:nvSpPr>
          <p:cNvPr id="20" name="Tijdelijke aanduiding voor afbeelding 6">
            <a:extLst>
              <a:ext uri="{FF2B5EF4-FFF2-40B4-BE49-F238E27FC236}">
                <a16:creationId xmlns:a16="http://schemas.microsoft.com/office/drawing/2014/main" id="{C5F0ECD7-3B5A-417D-B23B-96F6701F8E61}"/>
              </a:ext>
            </a:extLst>
          </p:cNvPr>
          <p:cNvSpPr>
            <a:spLocks noGrp="1" noChangeAspect="1"/>
          </p:cNvSpPr>
          <p:nvPr>
            <p:ph type="pic" sz="quarter" idx="15" hasCustomPrompt="1"/>
          </p:nvPr>
        </p:nvSpPr>
        <p:spPr>
          <a:xfrm>
            <a:off x="758461" y="1765303"/>
            <a:ext cx="665076" cy="665076"/>
          </a:xfrm>
        </p:spPr>
        <p:txBody>
          <a:bodyPr anchor="ctr" anchorCtr="0">
            <a:normAutofit/>
          </a:bodyPr>
          <a:lstStyle>
            <a:lvl1pPr marL="0" indent="0" algn="ctr">
              <a:buNone/>
              <a:defRPr/>
            </a:lvl1pPr>
          </a:lstStyle>
          <a:p>
            <a:r>
              <a:rPr lang="nl-BE" dirty="0"/>
              <a:t>Icoon</a:t>
            </a:r>
          </a:p>
        </p:txBody>
      </p:sp>
      <p:sp>
        <p:nvSpPr>
          <p:cNvPr id="23" name="Tijdelijke aanduiding voor afbeelding 6">
            <a:extLst>
              <a:ext uri="{FF2B5EF4-FFF2-40B4-BE49-F238E27FC236}">
                <a16:creationId xmlns:a16="http://schemas.microsoft.com/office/drawing/2014/main" id="{725C3F1D-864E-44B3-86CE-054DC480F819}"/>
              </a:ext>
            </a:extLst>
          </p:cNvPr>
          <p:cNvSpPr>
            <a:spLocks noGrp="1" noChangeAspect="1"/>
          </p:cNvSpPr>
          <p:nvPr>
            <p:ph type="pic" sz="quarter" idx="16" hasCustomPrompt="1"/>
          </p:nvPr>
        </p:nvSpPr>
        <p:spPr>
          <a:xfrm>
            <a:off x="758461" y="2874213"/>
            <a:ext cx="665076" cy="665076"/>
          </a:xfrm>
        </p:spPr>
        <p:txBody>
          <a:bodyPr anchor="ctr" anchorCtr="0">
            <a:normAutofit/>
          </a:bodyPr>
          <a:lstStyle>
            <a:lvl1pPr marL="0" indent="0" algn="ctr">
              <a:buNone/>
              <a:defRPr/>
            </a:lvl1pPr>
          </a:lstStyle>
          <a:p>
            <a:r>
              <a:rPr lang="nl-BE" dirty="0"/>
              <a:t>Icoon</a:t>
            </a:r>
          </a:p>
        </p:txBody>
      </p:sp>
      <p:sp>
        <p:nvSpPr>
          <p:cNvPr id="24" name="Tijdelijke aanduiding voor afbeelding 6">
            <a:extLst>
              <a:ext uri="{FF2B5EF4-FFF2-40B4-BE49-F238E27FC236}">
                <a16:creationId xmlns:a16="http://schemas.microsoft.com/office/drawing/2014/main" id="{5B9E79EB-0572-430B-97A5-FF02FFE1D17B}"/>
              </a:ext>
            </a:extLst>
          </p:cNvPr>
          <p:cNvSpPr>
            <a:spLocks noGrp="1" noChangeAspect="1"/>
          </p:cNvSpPr>
          <p:nvPr>
            <p:ph type="pic" sz="quarter" idx="18" hasCustomPrompt="1"/>
          </p:nvPr>
        </p:nvSpPr>
        <p:spPr>
          <a:xfrm>
            <a:off x="758461" y="3983122"/>
            <a:ext cx="665076" cy="665076"/>
          </a:xfrm>
        </p:spPr>
        <p:txBody>
          <a:bodyPr anchor="ctr" anchorCtr="0">
            <a:normAutofit/>
          </a:bodyPr>
          <a:lstStyle>
            <a:lvl1pPr marL="0" indent="0" algn="ctr">
              <a:buNone/>
              <a:defRPr/>
            </a:lvl1pPr>
          </a:lstStyle>
          <a:p>
            <a:r>
              <a:rPr lang="nl-BE" dirty="0"/>
              <a:t>Icoon</a:t>
            </a:r>
          </a:p>
        </p:txBody>
      </p:sp>
      <p:sp>
        <p:nvSpPr>
          <p:cNvPr id="25" name="Tijdelijke aanduiding voor afbeelding 6">
            <a:extLst>
              <a:ext uri="{FF2B5EF4-FFF2-40B4-BE49-F238E27FC236}">
                <a16:creationId xmlns:a16="http://schemas.microsoft.com/office/drawing/2014/main" id="{1A4AF591-5242-4793-9455-49C3C213311B}"/>
              </a:ext>
            </a:extLst>
          </p:cNvPr>
          <p:cNvSpPr>
            <a:spLocks noGrp="1" noChangeAspect="1"/>
          </p:cNvSpPr>
          <p:nvPr>
            <p:ph type="pic" sz="quarter" idx="20" hasCustomPrompt="1"/>
          </p:nvPr>
        </p:nvSpPr>
        <p:spPr>
          <a:xfrm>
            <a:off x="758461" y="5078776"/>
            <a:ext cx="665076" cy="665076"/>
          </a:xfrm>
        </p:spPr>
        <p:txBody>
          <a:bodyPr anchor="ctr" anchorCtr="0">
            <a:normAutofit/>
          </a:bodyPr>
          <a:lstStyle>
            <a:lvl1pPr marL="0" indent="0" algn="ctr">
              <a:buNone/>
              <a:defRPr/>
            </a:lvl1pPr>
          </a:lstStyle>
          <a:p>
            <a:r>
              <a:rPr lang="nl-BE" dirty="0"/>
              <a:t>Icoon</a:t>
            </a:r>
          </a:p>
        </p:txBody>
      </p:sp>
      <p:sp>
        <p:nvSpPr>
          <p:cNvPr id="11" name="Tijdelijke aanduiding voor voettekst 10">
            <a:extLst>
              <a:ext uri="{FF2B5EF4-FFF2-40B4-BE49-F238E27FC236}">
                <a16:creationId xmlns:a16="http://schemas.microsoft.com/office/drawing/2014/main" id="{C4F8DE5C-8FFC-46B1-8A72-DFDD8E98D662}"/>
              </a:ext>
            </a:extLst>
          </p:cNvPr>
          <p:cNvSpPr>
            <a:spLocks noGrp="1"/>
          </p:cNvSpPr>
          <p:nvPr>
            <p:ph type="ftr" sz="quarter" idx="22"/>
          </p:nvPr>
        </p:nvSpPr>
        <p:spPr/>
        <p:txBody>
          <a:bodyPr/>
          <a:lstStyle/>
          <a:p>
            <a:endParaRPr lang="nl-BE" dirty="0"/>
          </a:p>
        </p:txBody>
      </p:sp>
      <p:sp>
        <p:nvSpPr>
          <p:cNvPr id="12" name="Tijdelijke aanduiding voor dianummer 11">
            <a:extLst>
              <a:ext uri="{FF2B5EF4-FFF2-40B4-BE49-F238E27FC236}">
                <a16:creationId xmlns:a16="http://schemas.microsoft.com/office/drawing/2014/main" id="{ADB4666E-D28F-44B0-BEF4-60C453E32E6B}"/>
              </a:ext>
            </a:extLst>
          </p:cNvPr>
          <p:cNvSpPr>
            <a:spLocks noGrp="1"/>
          </p:cNvSpPr>
          <p:nvPr>
            <p:ph type="sldNum" sz="quarter" idx="23"/>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2197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subtitel en afbeelding">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792000" y="0"/>
            <a:ext cx="5400000" cy="6858000"/>
          </a:xfrm>
          <a:solidFill>
            <a:schemeClr val="bg1">
              <a:lumMod val="95000"/>
            </a:schemeClr>
          </a:solidFill>
        </p:spPr>
        <p:txBody>
          <a:bodyPr anchor="ctr"/>
          <a:lstStyle>
            <a:lvl1pPr marL="0" indent="0" algn="ctr">
              <a:buNone/>
              <a:defRPr baseline="-25000"/>
            </a:lvl1pPr>
          </a:lstStyle>
          <a:p>
            <a:r>
              <a:rPr lang="nl-NL"/>
              <a:t>Klik op het pictogram als u een afbeelding wilt toevoegen</a:t>
            </a:r>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2" name="Vrije vorm: vorm 11">
            <a:extLst>
              <a:ext uri="{FF2B5EF4-FFF2-40B4-BE49-F238E27FC236}">
                <a16:creationId xmlns:a16="http://schemas.microsoft.com/office/drawing/2014/main" id="{3E25DA99-2056-4D0B-92F4-959A551D2F80}"/>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3"/>
          </a:solidFill>
          <a:ln>
            <a:noFill/>
          </a:ln>
        </p:spPr>
        <p:txBody>
          <a:bodyPr wrap="square" lIns="0" tIns="0" rIns="0" bIns="0" rtlCol="0" anchor="ctr">
            <a:noAutofit/>
          </a:bodyPr>
          <a:lstStyle/>
          <a:p>
            <a:pPr algn="l"/>
            <a:endParaRPr lang="nl-BE" sz="1600" b="1" dirty="0" err="1">
              <a:latin typeface="+mj-lt"/>
            </a:endParaRPr>
          </a:p>
        </p:txBody>
      </p:sp>
      <p:sp>
        <p:nvSpPr>
          <p:cNvPr id="13" name="Tijdelijke aanduiding voor inhoud 2">
            <a:extLst>
              <a:ext uri="{FF2B5EF4-FFF2-40B4-BE49-F238E27FC236}">
                <a16:creationId xmlns:a16="http://schemas.microsoft.com/office/drawing/2014/main" id="{7DA0BE95-F6BE-4AD6-B90E-C58BD1A5AFCF}"/>
              </a:ext>
            </a:extLst>
          </p:cNvPr>
          <p:cNvSpPr>
            <a:spLocks noGrp="1"/>
          </p:cNvSpPr>
          <p:nvPr>
            <p:ph idx="1" hasCustomPrompt="1"/>
          </p:nvPr>
        </p:nvSpPr>
        <p:spPr>
          <a:xfrm>
            <a:off x="992771" y="1672659"/>
            <a:ext cx="5443907"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5" name="Tijdelijke aanduiding voor inhoud 2">
            <a:extLst>
              <a:ext uri="{FF2B5EF4-FFF2-40B4-BE49-F238E27FC236}">
                <a16:creationId xmlns:a16="http://schemas.microsoft.com/office/drawing/2014/main" id="{861D1315-83FE-447B-897E-1C8EE73D3F7F}"/>
              </a:ext>
            </a:extLst>
          </p:cNvPr>
          <p:cNvSpPr>
            <a:spLocks noGrp="1"/>
          </p:cNvSpPr>
          <p:nvPr>
            <p:ph idx="17" hasCustomPrompt="1"/>
          </p:nvPr>
        </p:nvSpPr>
        <p:spPr>
          <a:xfrm>
            <a:off x="992771" y="2781569"/>
            <a:ext cx="5443907"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7" name="Tijdelijke aanduiding voor inhoud 2">
            <a:extLst>
              <a:ext uri="{FF2B5EF4-FFF2-40B4-BE49-F238E27FC236}">
                <a16:creationId xmlns:a16="http://schemas.microsoft.com/office/drawing/2014/main" id="{60699044-4409-4507-BB76-30AD4C798D66}"/>
              </a:ext>
            </a:extLst>
          </p:cNvPr>
          <p:cNvSpPr>
            <a:spLocks noGrp="1"/>
          </p:cNvSpPr>
          <p:nvPr>
            <p:ph idx="19" hasCustomPrompt="1"/>
          </p:nvPr>
        </p:nvSpPr>
        <p:spPr>
          <a:xfrm>
            <a:off x="992771" y="3890478"/>
            <a:ext cx="5443907"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9" name="Tijdelijke aanduiding voor inhoud 2">
            <a:extLst>
              <a:ext uri="{FF2B5EF4-FFF2-40B4-BE49-F238E27FC236}">
                <a16:creationId xmlns:a16="http://schemas.microsoft.com/office/drawing/2014/main" id="{ACA286C7-4C44-4CD2-8DDD-7AEF72CC43AB}"/>
              </a:ext>
            </a:extLst>
          </p:cNvPr>
          <p:cNvSpPr>
            <a:spLocks noGrp="1"/>
          </p:cNvSpPr>
          <p:nvPr>
            <p:ph idx="21" hasCustomPrompt="1"/>
          </p:nvPr>
        </p:nvSpPr>
        <p:spPr>
          <a:xfrm>
            <a:off x="992771" y="4986132"/>
            <a:ext cx="5443907"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20" name="Vrije vorm: vorm 19">
            <a:extLst>
              <a:ext uri="{FF2B5EF4-FFF2-40B4-BE49-F238E27FC236}">
                <a16:creationId xmlns:a16="http://schemas.microsoft.com/office/drawing/2014/main" id="{4F380378-F1E3-475A-9C01-EAB39A4E3213}"/>
              </a:ext>
            </a:extLst>
          </p:cNvPr>
          <p:cNvSpPr/>
          <p:nvPr userDrawn="1"/>
        </p:nvSpPr>
        <p:spPr>
          <a:xfrm rot="16200000">
            <a:off x="712334" y="2012077"/>
            <a:ext cx="91760" cy="18478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2"/>
          </a:solidFill>
          <a:ln>
            <a:noFill/>
          </a:ln>
        </p:spPr>
        <p:txBody>
          <a:bodyPr wrap="square" lIns="0" tIns="0" rIns="0" bIns="0" rtlCol="0" anchor="ctr">
            <a:noAutofit/>
          </a:bodyPr>
          <a:lstStyle/>
          <a:p>
            <a:pPr algn="l"/>
            <a:endParaRPr lang="nl-BE" sz="1600" b="1" dirty="0" err="1">
              <a:latin typeface="+mj-lt"/>
            </a:endParaRPr>
          </a:p>
        </p:txBody>
      </p:sp>
      <p:sp>
        <p:nvSpPr>
          <p:cNvPr id="21" name="Rechthoek 20">
            <a:extLst>
              <a:ext uri="{FF2B5EF4-FFF2-40B4-BE49-F238E27FC236}">
                <a16:creationId xmlns:a16="http://schemas.microsoft.com/office/drawing/2014/main" id="{241B37DB-5038-406E-BCB1-A61541F11610}"/>
              </a:ext>
            </a:extLst>
          </p:cNvPr>
          <p:cNvSpPr/>
          <p:nvPr userDrawn="1"/>
        </p:nvSpPr>
        <p:spPr>
          <a:xfrm rot="16200000">
            <a:off x="665428" y="3120982"/>
            <a:ext cx="185570" cy="184794"/>
          </a:xfrm>
          <a:prstGeom prst="rect">
            <a:avLst/>
          </a:prstGeom>
          <a:solidFill>
            <a:schemeClr val="accent3"/>
          </a:solidFill>
          <a:ln>
            <a:noFill/>
          </a:ln>
        </p:spPr>
        <p:txBody>
          <a:bodyPr wrap="square" lIns="0" tIns="0" rIns="0" bIns="0" rtlCol="0" anchor="ctr">
            <a:noAutofit/>
          </a:bodyPr>
          <a:lstStyle/>
          <a:p>
            <a:pPr algn="l"/>
            <a:endParaRPr lang="nl-BE" sz="1600" b="1" dirty="0" err="1">
              <a:latin typeface="+mj-lt"/>
            </a:endParaRPr>
          </a:p>
        </p:txBody>
      </p:sp>
      <p:sp>
        <p:nvSpPr>
          <p:cNvPr id="22" name="Rechthoekige driehoek 21">
            <a:extLst>
              <a:ext uri="{FF2B5EF4-FFF2-40B4-BE49-F238E27FC236}">
                <a16:creationId xmlns:a16="http://schemas.microsoft.com/office/drawing/2014/main" id="{303768BE-171B-4A2B-95B1-6711C0C3E569}"/>
              </a:ext>
            </a:extLst>
          </p:cNvPr>
          <p:cNvSpPr/>
          <p:nvPr userDrawn="1"/>
        </p:nvSpPr>
        <p:spPr>
          <a:xfrm rot="10800000">
            <a:off x="665428" y="4229892"/>
            <a:ext cx="185570" cy="184794"/>
          </a:xfrm>
          <a:prstGeom prst="rtTriangle">
            <a:avLst/>
          </a:prstGeom>
          <a:solidFill>
            <a:schemeClr val="accent1"/>
          </a:solidFill>
          <a:ln>
            <a:noFill/>
          </a:ln>
        </p:spPr>
        <p:txBody>
          <a:bodyPr wrap="square" lIns="0" tIns="0" rIns="0" bIns="0" rtlCol="0" anchor="ctr">
            <a:noAutofit/>
          </a:bodyPr>
          <a:lstStyle/>
          <a:p>
            <a:pPr algn="l"/>
            <a:endParaRPr lang="nl-BE" sz="1600" b="1" dirty="0" err="1">
              <a:latin typeface="+mj-lt"/>
            </a:endParaRPr>
          </a:p>
        </p:txBody>
      </p:sp>
      <p:sp>
        <p:nvSpPr>
          <p:cNvPr id="26" name="Vrije vorm: vorm 25">
            <a:extLst>
              <a:ext uri="{FF2B5EF4-FFF2-40B4-BE49-F238E27FC236}">
                <a16:creationId xmlns:a16="http://schemas.microsoft.com/office/drawing/2014/main" id="{DF5B68D1-43AB-4033-A68E-0DBAC8F12C34}"/>
              </a:ext>
            </a:extLst>
          </p:cNvPr>
          <p:cNvSpPr/>
          <p:nvPr userDrawn="1"/>
        </p:nvSpPr>
        <p:spPr>
          <a:xfrm rot="5400000">
            <a:off x="665431" y="5325550"/>
            <a:ext cx="185566" cy="184790"/>
          </a:xfrm>
          <a:custGeom>
            <a:avLst/>
            <a:gdLst>
              <a:gd name="connsiteX0" fmla="*/ 0 w 321670"/>
              <a:gd name="connsiteY0" fmla="*/ 108252 h 320325"/>
              <a:gd name="connsiteX1" fmla="*/ 0 w 321670"/>
              <a:gd name="connsiteY1" fmla="*/ 0 h 320325"/>
              <a:gd name="connsiteX2" fmla="*/ 321670 w 321670"/>
              <a:gd name="connsiteY2" fmla="*/ 0 h 320325"/>
              <a:gd name="connsiteX3" fmla="*/ 321670 w 321670"/>
              <a:gd name="connsiteY3" fmla="*/ 108252 h 320325"/>
              <a:gd name="connsiteX4" fmla="*/ 321669 w 321670"/>
              <a:gd name="connsiteY4" fmla="*/ 108252 h 320325"/>
              <a:gd name="connsiteX5" fmla="*/ 321669 w 321670"/>
              <a:gd name="connsiteY5" fmla="*/ 212073 h 320325"/>
              <a:gd name="connsiteX6" fmla="*/ 321668 w 321670"/>
              <a:gd name="connsiteY6" fmla="*/ 212073 h 320325"/>
              <a:gd name="connsiteX7" fmla="*/ 321668 w 321670"/>
              <a:gd name="connsiteY7" fmla="*/ 320325 h 320325"/>
              <a:gd name="connsiteX8" fmla="*/ 198068 w 321670"/>
              <a:gd name="connsiteY8" fmla="*/ 320325 h 320325"/>
              <a:gd name="connsiteX9" fmla="*/ 198068 w 321670"/>
              <a:gd name="connsiteY9" fmla="*/ 212073 h 320325"/>
              <a:gd name="connsiteX10" fmla="*/ 104397 w 321670"/>
              <a:gd name="connsiteY10" fmla="*/ 212073 h 320325"/>
              <a:gd name="connsiteX11" fmla="*/ 104397 w 321670"/>
              <a:gd name="connsiteY11" fmla="*/ 108252 h 32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1670" h="320325">
                <a:moveTo>
                  <a:pt x="0" y="108252"/>
                </a:moveTo>
                <a:lnTo>
                  <a:pt x="0" y="0"/>
                </a:lnTo>
                <a:lnTo>
                  <a:pt x="321670" y="0"/>
                </a:lnTo>
                <a:lnTo>
                  <a:pt x="321670" y="108252"/>
                </a:lnTo>
                <a:lnTo>
                  <a:pt x="321669" y="108252"/>
                </a:lnTo>
                <a:lnTo>
                  <a:pt x="321669" y="212073"/>
                </a:lnTo>
                <a:lnTo>
                  <a:pt x="321668" y="212073"/>
                </a:lnTo>
                <a:lnTo>
                  <a:pt x="321668" y="320325"/>
                </a:lnTo>
                <a:lnTo>
                  <a:pt x="198068" y="320325"/>
                </a:lnTo>
                <a:lnTo>
                  <a:pt x="198068" y="212073"/>
                </a:lnTo>
                <a:lnTo>
                  <a:pt x="104397" y="212073"/>
                </a:lnTo>
                <a:lnTo>
                  <a:pt x="104397" y="108252"/>
                </a:lnTo>
                <a:close/>
              </a:path>
            </a:pathLst>
          </a:custGeom>
          <a:solidFill>
            <a:schemeClr val="accent4"/>
          </a:solidFill>
          <a:ln>
            <a:noFill/>
          </a:ln>
        </p:spPr>
        <p:txBody>
          <a:bodyPr wrap="square" lIns="0" tIns="0" rIns="0" bIns="0" rtlCol="0" anchor="ctr">
            <a:noAutofit/>
          </a:bodyPr>
          <a:lstStyle/>
          <a:p>
            <a:pPr algn="l"/>
            <a:endParaRPr lang="nl-BE" sz="1600" b="1" dirty="0" err="1">
              <a:latin typeface="+mj-lt"/>
            </a:endParaRPr>
          </a:p>
        </p:txBody>
      </p:sp>
      <p:sp>
        <p:nvSpPr>
          <p:cNvPr id="18" name="Gelijkbenige driehoek 17">
            <a:extLst>
              <a:ext uri="{FF2B5EF4-FFF2-40B4-BE49-F238E27FC236}">
                <a16:creationId xmlns:a16="http://schemas.microsoft.com/office/drawing/2014/main" id="{5EB44353-AE83-4E35-A4AD-5110F2F6CD9B}"/>
              </a:ext>
            </a:extLst>
          </p:cNvPr>
          <p:cNvSpPr/>
          <p:nvPr userDrawn="1"/>
        </p:nvSpPr>
        <p:spPr>
          <a:xfrm rot="16200000">
            <a:off x="11475085" y="6324985"/>
            <a:ext cx="116206" cy="5353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3" name="Tijdelijke aanduiding voor voettekst 2">
            <a:extLst>
              <a:ext uri="{FF2B5EF4-FFF2-40B4-BE49-F238E27FC236}">
                <a16:creationId xmlns:a16="http://schemas.microsoft.com/office/drawing/2014/main" id="{B213E3D9-2BE0-4BB8-B001-5EB7848E6F5A}"/>
              </a:ext>
            </a:extLst>
          </p:cNvPr>
          <p:cNvSpPr>
            <a:spLocks noGrp="1"/>
          </p:cNvSpPr>
          <p:nvPr>
            <p:ph type="ftr" sz="quarter" idx="22"/>
          </p:nvPr>
        </p:nvSpPr>
        <p:spPr/>
        <p:txBody>
          <a:bodyPr/>
          <a:lstStyle/>
          <a:p>
            <a:endParaRPr lang="nl-BE" dirty="0"/>
          </a:p>
        </p:txBody>
      </p:sp>
      <p:sp>
        <p:nvSpPr>
          <p:cNvPr id="7" name="Tijdelijke aanduiding voor dianummer 6">
            <a:extLst>
              <a:ext uri="{FF2B5EF4-FFF2-40B4-BE49-F238E27FC236}">
                <a16:creationId xmlns:a16="http://schemas.microsoft.com/office/drawing/2014/main" id="{00D52D51-310D-4741-BE24-AB7B1F04CC6D}"/>
              </a:ext>
            </a:extLst>
          </p:cNvPr>
          <p:cNvSpPr>
            <a:spLocks noGrp="1"/>
          </p:cNvSpPr>
          <p:nvPr>
            <p:ph type="sldNum" sz="quarter" idx="23"/>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340803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el, subtitel en afbeelding">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792000" y="0"/>
            <a:ext cx="5400000" cy="6858000"/>
          </a:xfrm>
          <a:solidFill>
            <a:schemeClr val="bg1">
              <a:lumMod val="95000"/>
            </a:schemeClr>
          </a:solidFill>
        </p:spPr>
        <p:txBody>
          <a:bodyPr anchor="ctr"/>
          <a:lstStyle>
            <a:lvl1pPr marL="0" indent="0" algn="ctr">
              <a:buNone/>
              <a:defRPr baseline="-25000"/>
            </a:lvl1pPr>
          </a:lstStyle>
          <a:p>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3" name="Tijdelijke aanduiding voor inhoud 2">
            <a:extLst>
              <a:ext uri="{FF2B5EF4-FFF2-40B4-BE49-F238E27FC236}">
                <a16:creationId xmlns:a16="http://schemas.microsoft.com/office/drawing/2014/main" id="{7DA0BE95-F6BE-4AD6-B90E-C58BD1A5AFCF}"/>
              </a:ext>
            </a:extLst>
          </p:cNvPr>
          <p:cNvSpPr>
            <a:spLocks noGrp="1"/>
          </p:cNvSpPr>
          <p:nvPr>
            <p:ph idx="1" hasCustomPrompt="1"/>
          </p:nvPr>
        </p:nvSpPr>
        <p:spPr>
          <a:xfrm>
            <a:off x="992771" y="1672659"/>
            <a:ext cx="5443907"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5" name="Tijdelijke aanduiding voor inhoud 2">
            <a:extLst>
              <a:ext uri="{FF2B5EF4-FFF2-40B4-BE49-F238E27FC236}">
                <a16:creationId xmlns:a16="http://schemas.microsoft.com/office/drawing/2014/main" id="{861D1315-83FE-447B-897E-1C8EE73D3F7F}"/>
              </a:ext>
            </a:extLst>
          </p:cNvPr>
          <p:cNvSpPr>
            <a:spLocks noGrp="1"/>
          </p:cNvSpPr>
          <p:nvPr>
            <p:ph idx="17" hasCustomPrompt="1"/>
          </p:nvPr>
        </p:nvSpPr>
        <p:spPr>
          <a:xfrm>
            <a:off x="992771" y="2781569"/>
            <a:ext cx="5443907"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7" name="Tijdelijke aanduiding voor inhoud 2">
            <a:extLst>
              <a:ext uri="{FF2B5EF4-FFF2-40B4-BE49-F238E27FC236}">
                <a16:creationId xmlns:a16="http://schemas.microsoft.com/office/drawing/2014/main" id="{60699044-4409-4507-BB76-30AD4C798D66}"/>
              </a:ext>
            </a:extLst>
          </p:cNvPr>
          <p:cNvSpPr>
            <a:spLocks noGrp="1"/>
          </p:cNvSpPr>
          <p:nvPr>
            <p:ph idx="19" hasCustomPrompt="1"/>
          </p:nvPr>
        </p:nvSpPr>
        <p:spPr>
          <a:xfrm>
            <a:off x="992771" y="3890478"/>
            <a:ext cx="5443907"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9" name="Tijdelijke aanduiding voor inhoud 2">
            <a:extLst>
              <a:ext uri="{FF2B5EF4-FFF2-40B4-BE49-F238E27FC236}">
                <a16:creationId xmlns:a16="http://schemas.microsoft.com/office/drawing/2014/main" id="{ACA286C7-4C44-4CD2-8DDD-7AEF72CC43AB}"/>
              </a:ext>
            </a:extLst>
          </p:cNvPr>
          <p:cNvSpPr>
            <a:spLocks noGrp="1"/>
          </p:cNvSpPr>
          <p:nvPr>
            <p:ph idx="21" hasCustomPrompt="1"/>
          </p:nvPr>
        </p:nvSpPr>
        <p:spPr>
          <a:xfrm>
            <a:off x="992771" y="4986132"/>
            <a:ext cx="5443907"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20" name="Vrije vorm: vorm 19">
            <a:extLst>
              <a:ext uri="{FF2B5EF4-FFF2-40B4-BE49-F238E27FC236}">
                <a16:creationId xmlns:a16="http://schemas.microsoft.com/office/drawing/2014/main" id="{4F380378-F1E3-475A-9C01-EAB39A4E3213}"/>
              </a:ext>
            </a:extLst>
          </p:cNvPr>
          <p:cNvSpPr/>
          <p:nvPr userDrawn="1"/>
        </p:nvSpPr>
        <p:spPr>
          <a:xfrm rot="16200000">
            <a:off x="712334" y="2012077"/>
            <a:ext cx="91760" cy="18478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2"/>
          </a:solidFill>
          <a:ln>
            <a:noFill/>
          </a:ln>
        </p:spPr>
        <p:txBody>
          <a:bodyPr wrap="square" lIns="0" tIns="0" rIns="0" bIns="0" rtlCol="0" anchor="ctr">
            <a:noAutofit/>
          </a:bodyPr>
          <a:lstStyle/>
          <a:p>
            <a:pPr algn="l"/>
            <a:endParaRPr lang="nl-BE" sz="1600" b="1" dirty="0" err="1">
              <a:latin typeface="+mj-lt"/>
            </a:endParaRPr>
          </a:p>
        </p:txBody>
      </p:sp>
      <p:sp>
        <p:nvSpPr>
          <p:cNvPr id="21" name="Rechthoek 20">
            <a:extLst>
              <a:ext uri="{FF2B5EF4-FFF2-40B4-BE49-F238E27FC236}">
                <a16:creationId xmlns:a16="http://schemas.microsoft.com/office/drawing/2014/main" id="{241B37DB-5038-406E-BCB1-A61541F11610}"/>
              </a:ext>
            </a:extLst>
          </p:cNvPr>
          <p:cNvSpPr/>
          <p:nvPr userDrawn="1"/>
        </p:nvSpPr>
        <p:spPr>
          <a:xfrm rot="16200000">
            <a:off x="665428" y="3120982"/>
            <a:ext cx="185570" cy="184794"/>
          </a:xfrm>
          <a:prstGeom prst="rect">
            <a:avLst/>
          </a:prstGeom>
          <a:solidFill>
            <a:schemeClr val="accent3"/>
          </a:solidFill>
          <a:ln>
            <a:noFill/>
          </a:ln>
        </p:spPr>
        <p:txBody>
          <a:bodyPr wrap="square" lIns="0" tIns="0" rIns="0" bIns="0" rtlCol="0" anchor="ctr">
            <a:noAutofit/>
          </a:bodyPr>
          <a:lstStyle/>
          <a:p>
            <a:pPr algn="l"/>
            <a:endParaRPr lang="nl-BE" sz="1600" b="1" dirty="0" err="1">
              <a:latin typeface="+mj-lt"/>
            </a:endParaRPr>
          </a:p>
        </p:txBody>
      </p:sp>
      <p:sp>
        <p:nvSpPr>
          <p:cNvPr id="22" name="Rechthoekige driehoek 21">
            <a:extLst>
              <a:ext uri="{FF2B5EF4-FFF2-40B4-BE49-F238E27FC236}">
                <a16:creationId xmlns:a16="http://schemas.microsoft.com/office/drawing/2014/main" id="{303768BE-171B-4A2B-95B1-6711C0C3E569}"/>
              </a:ext>
            </a:extLst>
          </p:cNvPr>
          <p:cNvSpPr/>
          <p:nvPr userDrawn="1"/>
        </p:nvSpPr>
        <p:spPr>
          <a:xfrm rot="10800000">
            <a:off x="665428" y="4229892"/>
            <a:ext cx="185570" cy="184794"/>
          </a:xfrm>
          <a:prstGeom prst="rtTriangle">
            <a:avLst/>
          </a:prstGeom>
          <a:solidFill>
            <a:schemeClr val="accent1"/>
          </a:solidFill>
          <a:ln>
            <a:noFill/>
          </a:ln>
        </p:spPr>
        <p:txBody>
          <a:bodyPr wrap="square" lIns="0" tIns="0" rIns="0" bIns="0" rtlCol="0" anchor="ctr">
            <a:noAutofit/>
          </a:bodyPr>
          <a:lstStyle/>
          <a:p>
            <a:pPr algn="l"/>
            <a:endParaRPr lang="nl-BE" sz="1600" b="1" dirty="0" err="1">
              <a:latin typeface="+mj-lt"/>
            </a:endParaRPr>
          </a:p>
        </p:txBody>
      </p:sp>
      <p:sp>
        <p:nvSpPr>
          <p:cNvPr id="26" name="Vrije vorm: vorm 25">
            <a:extLst>
              <a:ext uri="{FF2B5EF4-FFF2-40B4-BE49-F238E27FC236}">
                <a16:creationId xmlns:a16="http://schemas.microsoft.com/office/drawing/2014/main" id="{DF5B68D1-43AB-4033-A68E-0DBAC8F12C34}"/>
              </a:ext>
            </a:extLst>
          </p:cNvPr>
          <p:cNvSpPr/>
          <p:nvPr userDrawn="1"/>
        </p:nvSpPr>
        <p:spPr>
          <a:xfrm rot="5400000">
            <a:off x="665431" y="5325550"/>
            <a:ext cx="185566" cy="184790"/>
          </a:xfrm>
          <a:custGeom>
            <a:avLst/>
            <a:gdLst>
              <a:gd name="connsiteX0" fmla="*/ 0 w 321670"/>
              <a:gd name="connsiteY0" fmla="*/ 108252 h 320325"/>
              <a:gd name="connsiteX1" fmla="*/ 0 w 321670"/>
              <a:gd name="connsiteY1" fmla="*/ 0 h 320325"/>
              <a:gd name="connsiteX2" fmla="*/ 321670 w 321670"/>
              <a:gd name="connsiteY2" fmla="*/ 0 h 320325"/>
              <a:gd name="connsiteX3" fmla="*/ 321670 w 321670"/>
              <a:gd name="connsiteY3" fmla="*/ 108252 h 320325"/>
              <a:gd name="connsiteX4" fmla="*/ 321669 w 321670"/>
              <a:gd name="connsiteY4" fmla="*/ 108252 h 320325"/>
              <a:gd name="connsiteX5" fmla="*/ 321669 w 321670"/>
              <a:gd name="connsiteY5" fmla="*/ 212073 h 320325"/>
              <a:gd name="connsiteX6" fmla="*/ 321668 w 321670"/>
              <a:gd name="connsiteY6" fmla="*/ 212073 h 320325"/>
              <a:gd name="connsiteX7" fmla="*/ 321668 w 321670"/>
              <a:gd name="connsiteY7" fmla="*/ 320325 h 320325"/>
              <a:gd name="connsiteX8" fmla="*/ 198068 w 321670"/>
              <a:gd name="connsiteY8" fmla="*/ 320325 h 320325"/>
              <a:gd name="connsiteX9" fmla="*/ 198068 w 321670"/>
              <a:gd name="connsiteY9" fmla="*/ 212073 h 320325"/>
              <a:gd name="connsiteX10" fmla="*/ 104397 w 321670"/>
              <a:gd name="connsiteY10" fmla="*/ 212073 h 320325"/>
              <a:gd name="connsiteX11" fmla="*/ 104397 w 321670"/>
              <a:gd name="connsiteY11" fmla="*/ 108252 h 32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1670" h="320325">
                <a:moveTo>
                  <a:pt x="0" y="108252"/>
                </a:moveTo>
                <a:lnTo>
                  <a:pt x="0" y="0"/>
                </a:lnTo>
                <a:lnTo>
                  <a:pt x="321670" y="0"/>
                </a:lnTo>
                <a:lnTo>
                  <a:pt x="321670" y="108252"/>
                </a:lnTo>
                <a:lnTo>
                  <a:pt x="321669" y="108252"/>
                </a:lnTo>
                <a:lnTo>
                  <a:pt x="321669" y="212073"/>
                </a:lnTo>
                <a:lnTo>
                  <a:pt x="321668" y="212073"/>
                </a:lnTo>
                <a:lnTo>
                  <a:pt x="321668" y="320325"/>
                </a:lnTo>
                <a:lnTo>
                  <a:pt x="198068" y="320325"/>
                </a:lnTo>
                <a:lnTo>
                  <a:pt x="198068" y="212073"/>
                </a:lnTo>
                <a:lnTo>
                  <a:pt x="104397" y="212073"/>
                </a:lnTo>
                <a:lnTo>
                  <a:pt x="104397" y="108252"/>
                </a:lnTo>
                <a:close/>
              </a:path>
            </a:pathLst>
          </a:custGeom>
          <a:solidFill>
            <a:schemeClr val="accent4"/>
          </a:solidFill>
          <a:ln>
            <a:noFill/>
          </a:ln>
        </p:spPr>
        <p:txBody>
          <a:bodyPr wrap="square" lIns="0" tIns="0" rIns="0" bIns="0" rtlCol="0" anchor="ctr">
            <a:noAutofit/>
          </a:bodyPr>
          <a:lstStyle/>
          <a:p>
            <a:pPr algn="l"/>
            <a:endParaRPr lang="nl-BE" sz="1600" b="1" dirty="0" err="1">
              <a:latin typeface="+mj-lt"/>
            </a:endParaRPr>
          </a:p>
        </p:txBody>
      </p:sp>
      <p:sp>
        <p:nvSpPr>
          <p:cNvPr id="23" name="Vrije vorm: vorm 22">
            <a:extLst>
              <a:ext uri="{FF2B5EF4-FFF2-40B4-BE49-F238E27FC236}">
                <a16:creationId xmlns:a16="http://schemas.microsoft.com/office/drawing/2014/main" id="{FFD5E27B-0D3D-4F52-90AF-F03CC9DFB86E}"/>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4"/>
          </a:solidFill>
          <a:ln>
            <a:noFill/>
          </a:ln>
        </p:spPr>
        <p:txBody>
          <a:bodyPr wrap="square" lIns="0" tIns="0" rIns="0" bIns="0" rtlCol="0" anchor="ctr">
            <a:noAutofit/>
          </a:bodyPr>
          <a:lstStyle/>
          <a:p>
            <a:pPr algn="l"/>
            <a:endParaRPr lang="nl-BE" sz="1600" b="1" dirty="0" err="1">
              <a:latin typeface="+mj-lt"/>
            </a:endParaRPr>
          </a:p>
        </p:txBody>
      </p:sp>
      <p:sp>
        <p:nvSpPr>
          <p:cNvPr id="11" name="Tijdelijke aanduiding voor voettekst 10">
            <a:extLst>
              <a:ext uri="{FF2B5EF4-FFF2-40B4-BE49-F238E27FC236}">
                <a16:creationId xmlns:a16="http://schemas.microsoft.com/office/drawing/2014/main" id="{905A2020-AD87-47A2-8738-46E8C91E65AD}"/>
              </a:ext>
            </a:extLst>
          </p:cNvPr>
          <p:cNvSpPr>
            <a:spLocks noGrp="1"/>
          </p:cNvSpPr>
          <p:nvPr>
            <p:ph type="ftr" sz="quarter" idx="22"/>
          </p:nvPr>
        </p:nvSpPr>
        <p:spPr/>
        <p:txBody>
          <a:bodyPr/>
          <a:lstStyle/>
          <a:p>
            <a:endParaRPr lang="nl-BE" dirty="0"/>
          </a:p>
        </p:txBody>
      </p:sp>
      <p:sp>
        <p:nvSpPr>
          <p:cNvPr id="12" name="Tijdelijke aanduiding voor dianummer 11">
            <a:extLst>
              <a:ext uri="{FF2B5EF4-FFF2-40B4-BE49-F238E27FC236}">
                <a16:creationId xmlns:a16="http://schemas.microsoft.com/office/drawing/2014/main" id="{F6955AD5-2311-4E41-BBC3-E8438ABCDDAF}"/>
              </a:ext>
            </a:extLst>
          </p:cNvPr>
          <p:cNvSpPr>
            <a:spLocks noGrp="1"/>
          </p:cNvSpPr>
          <p:nvPr>
            <p:ph type="sldNum" sz="quarter" idx="23"/>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426864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el en object en beeld rond">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406410" y="846000"/>
            <a:ext cx="5400000" cy="5400000"/>
          </a:xfrm>
          <a:prstGeom prst="ellipse">
            <a:avLst/>
          </a:prstGeom>
          <a:solidFill>
            <a:schemeClr val="bg1">
              <a:lumMod val="95000"/>
            </a:schemeClr>
          </a:solidFill>
        </p:spPr>
        <p:txBody>
          <a:bodyPr anchor="ctr"/>
          <a:lstStyle>
            <a:lvl1pPr marL="0" indent="0" algn="ctr">
              <a:buNone/>
              <a:defRPr baseline="-25000"/>
            </a:lvl1pPr>
          </a:lstStyle>
          <a:p>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1" name="Tijdelijke aanduiding voor tekst 10">
            <a:extLst>
              <a:ext uri="{FF2B5EF4-FFF2-40B4-BE49-F238E27FC236}">
                <a16:creationId xmlns:a16="http://schemas.microsoft.com/office/drawing/2014/main" id="{94D40FD2-C162-407D-9C9A-A04CA78208AA}"/>
              </a:ext>
            </a:extLst>
          </p:cNvPr>
          <p:cNvSpPr>
            <a:spLocks noGrp="1"/>
          </p:cNvSpPr>
          <p:nvPr>
            <p:ph type="body" sz="quarter" idx="15"/>
          </p:nvPr>
        </p:nvSpPr>
        <p:spPr>
          <a:xfrm>
            <a:off x="658813" y="1762125"/>
            <a:ext cx="5437187" cy="3998913"/>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2" name="Vrije vorm: vorm 11">
            <a:extLst>
              <a:ext uri="{FF2B5EF4-FFF2-40B4-BE49-F238E27FC236}">
                <a16:creationId xmlns:a16="http://schemas.microsoft.com/office/drawing/2014/main" id="{C40844CE-16D6-4C89-9AFE-851C47B213C6}"/>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4"/>
          </a:solidFill>
          <a:ln>
            <a:noFill/>
          </a:ln>
        </p:spPr>
        <p:txBody>
          <a:bodyPr wrap="square" lIns="0" tIns="0" rIns="0" bIns="0" rtlCol="0" anchor="ctr">
            <a:noAutofit/>
          </a:bodyPr>
          <a:lstStyle/>
          <a:p>
            <a:pPr algn="l"/>
            <a:endParaRPr lang="nl-BE" sz="1600" b="1" dirty="0" err="1">
              <a:latin typeface="+mj-lt"/>
            </a:endParaRPr>
          </a:p>
        </p:txBody>
      </p:sp>
      <p:sp>
        <p:nvSpPr>
          <p:cNvPr id="13" name="Tijdelijke aanduiding voor voettekst 12">
            <a:extLst>
              <a:ext uri="{FF2B5EF4-FFF2-40B4-BE49-F238E27FC236}">
                <a16:creationId xmlns:a16="http://schemas.microsoft.com/office/drawing/2014/main" id="{1DDC855D-02AD-4561-BDE6-F3DD7C401561}"/>
              </a:ext>
            </a:extLst>
          </p:cNvPr>
          <p:cNvSpPr>
            <a:spLocks noGrp="1"/>
          </p:cNvSpPr>
          <p:nvPr>
            <p:ph type="ftr" sz="quarter" idx="16"/>
          </p:nvPr>
        </p:nvSpPr>
        <p:spPr/>
        <p:txBody>
          <a:bodyPr/>
          <a:lstStyle/>
          <a:p>
            <a:endParaRPr lang="nl-BE" dirty="0"/>
          </a:p>
        </p:txBody>
      </p:sp>
      <p:sp>
        <p:nvSpPr>
          <p:cNvPr id="14" name="Tijdelijke aanduiding voor dianummer 13">
            <a:extLst>
              <a:ext uri="{FF2B5EF4-FFF2-40B4-BE49-F238E27FC236}">
                <a16:creationId xmlns:a16="http://schemas.microsoft.com/office/drawing/2014/main" id="{C8D87F5B-3583-4B42-AF80-7ED6C7E13A5E}"/>
              </a:ext>
            </a:extLst>
          </p:cNvPr>
          <p:cNvSpPr>
            <a:spLocks noGrp="1"/>
          </p:cNvSpPr>
          <p:nvPr>
            <p:ph type="sldNum" sz="quarter" idx="17"/>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258092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el en subtitel en beeld rond">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406410" y="846000"/>
            <a:ext cx="5400000" cy="5400000"/>
          </a:xfrm>
          <a:prstGeom prst="ellipse">
            <a:avLst/>
          </a:prstGeom>
          <a:solidFill>
            <a:schemeClr val="bg1">
              <a:lumMod val="95000"/>
            </a:schemeClr>
          </a:solidFill>
        </p:spPr>
        <p:txBody>
          <a:bodyPr anchor="ctr"/>
          <a:lstStyle>
            <a:lvl1pPr marL="0" indent="0" algn="ctr">
              <a:buNone/>
              <a:defRPr baseline="-25000"/>
            </a:lvl1pPr>
          </a:lstStyle>
          <a:p>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0" name="Tijdelijke aanduiding voor inhoud 2">
            <a:extLst>
              <a:ext uri="{FF2B5EF4-FFF2-40B4-BE49-F238E27FC236}">
                <a16:creationId xmlns:a16="http://schemas.microsoft.com/office/drawing/2014/main" id="{10EE6AD9-5AB1-4652-A0F3-7BC5E87C5491}"/>
              </a:ext>
            </a:extLst>
          </p:cNvPr>
          <p:cNvSpPr>
            <a:spLocks noGrp="1"/>
          </p:cNvSpPr>
          <p:nvPr>
            <p:ph idx="1" hasCustomPrompt="1"/>
          </p:nvPr>
        </p:nvSpPr>
        <p:spPr>
          <a:xfrm>
            <a:off x="992771" y="1672659"/>
            <a:ext cx="5103229"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3" name="Tijdelijke aanduiding voor inhoud 2">
            <a:extLst>
              <a:ext uri="{FF2B5EF4-FFF2-40B4-BE49-F238E27FC236}">
                <a16:creationId xmlns:a16="http://schemas.microsoft.com/office/drawing/2014/main" id="{4371F4F7-5106-4340-8A60-86266AAE7C72}"/>
              </a:ext>
            </a:extLst>
          </p:cNvPr>
          <p:cNvSpPr>
            <a:spLocks noGrp="1"/>
          </p:cNvSpPr>
          <p:nvPr>
            <p:ph idx="17" hasCustomPrompt="1"/>
          </p:nvPr>
        </p:nvSpPr>
        <p:spPr>
          <a:xfrm>
            <a:off x="992771" y="2781569"/>
            <a:ext cx="5103229"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4" name="Tijdelijke aanduiding voor inhoud 2">
            <a:extLst>
              <a:ext uri="{FF2B5EF4-FFF2-40B4-BE49-F238E27FC236}">
                <a16:creationId xmlns:a16="http://schemas.microsoft.com/office/drawing/2014/main" id="{F4DE5972-7D46-4749-9EDC-2FB0DB0A5F89}"/>
              </a:ext>
            </a:extLst>
          </p:cNvPr>
          <p:cNvSpPr>
            <a:spLocks noGrp="1"/>
          </p:cNvSpPr>
          <p:nvPr>
            <p:ph idx="19" hasCustomPrompt="1"/>
          </p:nvPr>
        </p:nvSpPr>
        <p:spPr>
          <a:xfrm>
            <a:off x="992771" y="3890478"/>
            <a:ext cx="5103229"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5" name="Tijdelijke aanduiding voor inhoud 2">
            <a:extLst>
              <a:ext uri="{FF2B5EF4-FFF2-40B4-BE49-F238E27FC236}">
                <a16:creationId xmlns:a16="http://schemas.microsoft.com/office/drawing/2014/main" id="{F45F4614-43BB-4983-8695-97108310198B}"/>
              </a:ext>
            </a:extLst>
          </p:cNvPr>
          <p:cNvSpPr>
            <a:spLocks noGrp="1"/>
          </p:cNvSpPr>
          <p:nvPr>
            <p:ph idx="21" hasCustomPrompt="1"/>
          </p:nvPr>
        </p:nvSpPr>
        <p:spPr>
          <a:xfrm>
            <a:off x="992771" y="4986132"/>
            <a:ext cx="5103229"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6" name="Vrije vorm: vorm 15">
            <a:extLst>
              <a:ext uri="{FF2B5EF4-FFF2-40B4-BE49-F238E27FC236}">
                <a16:creationId xmlns:a16="http://schemas.microsoft.com/office/drawing/2014/main" id="{2FB70499-B703-4A94-86CD-A0760285B955}"/>
              </a:ext>
            </a:extLst>
          </p:cNvPr>
          <p:cNvSpPr/>
          <p:nvPr userDrawn="1"/>
        </p:nvSpPr>
        <p:spPr>
          <a:xfrm rot="16200000">
            <a:off x="712334" y="2012077"/>
            <a:ext cx="91760" cy="18478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2"/>
          </a:solidFill>
          <a:ln>
            <a:noFill/>
          </a:ln>
        </p:spPr>
        <p:txBody>
          <a:bodyPr wrap="square" lIns="0" tIns="0" rIns="0" bIns="0" rtlCol="0" anchor="ctr">
            <a:noAutofit/>
          </a:bodyPr>
          <a:lstStyle/>
          <a:p>
            <a:pPr algn="l"/>
            <a:endParaRPr lang="nl-BE" sz="1600" b="1" dirty="0" err="1">
              <a:latin typeface="+mj-lt"/>
            </a:endParaRPr>
          </a:p>
        </p:txBody>
      </p:sp>
      <p:sp>
        <p:nvSpPr>
          <p:cNvPr id="17" name="Rechthoek 16">
            <a:extLst>
              <a:ext uri="{FF2B5EF4-FFF2-40B4-BE49-F238E27FC236}">
                <a16:creationId xmlns:a16="http://schemas.microsoft.com/office/drawing/2014/main" id="{12924C5D-936F-4C2C-972A-610B7DC4A699}"/>
              </a:ext>
            </a:extLst>
          </p:cNvPr>
          <p:cNvSpPr/>
          <p:nvPr userDrawn="1"/>
        </p:nvSpPr>
        <p:spPr>
          <a:xfrm rot="16200000">
            <a:off x="665428" y="3120982"/>
            <a:ext cx="185570" cy="184794"/>
          </a:xfrm>
          <a:prstGeom prst="rect">
            <a:avLst/>
          </a:prstGeom>
          <a:solidFill>
            <a:schemeClr val="accent3"/>
          </a:solidFill>
          <a:ln>
            <a:noFill/>
          </a:ln>
        </p:spPr>
        <p:txBody>
          <a:bodyPr wrap="square" lIns="0" tIns="0" rIns="0" bIns="0" rtlCol="0" anchor="ctr">
            <a:noAutofit/>
          </a:bodyPr>
          <a:lstStyle/>
          <a:p>
            <a:pPr algn="l"/>
            <a:endParaRPr lang="nl-BE" sz="1600" b="1" dirty="0" err="1">
              <a:latin typeface="+mj-lt"/>
            </a:endParaRPr>
          </a:p>
        </p:txBody>
      </p:sp>
      <p:sp>
        <p:nvSpPr>
          <p:cNvPr id="18" name="Rechthoekige driehoek 17">
            <a:extLst>
              <a:ext uri="{FF2B5EF4-FFF2-40B4-BE49-F238E27FC236}">
                <a16:creationId xmlns:a16="http://schemas.microsoft.com/office/drawing/2014/main" id="{5C5C3D00-32F4-4B4A-9710-ED53360CA01C}"/>
              </a:ext>
            </a:extLst>
          </p:cNvPr>
          <p:cNvSpPr/>
          <p:nvPr userDrawn="1"/>
        </p:nvSpPr>
        <p:spPr>
          <a:xfrm rot="10800000">
            <a:off x="665428" y="4229892"/>
            <a:ext cx="185570" cy="184794"/>
          </a:xfrm>
          <a:prstGeom prst="rtTriangle">
            <a:avLst/>
          </a:prstGeom>
          <a:solidFill>
            <a:schemeClr val="accent1"/>
          </a:solidFill>
          <a:ln>
            <a:noFill/>
          </a:ln>
        </p:spPr>
        <p:txBody>
          <a:bodyPr wrap="square" lIns="0" tIns="0" rIns="0" bIns="0" rtlCol="0" anchor="ctr">
            <a:noAutofit/>
          </a:bodyPr>
          <a:lstStyle/>
          <a:p>
            <a:pPr algn="l"/>
            <a:endParaRPr lang="nl-BE" sz="1600" b="1" dirty="0" err="1">
              <a:latin typeface="+mj-lt"/>
            </a:endParaRPr>
          </a:p>
        </p:txBody>
      </p:sp>
      <p:sp>
        <p:nvSpPr>
          <p:cNvPr id="19" name="Vrije vorm: vorm 18">
            <a:extLst>
              <a:ext uri="{FF2B5EF4-FFF2-40B4-BE49-F238E27FC236}">
                <a16:creationId xmlns:a16="http://schemas.microsoft.com/office/drawing/2014/main" id="{39EA9522-5A4D-41CE-B192-FC6E7719FE5B}"/>
              </a:ext>
            </a:extLst>
          </p:cNvPr>
          <p:cNvSpPr/>
          <p:nvPr userDrawn="1"/>
        </p:nvSpPr>
        <p:spPr>
          <a:xfrm rot="5400000">
            <a:off x="665431" y="5325550"/>
            <a:ext cx="185566" cy="184790"/>
          </a:xfrm>
          <a:custGeom>
            <a:avLst/>
            <a:gdLst>
              <a:gd name="connsiteX0" fmla="*/ 0 w 321670"/>
              <a:gd name="connsiteY0" fmla="*/ 108252 h 320325"/>
              <a:gd name="connsiteX1" fmla="*/ 0 w 321670"/>
              <a:gd name="connsiteY1" fmla="*/ 0 h 320325"/>
              <a:gd name="connsiteX2" fmla="*/ 321670 w 321670"/>
              <a:gd name="connsiteY2" fmla="*/ 0 h 320325"/>
              <a:gd name="connsiteX3" fmla="*/ 321670 w 321670"/>
              <a:gd name="connsiteY3" fmla="*/ 108252 h 320325"/>
              <a:gd name="connsiteX4" fmla="*/ 321669 w 321670"/>
              <a:gd name="connsiteY4" fmla="*/ 108252 h 320325"/>
              <a:gd name="connsiteX5" fmla="*/ 321669 w 321670"/>
              <a:gd name="connsiteY5" fmla="*/ 212073 h 320325"/>
              <a:gd name="connsiteX6" fmla="*/ 321668 w 321670"/>
              <a:gd name="connsiteY6" fmla="*/ 212073 h 320325"/>
              <a:gd name="connsiteX7" fmla="*/ 321668 w 321670"/>
              <a:gd name="connsiteY7" fmla="*/ 320325 h 320325"/>
              <a:gd name="connsiteX8" fmla="*/ 198068 w 321670"/>
              <a:gd name="connsiteY8" fmla="*/ 320325 h 320325"/>
              <a:gd name="connsiteX9" fmla="*/ 198068 w 321670"/>
              <a:gd name="connsiteY9" fmla="*/ 212073 h 320325"/>
              <a:gd name="connsiteX10" fmla="*/ 104397 w 321670"/>
              <a:gd name="connsiteY10" fmla="*/ 212073 h 320325"/>
              <a:gd name="connsiteX11" fmla="*/ 104397 w 321670"/>
              <a:gd name="connsiteY11" fmla="*/ 108252 h 32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1670" h="320325">
                <a:moveTo>
                  <a:pt x="0" y="108252"/>
                </a:moveTo>
                <a:lnTo>
                  <a:pt x="0" y="0"/>
                </a:lnTo>
                <a:lnTo>
                  <a:pt x="321670" y="0"/>
                </a:lnTo>
                <a:lnTo>
                  <a:pt x="321670" y="108252"/>
                </a:lnTo>
                <a:lnTo>
                  <a:pt x="321669" y="108252"/>
                </a:lnTo>
                <a:lnTo>
                  <a:pt x="321669" y="212073"/>
                </a:lnTo>
                <a:lnTo>
                  <a:pt x="321668" y="212073"/>
                </a:lnTo>
                <a:lnTo>
                  <a:pt x="321668" y="320325"/>
                </a:lnTo>
                <a:lnTo>
                  <a:pt x="198068" y="320325"/>
                </a:lnTo>
                <a:lnTo>
                  <a:pt x="198068" y="212073"/>
                </a:lnTo>
                <a:lnTo>
                  <a:pt x="104397" y="212073"/>
                </a:lnTo>
                <a:lnTo>
                  <a:pt x="104397" y="108252"/>
                </a:lnTo>
                <a:close/>
              </a:path>
            </a:pathLst>
          </a:custGeom>
          <a:solidFill>
            <a:schemeClr val="accent4"/>
          </a:solidFill>
          <a:ln>
            <a:noFill/>
          </a:ln>
        </p:spPr>
        <p:txBody>
          <a:bodyPr wrap="square" lIns="0" tIns="0" rIns="0" bIns="0" rtlCol="0" anchor="ctr">
            <a:noAutofit/>
          </a:bodyPr>
          <a:lstStyle/>
          <a:p>
            <a:pPr algn="l"/>
            <a:endParaRPr lang="nl-BE" sz="1600" b="1" dirty="0" err="1">
              <a:latin typeface="+mj-lt"/>
            </a:endParaRPr>
          </a:p>
        </p:txBody>
      </p:sp>
      <p:sp>
        <p:nvSpPr>
          <p:cNvPr id="21" name="Vrije vorm: vorm 20">
            <a:extLst>
              <a:ext uri="{FF2B5EF4-FFF2-40B4-BE49-F238E27FC236}">
                <a16:creationId xmlns:a16="http://schemas.microsoft.com/office/drawing/2014/main" id="{A89006A6-4AE5-477F-841F-A4F02A38DDE5}"/>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4"/>
          </a:solidFill>
          <a:ln>
            <a:noFill/>
          </a:ln>
        </p:spPr>
        <p:txBody>
          <a:bodyPr wrap="square" lIns="0" tIns="0" rIns="0" bIns="0" rtlCol="0" anchor="ctr">
            <a:noAutofit/>
          </a:bodyPr>
          <a:lstStyle/>
          <a:p>
            <a:pPr algn="l"/>
            <a:endParaRPr lang="nl-BE" sz="1600" b="1" dirty="0" err="1">
              <a:latin typeface="+mj-lt"/>
            </a:endParaRPr>
          </a:p>
        </p:txBody>
      </p:sp>
      <p:sp>
        <p:nvSpPr>
          <p:cNvPr id="12" name="Tijdelijke aanduiding voor voettekst 11">
            <a:extLst>
              <a:ext uri="{FF2B5EF4-FFF2-40B4-BE49-F238E27FC236}">
                <a16:creationId xmlns:a16="http://schemas.microsoft.com/office/drawing/2014/main" id="{D829DBAF-9945-4758-A2B7-911C12B1FD00}"/>
              </a:ext>
            </a:extLst>
          </p:cNvPr>
          <p:cNvSpPr>
            <a:spLocks noGrp="1"/>
          </p:cNvSpPr>
          <p:nvPr>
            <p:ph type="ftr" sz="quarter" idx="22"/>
          </p:nvPr>
        </p:nvSpPr>
        <p:spPr/>
        <p:txBody>
          <a:bodyPr/>
          <a:lstStyle/>
          <a:p>
            <a:endParaRPr lang="nl-BE" dirty="0"/>
          </a:p>
        </p:txBody>
      </p:sp>
      <p:sp>
        <p:nvSpPr>
          <p:cNvPr id="20" name="Tijdelijke aanduiding voor dianummer 19">
            <a:extLst>
              <a:ext uri="{FF2B5EF4-FFF2-40B4-BE49-F238E27FC236}">
                <a16:creationId xmlns:a16="http://schemas.microsoft.com/office/drawing/2014/main" id="{27B40186-5C5D-4B29-B703-200ED40FE722}"/>
              </a:ext>
            </a:extLst>
          </p:cNvPr>
          <p:cNvSpPr>
            <a:spLocks noGrp="1"/>
          </p:cNvSpPr>
          <p:nvPr>
            <p:ph type="sldNum" sz="quarter" idx="23"/>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358958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el en object en beeld rond_2">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362343" y="406122"/>
            <a:ext cx="7430776" cy="7430776"/>
          </a:xfrm>
          <a:prstGeom prst="ellipse">
            <a:avLst/>
          </a:prstGeom>
          <a:solidFill>
            <a:schemeClr val="bg1">
              <a:lumMod val="95000"/>
            </a:schemeClr>
          </a:solidFill>
        </p:spPr>
        <p:txBody>
          <a:bodyPr anchor="ctr"/>
          <a:lstStyle>
            <a:lvl1pPr marL="0" indent="0" algn="ctr">
              <a:buNone/>
              <a:defRPr baseline="-25000"/>
            </a:lvl1pPr>
          </a:lstStyle>
          <a:p>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1" name="Tijdelijke aanduiding voor tekst 10">
            <a:extLst>
              <a:ext uri="{FF2B5EF4-FFF2-40B4-BE49-F238E27FC236}">
                <a16:creationId xmlns:a16="http://schemas.microsoft.com/office/drawing/2014/main" id="{94D40FD2-C162-407D-9C9A-A04CA78208AA}"/>
              </a:ext>
            </a:extLst>
          </p:cNvPr>
          <p:cNvSpPr>
            <a:spLocks noGrp="1"/>
          </p:cNvSpPr>
          <p:nvPr>
            <p:ph type="body" sz="quarter" idx="15"/>
          </p:nvPr>
        </p:nvSpPr>
        <p:spPr>
          <a:xfrm>
            <a:off x="658813" y="1762125"/>
            <a:ext cx="5437187" cy="3998913"/>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2" name="Vrije vorm: vorm 11">
            <a:extLst>
              <a:ext uri="{FF2B5EF4-FFF2-40B4-BE49-F238E27FC236}">
                <a16:creationId xmlns:a16="http://schemas.microsoft.com/office/drawing/2014/main" id="{3F36F7EB-17D7-4F2F-B458-8764984472CF}"/>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4"/>
          </a:solidFill>
          <a:ln>
            <a:noFill/>
          </a:ln>
        </p:spPr>
        <p:txBody>
          <a:bodyPr wrap="square" lIns="0" tIns="0" rIns="0" bIns="0" rtlCol="0" anchor="ctr">
            <a:noAutofit/>
          </a:bodyPr>
          <a:lstStyle/>
          <a:p>
            <a:pPr algn="l"/>
            <a:endParaRPr lang="nl-BE" sz="1600" b="1" dirty="0" err="1">
              <a:latin typeface="+mj-lt"/>
            </a:endParaRPr>
          </a:p>
        </p:txBody>
      </p:sp>
      <p:sp>
        <p:nvSpPr>
          <p:cNvPr id="13" name="Tijdelijke aanduiding voor voettekst 12">
            <a:extLst>
              <a:ext uri="{FF2B5EF4-FFF2-40B4-BE49-F238E27FC236}">
                <a16:creationId xmlns:a16="http://schemas.microsoft.com/office/drawing/2014/main" id="{88BE8483-974C-4B02-8F09-C19CF5E601E3}"/>
              </a:ext>
            </a:extLst>
          </p:cNvPr>
          <p:cNvSpPr>
            <a:spLocks noGrp="1"/>
          </p:cNvSpPr>
          <p:nvPr>
            <p:ph type="ftr" sz="quarter" idx="16"/>
          </p:nvPr>
        </p:nvSpPr>
        <p:spPr/>
        <p:txBody>
          <a:bodyPr/>
          <a:lstStyle/>
          <a:p>
            <a:endParaRPr lang="nl-BE" dirty="0"/>
          </a:p>
        </p:txBody>
      </p:sp>
      <p:sp>
        <p:nvSpPr>
          <p:cNvPr id="14" name="Tijdelijke aanduiding voor dianummer 13">
            <a:extLst>
              <a:ext uri="{FF2B5EF4-FFF2-40B4-BE49-F238E27FC236}">
                <a16:creationId xmlns:a16="http://schemas.microsoft.com/office/drawing/2014/main" id="{3FF926B2-77C6-4866-B2D2-E3F3C0D748F3}"/>
              </a:ext>
            </a:extLst>
          </p:cNvPr>
          <p:cNvSpPr>
            <a:spLocks noGrp="1"/>
          </p:cNvSpPr>
          <p:nvPr>
            <p:ph type="sldNum" sz="quarter" idx="17"/>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197606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el en subtitel en beeld rond (2)">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362343" y="406122"/>
            <a:ext cx="7430776" cy="7430776"/>
          </a:xfrm>
          <a:prstGeom prst="ellipse">
            <a:avLst/>
          </a:prstGeom>
          <a:solidFill>
            <a:schemeClr val="bg1">
              <a:lumMod val="95000"/>
            </a:schemeClr>
          </a:solidFill>
        </p:spPr>
        <p:txBody>
          <a:bodyPr anchor="ctr"/>
          <a:lstStyle>
            <a:lvl1pPr marL="0" indent="0" algn="ctr">
              <a:buNone/>
              <a:defRPr baseline="-25000"/>
            </a:lvl1pPr>
          </a:lstStyle>
          <a:p>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0" name="Tijdelijke aanduiding voor inhoud 2">
            <a:extLst>
              <a:ext uri="{FF2B5EF4-FFF2-40B4-BE49-F238E27FC236}">
                <a16:creationId xmlns:a16="http://schemas.microsoft.com/office/drawing/2014/main" id="{99CF5578-AC10-4AD4-A6FE-D4E9F3B8BEE9}"/>
              </a:ext>
            </a:extLst>
          </p:cNvPr>
          <p:cNvSpPr>
            <a:spLocks noGrp="1"/>
          </p:cNvSpPr>
          <p:nvPr>
            <p:ph idx="1" hasCustomPrompt="1"/>
          </p:nvPr>
        </p:nvSpPr>
        <p:spPr>
          <a:xfrm>
            <a:off x="992771" y="1672659"/>
            <a:ext cx="5103229"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3" name="Tijdelijke aanduiding voor inhoud 2">
            <a:extLst>
              <a:ext uri="{FF2B5EF4-FFF2-40B4-BE49-F238E27FC236}">
                <a16:creationId xmlns:a16="http://schemas.microsoft.com/office/drawing/2014/main" id="{8650217E-9812-4B94-A4BC-E8B9BE6B2B8E}"/>
              </a:ext>
            </a:extLst>
          </p:cNvPr>
          <p:cNvSpPr>
            <a:spLocks noGrp="1"/>
          </p:cNvSpPr>
          <p:nvPr>
            <p:ph idx="17" hasCustomPrompt="1"/>
          </p:nvPr>
        </p:nvSpPr>
        <p:spPr>
          <a:xfrm>
            <a:off x="992771" y="2781569"/>
            <a:ext cx="5103229"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4" name="Tijdelijke aanduiding voor inhoud 2">
            <a:extLst>
              <a:ext uri="{FF2B5EF4-FFF2-40B4-BE49-F238E27FC236}">
                <a16:creationId xmlns:a16="http://schemas.microsoft.com/office/drawing/2014/main" id="{7B932F2B-8231-4C2D-ACF4-6154263E2087}"/>
              </a:ext>
            </a:extLst>
          </p:cNvPr>
          <p:cNvSpPr>
            <a:spLocks noGrp="1"/>
          </p:cNvSpPr>
          <p:nvPr>
            <p:ph idx="19" hasCustomPrompt="1"/>
          </p:nvPr>
        </p:nvSpPr>
        <p:spPr>
          <a:xfrm>
            <a:off x="992771" y="3890478"/>
            <a:ext cx="5103229"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5" name="Tijdelijke aanduiding voor inhoud 2">
            <a:extLst>
              <a:ext uri="{FF2B5EF4-FFF2-40B4-BE49-F238E27FC236}">
                <a16:creationId xmlns:a16="http://schemas.microsoft.com/office/drawing/2014/main" id="{E91B5F9D-D110-42C4-823A-95CC6E0E98A4}"/>
              </a:ext>
            </a:extLst>
          </p:cNvPr>
          <p:cNvSpPr>
            <a:spLocks noGrp="1"/>
          </p:cNvSpPr>
          <p:nvPr>
            <p:ph idx="21" hasCustomPrompt="1"/>
          </p:nvPr>
        </p:nvSpPr>
        <p:spPr>
          <a:xfrm>
            <a:off x="992771" y="4986132"/>
            <a:ext cx="5103229"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6" name="Vrije vorm: vorm 15">
            <a:extLst>
              <a:ext uri="{FF2B5EF4-FFF2-40B4-BE49-F238E27FC236}">
                <a16:creationId xmlns:a16="http://schemas.microsoft.com/office/drawing/2014/main" id="{B8E746D0-B0D9-4B86-9368-B361174A9D61}"/>
              </a:ext>
            </a:extLst>
          </p:cNvPr>
          <p:cNvSpPr/>
          <p:nvPr userDrawn="1"/>
        </p:nvSpPr>
        <p:spPr>
          <a:xfrm rot="16200000">
            <a:off x="712334" y="2012077"/>
            <a:ext cx="91760" cy="18478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2"/>
          </a:solidFill>
          <a:ln>
            <a:noFill/>
          </a:ln>
        </p:spPr>
        <p:txBody>
          <a:bodyPr wrap="square" lIns="0" tIns="0" rIns="0" bIns="0" rtlCol="0" anchor="ctr">
            <a:noAutofit/>
          </a:bodyPr>
          <a:lstStyle/>
          <a:p>
            <a:pPr algn="l"/>
            <a:endParaRPr lang="nl-BE" sz="1600" b="1" dirty="0" err="1">
              <a:latin typeface="+mj-lt"/>
            </a:endParaRPr>
          </a:p>
        </p:txBody>
      </p:sp>
      <p:sp>
        <p:nvSpPr>
          <p:cNvPr id="17" name="Rechthoek 16">
            <a:extLst>
              <a:ext uri="{FF2B5EF4-FFF2-40B4-BE49-F238E27FC236}">
                <a16:creationId xmlns:a16="http://schemas.microsoft.com/office/drawing/2014/main" id="{2C68672F-CE68-4D3C-BAB5-48CDCBBE95DF}"/>
              </a:ext>
            </a:extLst>
          </p:cNvPr>
          <p:cNvSpPr/>
          <p:nvPr userDrawn="1"/>
        </p:nvSpPr>
        <p:spPr>
          <a:xfrm rot="16200000">
            <a:off x="665428" y="3120982"/>
            <a:ext cx="185570" cy="184794"/>
          </a:xfrm>
          <a:prstGeom prst="rect">
            <a:avLst/>
          </a:prstGeom>
          <a:solidFill>
            <a:schemeClr val="accent3"/>
          </a:solidFill>
          <a:ln>
            <a:noFill/>
          </a:ln>
        </p:spPr>
        <p:txBody>
          <a:bodyPr wrap="square" lIns="0" tIns="0" rIns="0" bIns="0" rtlCol="0" anchor="ctr">
            <a:noAutofit/>
          </a:bodyPr>
          <a:lstStyle/>
          <a:p>
            <a:pPr algn="l"/>
            <a:endParaRPr lang="nl-BE" sz="1600" b="1" dirty="0" err="1">
              <a:latin typeface="+mj-lt"/>
            </a:endParaRPr>
          </a:p>
        </p:txBody>
      </p:sp>
      <p:sp>
        <p:nvSpPr>
          <p:cNvPr id="18" name="Rechthoekige driehoek 17">
            <a:extLst>
              <a:ext uri="{FF2B5EF4-FFF2-40B4-BE49-F238E27FC236}">
                <a16:creationId xmlns:a16="http://schemas.microsoft.com/office/drawing/2014/main" id="{EF18B8DA-D6DF-4AF0-A0F0-0A96C1889B01}"/>
              </a:ext>
            </a:extLst>
          </p:cNvPr>
          <p:cNvSpPr/>
          <p:nvPr userDrawn="1"/>
        </p:nvSpPr>
        <p:spPr>
          <a:xfrm rot="10800000">
            <a:off x="665428" y="4229892"/>
            <a:ext cx="185570" cy="184794"/>
          </a:xfrm>
          <a:prstGeom prst="rtTriangle">
            <a:avLst/>
          </a:prstGeom>
          <a:solidFill>
            <a:schemeClr val="accent1"/>
          </a:solidFill>
          <a:ln>
            <a:noFill/>
          </a:ln>
        </p:spPr>
        <p:txBody>
          <a:bodyPr wrap="square" lIns="0" tIns="0" rIns="0" bIns="0" rtlCol="0" anchor="ctr">
            <a:noAutofit/>
          </a:bodyPr>
          <a:lstStyle/>
          <a:p>
            <a:pPr algn="l"/>
            <a:endParaRPr lang="nl-BE" sz="1600" b="1" dirty="0" err="1">
              <a:latin typeface="+mj-lt"/>
            </a:endParaRPr>
          </a:p>
        </p:txBody>
      </p:sp>
      <p:sp>
        <p:nvSpPr>
          <p:cNvPr id="19" name="Vrije vorm: vorm 18">
            <a:extLst>
              <a:ext uri="{FF2B5EF4-FFF2-40B4-BE49-F238E27FC236}">
                <a16:creationId xmlns:a16="http://schemas.microsoft.com/office/drawing/2014/main" id="{474288B0-29F7-4576-B68D-C22A89F80314}"/>
              </a:ext>
            </a:extLst>
          </p:cNvPr>
          <p:cNvSpPr/>
          <p:nvPr userDrawn="1"/>
        </p:nvSpPr>
        <p:spPr>
          <a:xfrm rot="5400000">
            <a:off x="665431" y="5325550"/>
            <a:ext cx="185566" cy="184790"/>
          </a:xfrm>
          <a:custGeom>
            <a:avLst/>
            <a:gdLst>
              <a:gd name="connsiteX0" fmla="*/ 0 w 321670"/>
              <a:gd name="connsiteY0" fmla="*/ 108252 h 320325"/>
              <a:gd name="connsiteX1" fmla="*/ 0 w 321670"/>
              <a:gd name="connsiteY1" fmla="*/ 0 h 320325"/>
              <a:gd name="connsiteX2" fmla="*/ 321670 w 321670"/>
              <a:gd name="connsiteY2" fmla="*/ 0 h 320325"/>
              <a:gd name="connsiteX3" fmla="*/ 321670 w 321670"/>
              <a:gd name="connsiteY3" fmla="*/ 108252 h 320325"/>
              <a:gd name="connsiteX4" fmla="*/ 321669 w 321670"/>
              <a:gd name="connsiteY4" fmla="*/ 108252 h 320325"/>
              <a:gd name="connsiteX5" fmla="*/ 321669 w 321670"/>
              <a:gd name="connsiteY5" fmla="*/ 212073 h 320325"/>
              <a:gd name="connsiteX6" fmla="*/ 321668 w 321670"/>
              <a:gd name="connsiteY6" fmla="*/ 212073 h 320325"/>
              <a:gd name="connsiteX7" fmla="*/ 321668 w 321670"/>
              <a:gd name="connsiteY7" fmla="*/ 320325 h 320325"/>
              <a:gd name="connsiteX8" fmla="*/ 198068 w 321670"/>
              <a:gd name="connsiteY8" fmla="*/ 320325 h 320325"/>
              <a:gd name="connsiteX9" fmla="*/ 198068 w 321670"/>
              <a:gd name="connsiteY9" fmla="*/ 212073 h 320325"/>
              <a:gd name="connsiteX10" fmla="*/ 104397 w 321670"/>
              <a:gd name="connsiteY10" fmla="*/ 212073 h 320325"/>
              <a:gd name="connsiteX11" fmla="*/ 104397 w 321670"/>
              <a:gd name="connsiteY11" fmla="*/ 108252 h 32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1670" h="320325">
                <a:moveTo>
                  <a:pt x="0" y="108252"/>
                </a:moveTo>
                <a:lnTo>
                  <a:pt x="0" y="0"/>
                </a:lnTo>
                <a:lnTo>
                  <a:pt x="321670" y="0"/>
                </a:lnTo>
                <a:lnTo>
                  <a:pt x="321670" y="108252"/>
                </a:lnTo>
                <a:lnTo>
                  <a:pt x="321669" y="108252"/>
                </a:lnTo>
                <a:lnTo>
                  <a:pt x="321669" y="212073"/>
                </a:lnTo>
                <a:lnTo>
                  <a:pt x="321668" y="212073"/>
                </a:lnTo>
                <a:lnTo>
                  <a:pt x="321668" y="320325"/>
                </a:lnTo>
                <a:lnTo>
                  <a:pt x="198068" y="320325"/>
                </a:lnTo>
                <a:lnTo>
                  <a:pt x="198068" y="212073"/>
                </a:lnTo>
                <a:lnTo>
                  <a:pt x="104397" y="212073"/>
                </a:lnTo>
                <a:lnTo>
                  <a:pt x="104397" y="108252"/>
                </a:lnTo>
                <a:close/>
              </a:path>
            </a:pathLst>
          </a:custGeom>
          <a:solidFill>
            <a:schemeClr val="accent4"/>
          </a:solidFill>
          <a:ln>
            <a:noFill/>
          </a:ln>
        </p:spPr>
        <p:txBody>
          <a:bodyPr wrap="square" lIns="0" tIns="0" rIns="0" bIns="0" rtlCol="0" anchor="ctr">
            <a:noAutofit/>
          </a:bodyPr>
          <a:lstStyle/>
          <a:p>
            <a:pPr algn="l"/>
            <a:endParaRPr lang="nl-BE" sz="1600" b="1" dirty="0" err="1">
              <a:latin typeface="+mj-lt"/>
            </a:endParaRPr>
          </a:p>
        </p:txBody>
      </p:sp>
      <p:sp>
        <p:nvSpPr>
          <p:cNvPr id="21" name="Vrije vorm: vorm 20">
            <a:extLst>
              <a:ext uri="{FF2B5EF4-FFF2-40B4-BE49-F238E27FC236}">
                <a16:creationId xmlns:a16="http://schemas.microsoft.com/office/drawing/2014/main" id="{57FF86E7-79F8-4850-B059-DDE2C11B1078}"/>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4"/>
          </a:solidFill>
          <a:ln>
            <a:noFill/>
          </a:ln>
        </p:spPr>
        <p:txBody>
          <a:bodyPr wrap="square" lIns="0" tIns="0" rIns="0" bIns="0" rtlCol="0" anchor="ctr">
            <a:noAutofit/>
          </a:bodyPr>
          <a:lstStyle/>
          <a:p>
            <a:pPr algn="l"/>
            <a:endParaRPr lang="nl-BE" sz="1600" b="1" dirty="0" err="1">
              <a:latin typeface="+mj-lt"/>
            </a:endParaRPr>
          </a:p>
        </p:txBody>
      </p:sp>
      <p:sp>
        <p:nvSpPr>
          <p:cNvPr id="12" name="Tijdelijke aanduiding voor voettekst 11">
            <a:extLst>
              <a:ext uri="{FF2B5EF4-FFF2-40B4-BE49-F238E27FC236}">
                <a16:creationId xmlns:a16="http://schemas.microsoft.com/office/drawing/2014/main" id="{5814D8D6-B990-4BE6-B9D4-E5C0F91DDA9B}"/>
              </a:ext>
            </a:extLst>
          </p:cNvPr>
          <p:cNvSpPr>
            <a:spLocks noGrp="1"/>
          </p:cNvSpPr>
          <p:nvPr>
            <p:ph type="ftr" sz="quarter" idx="22"/>
          </p:nvPr>
        </p:nvSpPr>
        <p:spPr/>
        <p:txBody>
          <a:bodyPr/>
          <a:lstStyle/>
          <a:p>
            <a:endParaRPr lang="nl-BE" dirty="0"/>
          </a:p>
        </p:txBody>
      </p:sp>
      <p:sp>
        <p:nvSpPr>
          <p:cNvPr id="20" name="Tijdelijke aanduiding voor dianummer 19">
            <a:extLst>
              <a:ext uri="{FF2B5EF4-FFF2-40B4-BE49-F238E27FC236}">
                <a16:creationId xmlns:a16="http://schemas.microsoft.com/office/drawing/2014/main" id="{19D0FB9D-8848-427B-9A52-D632876EFE51}"/>
              </a:ext>
            </a:extLst>
          </p:cNvPr>
          <p:cNvSpPr>
            <a:spLocks noGrp="1"/>
          </p:cNvSpPr>
          <p:nvPr>
            <p:ph type="sldNum" sz="quarter" idx="23"/>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325941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Titel en beeld">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58813" y="1498294"/>
            <a:ext cx="10867371" cy="4318612"/>
          </a:xfrm>
          <a:solidFill>
            <a:schemeClr val="bg1">
              <a:lumMod val="95000"/>
            </a:schemeClr>
          </a:solidFill>
        </p:spPr>
        <p:txBody>
          <a:bodyPr anchor="ctr"/>
          <a:lstStyle>
            <a:lvl1pPr marL="0" indent="0" algn="ctr">
              <a:buNone/>
              <a:defRPr baseline="-25000"/>
            </a:lvl1pPr>
          </a:lstStyle>
          <a:p>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1" name="Vrije vorm: vorm 10">
            <a:extLst>
              <a:ext uri="{FF2B5EF4-FFF2-40B4-BE49-F238E27FC236}">
                <a16:creationId xmlns:a16="http://schemas.microsoft.com/office/drawing/2014/main" id="{ACAC985E-F81E-497E-93FB-9A32943EE025}"/>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4"/>
          </a:solidFill>
          <a:ln>
            <a:noFill/>
          </a:ln>
        </p:spPr>
        <p:txBody>
          <a:bodyPr wrap="square" lIns="0" tIns="0" rIns="0" bIns="0" rtlCol="0" anchor="ctr">
            <a:noAutofit/>
          </a:bodyPr>
          <a:lstStyle/>
          <a:p>
            <a:pPr algn="l"/>
            <a:endParaRPr lang="nl-BE" sz="1600" b="1" dirty="0" err="1">
              <a:latin typeface="+mj-lt"/>
            </a:endParaRPr>
          </a:p>
        </p:txBody>
      </p:sp>
      <p:sp>
        <p:nvSpPr>
          <p:cNvPr id="12" name="Tijdelijke aanduiding voor voettekst 11">
            <a:extLst>
              <a:ext uri="{FF2B5EF4-FFF2-40B4-BE49-F238E27FC236}">
                <a16:creationId xmlns:a16="http://schemas.microsoft.com/office/drawing/2014/main" id="{92877682-38DE-4E83-AB3F-3CE8A11992C8}"/>
              </a:ext>
            </a:extLst>
          </p:cNvPr>
          <p:cNvSpPr>
            <a:spLocks noGrp="1"/>
          </p:cNvSpPr>
          <p:nvPr>
            <p:ph type="ftr" sz="quarter" idx="15"/>
          </p:nvPr>
        </p:nvSpPr>
        <p:spPr/>
        <p:txBody>
          <a:bodyPr/>
          <a:lstStyle/>
          <a:p>
            <a:endParaRPr lang="nl-BE" dirty="0"/>
          </a:p>
        </p:txBody>
      </p:sp>
      <p:sp>
        <p:nvSpPr>
          <p:cNvPr id="13" name="Tijdelijke aanduiding voor dianummer 12">
            <a:extLst>
              <a:ext uri="{FF2B5EF4-FFF2-40B4-BE49-F238E27FC236}">
                <a16:creationId xmlns:a16="http://schemas.microsoft.com/office/drawing/2014/main" id="{7F26E5CC-942D-40AE-9932-5A64E7E7B0D5}"/>
              </a:ext>
            </a:extLst>
          </p:cNvPr>
          <p:cNvSpPr>
            <a:spLocks noGrp="1"/>
          </p:cNvSpPr>
          <p:nvPr>
            <p:ph type="sldNum" sz="quarter" idx="16"/>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314306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el en beeld (2)">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65816" y="1498294"/>
            <a:ext cx="5216296" cy="4318612"/>
          </a:xfrm>
          <a:solidFill>
            <a:schemeClr val="bg1">
              <a:lumMod val="95000"/>
            </a:schemeClr>
          </a:solidFill>
        </p:spPr>
        <p:txBody>
          <a:bodyPr anchor="ctr"/>
          <a:lstStyle>
            <a:lvl1pPr marL="0" indent="0" algn="ctr">
              <a:buNone/>
              <a:defRPr baseline="-25000"/>
            </a:lvl1pPr>
          </a:lstStyle>
          <a:p>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0" name="Tijdelijke aanduiding voor afbeelding 8">
            <a:extLst>
              <a:ext uri="{FF2B5EF4-FFF2-40B4-BE49-F238E27FC236}">
                <a16:creationId xmlns:a16="http://schemas.microsoft.com/office/drawing/2014/main" id="{AD144CC7-24AF-4B98-A99B-B1C4731EA7C1}"/>
              </a:ext>
            </a:extLst>
          </p:cNvPr>
          <p:cNvSpPr>
            <a:spLocks noGrp="1"/>
          </p:cNvSpPr>
          <p:nvPr>
            <p:ph type="pic" sz="quarter" idx="15"/>
          </p:nvPr>
        </p:nvSpPr>
        <p:spPr>
          <a:xfrm>
            <a:off x="6316892" y="1498294"/>
            <a:ext cx="5216296" cy="4318612"/>
          </a:xfrm>
          <a:solidFill>
            <a:schemeClr val="bg1">
              <a:lumMod val="95000"/>
            </a:schemeClr>
          </a:solidFill>
        </p:spPr>
        <p:txBody>
          <a:bodyPr anchor="ctr"/>
          <a:lstStyle>
            <a:lvl1pPr marL="0" indent="0" algn="ctr">
              <a:buNone/>
              <a:defRPr baseline="-25000"/>
            </a:lvl1pPr>
          </a:lstStyle>
          <a:p>
            <a:endParaRPr lang="nl-BE"/>
          </a:p>
        </p:txBody>
      </p:sp>
      <p:sp>
        <p:nvSpPr>
          <p:cNvPr id="11" name="Vrije vorm: vorm 10">
            <a:extLst>
              <a:ext uri="{FF2B5EF4-FFF2-40B4-BE49-F238E27FC236}">
                <a16:creationId xmlns:a16="http://schemas.microsoft.com/office/drawing/2014/main" id="{EBFAE7DF-84D1-4308-AE42-DD73011FD5C7}"/>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4"/>
          </a:solidFill>
          <a:ln>
            <a:noFill/>
          </a:ln>
        </p:spPr>
        <p:txBody>
          <a:bodyPr wrap="square" lIns="0" tIns="0" rIns="0" bIns="0" rtlCol="0" anchor="ctr">
            <a:noAutofit/>
          </a:bodyPr>
          <a:lstStyle/>
          <a:p>
            <a:pPr algn="l"/>
            <a:endParaRPr lang="nl-BE" sz="1600" b="1" dirty="0" err="1">
              <a:latin typeface="+mj-lt"/>
            </a:endParaRPr>
          </a:p>
        </p:txBody>
      </p:sp>
      <p:sp>
        <p:nvSpPr>
          <p:cNvPr id="13" name="Tijdelijke aanduiding voor voettekst 12">
            <a:extLst>
              <a:ext uri="{FF2B5EF4-FFF2-40B4-BE49-F238E27FC236}">
                <a16:creationId xmlns:a16="http://schemas.microsoft.com/office/drawing/2014/main" id="{788088C5-5ABA-43EB-9494-BAD6DC3F0C0F}"/>
              </a:ext>
            </a:extLst>
          </p:cNvPr>
          <p:cNvSpPr>
            <a:spLocks noGrp="1"/>
          </p:cNvSpPr>
          <p:nvPr>
            <p:ph type="ftr" sz="quarter" idx="16"/>
          </p:nvPr>
        </p:nvSpPr>
        <p:spPr/>
        <p:txBody>
          <a:bodyPr/>
          <a:lstStyle/>
          <a:p>
            <a:endParaRPr lang="nl-BE" dirty="0"/>
          </a:p>
        </p:txBody>
      </p:sp>
      <p:sp>
        <p:nvSpPr>
          <p:cNvPr id="14" name="Tijdelijke aanduiding voor dianummer 13">
            <a:extLst>
              <a:ext uri="{FF2B5EF4-FFF2-40B4-BE49-F238E27FC236}">
                <a16:creationId xmlns:a16="http://schemas.microsoft.com/office/drawing/2014/main" id="{A4A1675E-77B8-4216-95B8-C079729B60C7}"/>
              </a:ext>
            </a:extLst>
          </p:cNvPr>
          <p:cNvSpPr>
            <a:spLocks noGrp="1"/>
          </p:cNvSpPr>
          <p:nvPr>
            <p:ph type="sldNum" sz="quarter" idx="17"/>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112154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el en beeld">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4068000" y="0"/>
            <a:ext cx="8124000" cy="6858000"/>
          </a:xfrm>
          <a:prstGeom prst="rect">
            <a:avLst/>
          </a:prstGeom>
          <a:solidFill>
            <a:schemeClr val="bg1">
              <a:lumMod val="95000"/>
            </a:schemeClr>
          </a:solidFill>
        </p:spPr>
        <p:txBody>
          <a:bodyPr anchor="ctr"/>
          <a:lstStyle>
            <a:lvl1pPr marL="0" indent="0" algn="ctr">
              <a:buNone/>
              <a:defRPr baseline="-25000"/>
            </a:lvl1pPr>
          </a:lstStyle>
          <a:p>
            <a:endParaRPr lang="nl-BE"/>
          </a:p>
        </p:txBody>
      </p:sp>
      <p:sp>
        <p:nvSpPr>
          <p:cNvPr id="7" name="Rechthoek 6">
            <a:extLst>
              <a:ext uri="{FF2B5EF4-FFF2-40B4-BE49-F238E27FC236}">
                <a16:creationId xmlns:a16="http://schemas.microsoft.com/office/drawing/2014/main" id="{E5744A9E-4C9D-4407-95E8-93A822A070AB}"/>
              </a:ext>
            </a:extLst>
          </p:cNvPr>
          <p:cNvSpPr/>
          <p:nvPr userDrawn="1"/>
        </p:nvSpPr>
        <p:spPr>
          <a:xfrm>
            <a:off x="0" y="1"/>
            <a:ext cx="406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a:xfrm>
            <a:off x="395999" y="594002"/>
            <a:ext cx="3099759" cy="1518019"/>
          </a:xfrm>
        </p:spPr>
        <p:txBody>
          <a:bodyPr/>
          <a:lstStyle>
            <a:lvl1pPr>
              <a:defRPr>
                <a:solidFill>
                  <a:schemeClr val="accent2"/>
                </a:solidFill>
              </a:defRPr>
            </a:lvl1p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410178" y="228154"/>
            <a:ext cx="3099759" cy="365125"/>
          </a:xfrm>
        </p:spPr>
        <p:txBody>
          <a:bodyPr anchor="b" anchorCtr="0"/>
          <a:lstStyle>
            <a:lvl1pPr marL="0" indent="0">
              <a:buNone/>
              <a:defRPr sz="1400" b="1">
                <a:solidFill>
                  <a:schemeClr val="tx1"/>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3" name="Gedeeltelijke cirkel 12">
            <a:extLst>
              <a:ext uri="{FF2B5EF4-FFF2-40B4-BE49-F238E27FC236}">
                <a16:creationId xmlns:a16="http://schemas.microsoft.com/office/drawing/2014/main" id="{0AADED64-0876-4931-A9EE-AB3D2BA7A2FD}"/>
              </a:ext>
            </a:extLst>
          </p:cNvPr>
          <p:cNvSpPr/>
          <p:nvPr userDrawn="1"/>
        </p:nvSpPr>
        <p:spPr>
          <a:xfrm rot="10800000">
            <a:off x="-1133620" y="3233068"/>
            <a:ext cx="2267240" cy="2267240"/>
          </a:xfrm>
          <a:prstGeom prst="pie">
            <a:avLst>
              <a:gd name="adj1" fmla="val 5397516"/>
              <a:gd name="adj2" fmla="val 162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3" name="Rechthoekige driehoek 2">
            <a:extLst>
              <a:ext uri="{FF2B5EF4-FFF2-40B4-BE49-F238E27FC236}">
                <a16:creationId xmlns:a16="http://schemas.microsoft.com/office/drawing/2014/main" id="{F3C90441-3937-4C81-9D31-E604F064ACB4}"/>
              </a:ext>
            </a:extLst>
          </p:cNvPr>
          <p:cNvSpPr/>
          <p:nvPr userDrawn="1"/>
        </p:nvSpPr>
        <p:spPr>
          <a:xfrm rot="2700000">
            <a:off x="1465650" y="3565098"/>
            <a:ext cx="1603181" cy="1603181"/>
          </a:xfrm>
          <a:prstGeom prst="rtTriangle">
            <a:avLst/>
          </a:prstGeom>
          <a:solidFill>
            <a:schemeClr val="accent3"/>
          </a:solidFill>
        </p:spPr>
        <p:txBody>
          <a:bodyPr wrap="square" lIns="0" tIns="0" rIns="0" bIns="0" rtlCol="0" anchor="ctr">
            <a:spAutoFit/>
          </a:bodyPr>
          <a:lstStyle/>
          <a:p>
            <a:pPr algn="l"/>
            <a:endParaRPr lang="nl-BE" sz="1600" b="1" dirty="0" err="1">
              <a:latin typeface="+mj-lt"/>
            </a:endParaRPr>
          </a:p>
        </p:txBody>
      </p:sp>
      <p:pic>
        <p:nvPicPr>
          <p:cNvPr id="11" name="Graphic 10">
            <a:extLst>
              <a:ext uri="{FF2B5EF4-FFF2-40B4-BE49-F238E27FC236}">
                <a16:creationId xmlns:a16="http://schemas.microsoft.com/office/drawing/2014/main" id="{20ADB065-AEC7-4855-90CD-56FFD28426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8813" y="6221683"/>
            <a:ext cx="1153603" cy="366439"/>
          </a:xfrm>
          <a:prstGeom prst="rect">
            <a:avLst/>
          </a:prstGeom>
        </p:spPr>
      </p:pic>
      <p:sp>
        <p:nvSpPr>
          <p:cNvPr id="15" name="Tijdelijke aanduiding voor voettekst 14">
            <a:extLst>
              <a:ext uri="{FF2B5EF4-FFF2-40B4-BE49-F238E27FC236}">
                <a16:creationId xmlns:a16="http://schemas.microsoft.com/office/drawing/2014/main" id="{85F76303-990D-46FC-954F-5E6751B3C7D8}"/>
              </a:ext>
            </a:extLst>
          </p:cNvPr>
          <p:cNvSpPr>
            <a:spLocks noGrp="1"/>
          </p:cNvSpPr>
          <p:nvPr>
            <p:ph type="ftr" sz="quarter" idx="15"/>
          </p:nvPr>
        </p:nvSpPr>
        <p:spPr/>
        <p:txBody>
          <a:bodyPr/>
          <a:lstStyle/>
          <a:p>
            <a:endParaRPr lang="nl-BE" dirty="0"/>
          </a:p>
        </p:txBody>
      </p:sp>
      <p:sp>
        <p:nvSpPr>
          <p:cNvPr id="16" name="Tijdelijke aanduiding voor dianummer 15">
            <a:extLst>
              <a:ext uri="{FF2B5EF4-FFF2-40B4-BE49-F238E27FC236}">
                <a16:creationId xmlns:a16="http://schemas.microsoft.com/office/drawing/2014/main" id="{23C0E6B8-F87B-4914-8184-CA943B22C3EC}"/>
              </a:ext>
            </a:extLst>
          </p:cNvPr>
          <p:cNvSpPr>
            <a:spLocks noGrp="1"/>
          </p:cNvSpPr>
          <p:nvPr>
            <p:ph type="sldNum" sz="quarter" idx="16"/>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104978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3" grpId="0" animBg="1"/>
    </p:bld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el en beeld rond">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5334000" y="0"/>
            <a:ext cx="6858000" cy="6858000"/>
          </a:xfrm>
          <a:prstGeom prst="ellipse">
            <a:avLst/>
          </a:prstGeom>
          <a:solidFill>
            <a:schemeClr val="bg1">
              <a:lumMod val="95000"/>
            </a:schemeClr>
          </a:solidFill>
        </p:spPr>
        <p:txBody>
          <a:bodyPr anchor="ctr"/>
          <a:lstStyle>
            <a:lvl1pPr marL="0" indent="0" algn="ctr">
              <a:buNone/>
              <a:defRPr baseline="-25000"/>
            </a:lvl1pPr>
          </a:lstStyle>
          <a:p>
            <a:endParaRPr lang="nl-BE"/>
          </a:p>
        </p:txBody>
      </p:sp>
      <p:sp>
        <p:nvSpPr>
          <p:cNvPr id="7" name="Rechthoek 6">
            <a:extLst>
              <a:ext uri="{FF2B5EF4-FFF2-40B4-BE49-F238E27FC236}">
                <a16:creationId xmlns:a16="http://schemas.microsoft.com/office/drawing/2014/main" id="{E5744A9E-4C9D-4407-95E8-93A822A070AB}"/>
              </a:ext>
            </a:extLst>
          </p:cNvPr>
          <p:cNvSpPr/>
          <p:nvPr userDrawn="1"/>
        </p:nvSpPr>
        <p:spPr>
          <a:xfrm>
            <a:off x="0" y="1"/>
            <a:ext cx="533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a:xfrm>
            <a:off x="658813" y="594002"/>
            <a:ext cx="3990305" cy="1518019"/>
          </a:xfrm>
        </p:spPr>
        <p:txBody>
          <a:bodyPr/>
          <a:lstStyle>
            <a:lvl1pPr>
              <a:defRPr>
                <a:solidFill>
                  <a:schemeClr val="accent2"/>
                </a:solidFill>
              </a:defRPr>
            </a:lvl1p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58814" y="228154"/>
            <a:ext cx="3990305" cy="365125"/>
          </a:xfrm>
        </p:spPr>
        <p:txBody>
          <a:bodyPr anchor="b" anchorCtr="0"/>
          <a:lstStyle>
            <a:lvl1pPr marL="0" indent="0">
              <a:buNone/>
              <a:defRPr sz="1400" b="1">
                <a:solidFill>
                  <a:schemeClr val="tx1"/>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1" name="Gedeeltelijke cirkel 10">
            <a:extLst>
              <a:ext uri="{FF2B5EF4-FFF2-40B4-BE49-F238E27FC236}">
                <a16:creationId xmlns:a16="http://schemas.microsoft.com/office/drawing/2014/main" id="{A8D34397-20B1-41D1-BCAC-0209F26BC340}"/>
              </a:ext>
            </a:extLst>
          </p:cNvPr>
          <p:cNvSpPr/>
          <p:nvPr userDrawn="1"/>
        </p:nvSpPr>
        <p:spPr>
          <a:xfrm rot="10800000">
            <a:off x="-1133620" y="3233068"/>
            <a:ext cx="2267240" cy="2267240"/>
          </a:xfrm>
          <a:prstGeom prst="pie">
            <a:avLst>
              <a:gd name="adj1" fmla="val 5397516"/>
              <a:gd name="adj2" fmla="val 162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2" name="Rechthoekige driehoek 11">
            <a:extLst>
              <a:ext uri="{FF2B5EF4-FFF2-40B4-BE49-F238E27FC236}">
                <a16:creationId xmlns:a16="http://schemas.microsoft.com/office/drawing/2014/main" id="{BEC06E56-2CD9-41F5-BF60-964FB64BF4AE}"/>
              </a:ext>
            </a:extLst>
          </p:cNvPr>
          <p:cNvSpPr/>
          <p:nvPr userDrawn="1"/>
        </p:nvSpPr>
        <p:spPr>
          <a:xfrm rot="2700000">
            <a:off x="1465650" y="3565098"/>
            <a:ext cx="1603181" cy="1603181"/>
          </a:xfrm>
          <a:prstGeom prst="rtTriangle">
            <a:avLst/>
          </a:prstGeom>
          <a:solidFill>
            <a:schemeClr val="accent3"/>
          </a:solidFill>
        </p:spPr>
        <p:txBody>
          <a:bodyPr wrap="square" lIns="0" tIns="0" rIns="0" bIns="0" rtlCol="0" anchor="ctr">
            <a:spAutoFit/>
          </a:bodyPr>
          <a:lstStyle/>
          <a:p>
            <a:pPr algn="l"/>
            <a:endParaRPr lang="nl-BE" sz="1600" b="1" dirty="0" err="1">
              <a:latin typeface="+mj-lt"/>
            </a:endParaRPr>
          </a:p>
        </p:txBody>
      </p:sp>
      <p:pic>
        <p:nvPicPr>
          <p:cNvPr id="15" name="Graphic 14">
            <a:extLst>
              <a:ext uri="{FF2B5EF4-FFF2-40B4-BE49-F238E27FC236}">
                <a16:creationId xmlns:a16="http://schemas.microsoft.com/office/drawing/2014/main" id="{BF148157-41FE-4CCB-9A09-0BB521B90E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8813" y="6221683"/>
            <a:ext cx="1153603" cy="366439"/>
          </a:xfrm>
          <a:prstGeom prst="rect">
            <a:avLst/>
          </a:prstGeom>
        </p:spPr>
      </p:pic>
      <p:sp>
        <p:nvSpPr>
          <p:cNvPr id="6" name="Tijdelijke aanduiding voor voettekst 5">
            <a:extLst>
              <a:ext uri="{FF2B5EF4-FFF2-40B4-BE49-F238E27FC236}">
                <a16:creationId xmlns:a16="http://schemas.microsoft.com/office/drawing/2014/main" id="{8B09CBDD-0AD7-4ECD-ACDA-05FEC4ACEE8B}"/>
              </a:ext>
            </a:extLst>
          </p:cNvPr>
          <p:cNvSpPr>
            <a:spLocks noGrp="1"/>
          </p:cNvSpPr>
          <p:nvPr>
            <p:ph type="ftr" sz="quarter" idx="15"/>
          </p:nvPr>
        </p:nvSpPr>
        <p:spPr/>
        <p:txBody>
          <a:bodyPr/>
          <a:lstStyle/>
          <a:p>
            <a:endParaRPr lang="nl-BE" dirty="0"/>
          </a:p>
        </p:txBody>
      </p:sp>
      <p:sp>
        <p:nvSpPr>
          <p:cNvPr id="16" name="Tijdelijke aanduiding voor dianummer 15">
            <a:extLst>
              <a:ext uri="{FF2B5EF4-FFF2-40B4-BE49-F238E27FC236}">
                <a16:creationId xmlns:a16="http://schemas.microsoft.com/office/drawing/2014/main" id="{005A811A-7644-4DA7-9A7C-632CF7CB22F5}"/>
              </a:ext>
            </a:extLst>
          </p:cNvPr>
          <p:cNvSpPr>
            <a:spLocks noGrp="1"/>
          </p:cNvSpPr>
          <p:nvPr>
            <p:ph type="sldNum" sz="quarter" idx="16"/>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361593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el en beeld rond groot">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5334000" y="0"/>
            <a:ext cx="8012463" cy="8012463"/>
          </a:xfrm>
          <a:prstGeom prst="ellipse">
            <a:avLst/>
          </a:prstGeom>
          <a:solidFill>
            <a:schemeClr val="bg1">
              <a:lumMod val="95000"/>
            </a:schemeClr>
          </a:solidFill>
        </p:spPr>
        <p:txBody>
          <a:bodyPr anchor="ctr"/>
          <a:lstStyle>
            <a:lvl1pPr marL="0" indent="0" algn="ctr">
              <a:buNone/>
              <a:defRPr baseline="-25000"/>
            </a:lvl1pPr>
          </a:lstStyle>
          <a:p>
            <a:endParaRPr lang="nl-BE"/>
          </a:p>
        </p:txBody>
      </p:sp>
      <p:sp>
        <p:nvSpPr>
          <p:cNvPr id="7" name="Rechthoek 6">
            <a:extLst>
              <a:ext uri="{FF2B5EF4-FFF2-40B4-BE49-F238E27FC236}">
                <a16:creationId xmlns:a16="http://schemas.microsoft.com/office/drawing/2014/main" id="{E5744A9E-4C9D-4407-95E8-93A822A070AB}"/>
              </a:ext>
            </a:extLst>
          </p:cNvPr>
          <p:cNvSpPr/>
          <p:nvPr userDrawn="1"/>
        </p:nvSpPr>
        <p:spPr>
          <a:xfrm>
            <a:off x="0" y="1"/>
            <a:ext cx="533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accent4"/>
              </a:solidFill>
            </a:endParaRPr>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a:xfrm>
            <a:off x="658813" y="594002"/>
            <a:ext cx="3990305" cy="1518019"/>
          </a:xfrm>
        </p:spPr>
        <p:txBody>
          <a:bodyPr/>
          <a:lstStyle>
            <a:lvl1pPr>
              <a:defRPr>
                <a:solidFill>
                  <a:schemeClr val="accent2"/>
                </a:solidFill>
              </a:defRPr>
            </a:lvl1p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58814" y="228154"/>
            <a:ext cx="3990305" cy="365125"/>
          </a:xfrm>
        </p:spPr>
        <p:txBody>
          <a:bodyPr anchor="b" anchorCtr="0"/>
          <a:lstStyle>
            <a:lvl1pPr marL="0" indent="0">
              <a:buNone/>
              <a:defRPr sz="1400" b="1">
                <a:solidFill>
                  <a:schemeClr val="tx1"/>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1" name="Gedeeltelijke cirkel 10">
            <a:extLst>
              <a:ext uri="{FF2B5EF4-FFF2-40B4-BE49-F238E27FC236}">
                <a16:creationId xmlns:a16="http://schemas.microsoft.com/office/drawing/2014/main" id="{7BD64213-449B-41BD-971A-30A589BBC111}"/>
              </a:ext>
            </a:extLst>
          </p:cNvPr>
          <p:cNvSpPr/>
          <p:nvPr userDrawn="1"/>
        </p:nvSpPr>
        <p:spPr>
          <a:xfrm rot="10800000">
            <a:off x="-1133620" y="3233068"/>
            <a:ext cx="2267240" cy="2267240"/>
          </a:xfrm>
          <a:prstGeom prst="pie">
            <a:avLst>
              <a:gd name="adj1" fmla="val 5397516"/>
              <a:gd name="adj2" fmla="val 162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2" name="Rechthoekige driehoek 11">
            <a:extLst>
              <a:ext uri="{FF2B5EF4-FFF2-40B4-BE49-F238E27FC236}">
                <a16:creationId xmlns:a16="http://schemas.microsoft.com/office/drawing/2014/main" id="{E680E3DC-9D91-4564-8256-B5FE7ACE51D8}"/>
              </a:ext>
            </a:extLst>
          </p:cNvPr>
          <p:cNvSpPr/>
          <p:nvPr userDrawn="1"/>
        </p:nvSpPr>
        <p:spPr>
          <a:xfrm rot="2700000">
            <a:off x="1465650" y="3565098"/>
            <a:ext cx="1603181" cy="1603181"/>
          </a:xfrm>
          <a:prstGeom prst="rtTriangle">
            <a:avLst/>
          </a:prstGeom>
          <a:solidFill>
            <a:schemeClr val="accent3"/>
          </a:solidFill>
        </p:spPr>
        <p:txBody>
          <a:bodyPr wrap="square" lIns="0" tIns="0" rIns="0" bIns="0" rtlCol="0" anchor="ctr">
            <a:spAutoFit/>
          </a:bodyPr>
          <a:lstStyle/>
          <a:p>
            <a:pPr algn="l"/>
            <a:endParaRPr lang="nl-BE" sz="1600" b="1" dirty="0" err="1">
              <a:latin typeface="+mj-lt"/>
            </a:endParaRPr>
          </a:p>
        </p:txBody>
      </p:sp>
      <p:pic>
        <p:nvPicPr>
          <p:cNvPr id="15" name="Graphic 14">
            <a:extLst>
              <a:ext uri="{FF2B5EF4-FFF2-40B4-BE49-F238E27FC236}">
                <a16:creationId xmlns:a16="http://schemas.microsoft.com/office/drawing/2014/main" id="{4B6C9B33-0469-4054-BD66-B636535D79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8813" y="6221683"/>
            <a:ext cx="1153603" cy="366439"/>
          </a:xfrm>
          <a:prstGeom prst="rect">
            <a:avLst/>
          </a:prstGeom>
        </p:spPr>
      </p:pic>
      <p:sp>
        <p:nvSpPr>
          <p:cNvPr id="6" name="Tijdelijke aanduiding voor voettekst 5">
            <a:extLst>
              <a:ext uri="{FF2B5EF4-FFF2-40B4-BE49-F238E27FC236}">
                <a16:creationId xmlns:a16="http://schemas.microsoft.com/office/drawing/2014/main" id="{D16DE7DA-B9CF-44D6-83A7-A512BDD1A751}"/>
              </a:ext>
            </a:extLst>
          </p:cNvPr>
          <p:cNvSpPr>
            <a:spLocks noGrp="1"/>
          </p:cNvSpPr>
          <p:nvPr>
            <p:ph type="ftr" sz="quarter" idx="15"/>
          </p:nvPr>
        </p:nvSpPr>
        <p:spPr/>
        <p:txBody>
          <a:bodyPr/>
          <a:lstStyle/>
          <a:p>
            <a:endParaRPr lang="nl-BE" dirty="0"/>
          </a:p>
        </p:txBody>
      </p:sp>
      <p:sp>
        <p:nvSpPr>
          <p:cNvPr id="16" name="Tijdelijke aanduiding voor dianummer 15">
            <a:extLst>
              <a:ext uri="{FF2B5EF4-FFF2-40B4-BE49-F238E27FC236}">
                <a16:creationId xmlns:a16="http://schemas.microsoft.com/office/drawing/2014/main" id="{47A7987F-CA43-4A44-A07D-CD9BB1E72D3D}"/>
              </a:ext>
            </a:extLst>
          </p:cNvPr>
          <p:cNvSpPr>
            <a:spLocks noGrp="1"/>
          </p:cNvSpPr>
          <p:nvPr>
            <p:ph type="sldNum" sz="quarter" idx="16"/>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83441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en object en beeld rond">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406410" y="846000"/>
            <a:ext cx="5400000" cy="5400000"/>
          </a:xfrm>
          <a:prstGeom prst="ellipse">
            <a:avLst/>
          </a:prstGeom>
          <a:solidFill>
            <a:schemeClr val="bg1">
              <a:lumMod val="95000"/>
            </a:schemeClr>
          </a:solidFill>
        </p:spPr>
        <p:txBody>
          <a:bodyPr anchor="ctr"/>
          <a:lstStyle>
            <a:lvl1pPr marL="0" indent="0" algn="ctr">
              <a:buNone/>
              <a:defRPr baseline="-25000"/>
            </a:lvl1pPr>
          </a:lstStyle>
          <a:p>
            <a:r>
              <a:rPr lang="nl-NL"/>
              <a:t>Klik op het pictogram als u een afbeelding wilt toevoegen</a:t>
            </a:r>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1" name="Tijdelijke aanduiding voor tekst 10">
            <a:extLst>
              <a:ext uri="{FF2B5EF4-FFF2-40B4-BE49-F238E27FC236}">
                <a16:creationId xmlns:a16="http://schemas.microsoft.com/office/drawing/2014/main" id="{94D40FD2-C162-407D-9C9A-A04CA78208AA}"/>
              </a:ext>
            </a:extLst>
          </p:cNvPr>
          <p:cNvSpPr>
            <a:spLocks noGrp="1"/>
          </p:cNvSpPr>
          <p:nvPr>
            <p:ph type="body" sz="quarter" idx="15"/>
          </p:nvPr>
        </p:nvSpPr>
        <p:spPr>
          <a:xfrm>
            <a:off x="658813" y="1762125"/>
            <a:ext cx="5437187" cy="3998913"/>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2" name="Vrije vorm: vorm 11">
            <a:extLst>
              <a:ext uri="{FF2B5EF4-FFF2-40B4-BE49-F238E27FC236}">
                <a16:creationId xmlns:a16="http://schemas.microsoft.com/office/drawing/2014/main" id="{93098E6A-FDA5-42EC-BB9A-7D79FBA4FEDB}"/>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3"/>
          </a:solidFill>
          <a:ln>
            <a:noFill/>
          </a:ln>
        </p:spPr>
        <p:txBody>
          <a:bodyPr wrap="square" lIns="0" tIns="0" rIns="0" bIns="0" rtlCol="0" anchor="ctr">
            <a:noAutofit/>
          </a:bodyPr>
          <a:lstStyle/>
          <a:p>
            <a:pPr algn="l"/>
            <a:endParaRPr lang="nl-BE" sz="1600" b="1" dirty="0" err="1">
              <a:latin typeface="+mj-lt"/>
            </a:endParaRPr>
          </a:p>
        </p:txBody>
      </p:sp>
      <p:sp>
        <p:nvSpPr>
          <p:cNvPr id="3" name="Tijdelijke aanduiding voor voettekst 2">
            <a:extLst>
              <a:ext uri="{FF2B5EF4-FFF2-40B4-BE49-F238E27FC236}">
                <a16:creationId xmlns:a16="http://schemas.microsoft.com/office/drawing/2014/main" id="{B2C76C88-9DC1-46B4-9303-06DD46902312}"/>
              </a:ext>
            </a:extLst>
          </p:cNvPr>
          <p:cNvSpPr>
            <a:spLocks noGrp="1"/>
          </p:cNvSpPr>
          <p:nvPr>
            <p:ph type="ftr" sz="quarter" idx="16"/>
          </p:nvPr>
        </p:nvSpPr>
        <p:spPr/>
        <p:txBody>
          <a:bodyPr/>
          <a:lstStyle/>
          <a:p>
            <a:endParaRPr lang="nl-BE" dirty="0"/>
          </a:p>
        </p:txBody>
      </p:sp>
      <p:sp>
        <p:nvSpPr>
          <p:cNvPr id="7" name="Tijdelijke aanduiding voor dianummer 6">
            <a:extLst>
              <a:ext uri="{FF2B5EF4-FFF2-40B4-BE49-F238E27FC236}">
                <a16:creationId xmlns:a16="http://schemas.microsoft.com/office/drawing/2014/main" id="{8F26574B-4715-49BF-A335-E14D7829A64E}"/>
              </a:ext>
            </a:extLst>
          </p:cNvPr>
          <p:cNvSpPr>
            <a:spLocks noGrp="1"/>
          </p:cNvSpPr>
          <p:nvPr>
            <p:ph type="sldNum" sz="quarter" idx="17"/>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133275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el en quote met naam">
    <p:bg>
      <p:bgPr>
        <a:solidFill>
          <a:schemeClr val="accent4"/>
        </a:solidFill>
        <a:effectLst/>
      </p:bgPr>
    </p:bg>
    <p:spTree>
      <p:nvGrpSpPr>
        <p:cNvPr id="1" name=""/>
        <p:cNvGrpSpPr/>
        <p:nvPr/>
      </p:nvGrpSpPr>
      <p:grpSpPr>
        <a:xfrm>
          <a:off x="0" y="0"/>
          <a:ext cx="0" cy="0"/>
          <a:chOff x="0" y="0"/>
          <a:chExt cx="0" cy="0"/>
        </a:xfrm>
      </p:grpSpPr>
      <p:sp>
        <p:nvSpPr>
          <p:cNvPr id="18" name="Rechthoek 17">
            <a:extLst>
              <a:ext uri="{FF2B5EF4-FFF2-40B4-BE49-F238E27FC236}">
                <a16:creationId xmlns:a16="http://schemas.microsoft.com/office/drawing/2014/main" id="{7BE966C4-F2D9-4A05-8182-0E3CB210AD5F}"/>
              </a:ext>
            </a:extLst>
          </p:cNvPr>
          <p:cNvSpPr/>
          <p:nvPr userDrawn="1"/>
        </p:nvSpPr>
        <p:spPr>
          <a:xfrm>
            <a:off x="10179781" y="5632057"/>
            <a:ext cx="2012219" cy="12259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ijdelijke aanduiding voor afbeelding 8">
            <a:extLst>
              <a:ext uri="{FF2B5EF4-FFF2-40B4-BE49-F238E27FC236}">
                <a16:creationId xmlns:a16="http://schemas.microsoft.com/office/drawing/2014/main" id="{C62F4BC8-6200-4266-A16A-CC0C8AAADA8E}"/>
              </a:ext>
            </a:extLst>
          </p:cNvPr>
          <p:cNvSpPr>
            <a:spLocks noGrp="1"/>
          </p:cNvSpPr>
          <p:nvPr>
            <p:ph type="pic" sz="quarter" idx="14"/>
          </p:nvPr>
        </p:nvSpPr>
        <p:spPr>
          <a:xfrm>
            <a:off x="1884168" y="2676017"/>
            <a:ext cx="1432282" cy="1432282"/>
          </a:xfrm>
          <a:prstGeom prst="ellipse">
            <a:avLst/>
          </a:prstGeom>
          <a:solidFill>
            <a:schemeClr val="bg1">
              <a:lumMod val="95000"/>
            </a:schemeClr>
          </a:solidFill>
        </p:spPr>
        <p:txBody>
          <a:bodyPr anchor="ctr"/>
          <a:lstStyle>
            <a:lvl1pPr marL="0" indent="0" algn="ctr">
              <a:buNone/>
              <a:defRPr sz="2000" baseline="-25000"/>
            </a:lvl1pPr>
          </a:lstStyle>
          <a:p>
            <a:endParaRPr lang="nl-BE"/>
          </a:p>
        </p:txBody>
      </p:sp>
      <p:sp>
        <p:nvSpPr>
          <p:cNvPr id="12" name="Tijdelijke aanduiding voor tekst 9">
            <a:extLst>
              <a:ext uri="{FF2B5EF4-FFF2-40B4-BE49-F238E27FC236}">
                <a16:creationId xmlns:a16="http://schemas.microsoft.com/office/drawing/2014/main" id="{15423308-AAC4-429E-A2F1-870836FD7C0D}"/>
              </a:ext>
            </a:extLst>
          </p:cNvPr>
          <p:cNvSpPr>
            <a:spLocks noGrp="1"/>
          </p:cNvSpPr>
          <p:nvPr>
            <p:ph type="body" sz="quarter" idx="15" hasCustomPrompt="1"/>
          </p:nvPr>
        </p:nvSpPr>
        <p:spPr>
          <a:xfrm>
            <a:off x="3689799" y="2321999"/>
            <a:ext cx="6181314" cy="2140319"/>
          </a:xfrm>
        </p:spPr>
        <p:txBody>
          <a:bodyPr/>
          <a:lstStyle>
            <a:lvl1pPr marL="0" indent="0">
              <a:buNone/>
              <a:defRPr sz="2700" b="1">
                <a:solidFill>
                  <a:schemeClr val="tx1"/>
                </a:solidFill>
                <a:latin typeface="+mj-lt"/>
              </a:defRPr>
            </a:lvl1pPr>
          </a:lstStyle>
          <a:p>
            <a:pPr lvl="0"/>
            <a:r>
              <a:rPr lang="nl-NL" dirty="0"/>
              <a:t>Lorem ipsum dolor sit amet, consectetuer adipiscing elit. Maecenas porttitor congue massa. Fusce posuere, magna sed pulvinar ultricies, purus lectus malesuada libero, sit amet commodo magna eros quis </a:t>
            </a:r>
            <a:r>
              <a:rPr lang="nl-NL" dirty="0" err="1"/>
              <a:t>urna</a:t>
            </a:r>
            <a:r>
              <a:rPr lang="nl-NL" dirty="0"/>
              <a:t>.</a:t>
            </a:r>
          </a:p>
        </p:txBody>
      </p:sp>
      <p:sp>
        <p:nvSpPr>
          <p:cNvPr id="13" name="Tijdelijke aanduiding voor tekst 9">
            <a:extLst>
              <a:ext uri="{FF2B5EF4-FFF2-40B4-BE49-F238E27FC236}">
                <a16:creationId xmlns:a16="http://schemas.microsoft.com/office/drawing/2014/main" id="{08574577-82D1-450C-AB07-3C42489D1E2E}"/>
              </a:ext>
            </a:extLst>
          </p:cNvPr>
          <p:cNvSpPr>
            <a:spLocks noGrp="1"/>
          </p:cNvSpPr>
          <p:nvPr>
            <p:ph type="body" sz="quarter" idx="16" hasCustomPrompt="1"/>
          </p:nvPr>
        </p:nvSpPr>
        <p:spPr>
          <a:xfrm>
            <a:off x="3685518" y="4574866"/>
            <a:ext cx="6308725" cy="466613"/>
          </a:xfrm>
        </p:spPr>
        <p:txBody>
          <a:bodyPr anchor="b"/>
          <a:lstStyle>
            <a:lvl1pPr marL="0" indent="0">
              <a:buFontTx/>
              <a:buNone/>
              <a:defRPr sz="2100" b="1">
                <a:solidFill>
                  <a:schemeClr val="accent2"/>
                </a:solidFill>
                <a:latin typeface="+mj-lt"/>
              </a:defRPr>
            </a:lvl1pPr>
          </a:lstStyle>
          <a:p>
            <a:pPr lvl="0"/>
            <a:r>
              <a:rPr lang="nl-NL" dirty="0"/>
              <a:t>Naam Achternaam</a:t>
            </a:r>
            <a:endParaRPr lang="nl-BE" dirty="0"/>
          </a:p>
        </p:txBody>
      </p:sp>
      <p:sp>
        <p:nvSpPr>
          <p:cNvPr id="14" name="Tijdelijke aanduiding voor tekst 11">
            <a:extLst>
              <a:ext uri="{FF2B5EF4-FFF2-40B4-BE49-F238E27FC236}">
                <a16:creationId xmlns:a16="http://schemas.microsoft.com/office/drawing/2014/main" id="{ED6C814E-9199-4384-8E04-80BC32268AA6}"/>
              </a:ext>
            </a:extLst>
          </p:cNvPr>
          <p:cNvSpPr>
            <a:spLocks noGrp="1"/>
          </p:cNvSpPr>
          <p:nvPr>
            <p:ph type="body" sz="quarter" idx="17" hasCustomPrompt="1"/>
          </p:nvPr>
        </p:nvSpPr>
        <p:spPr>
          <a:xfrm>
            <a:off x="3685518" y="5041479"/>
            <a:ext cx="1909500" cy="466613"/>
          </a:xfrm>
        </p:spPr>
        <p:txBody>
          <a:bodyPr/>
          <a:lstStyle>
            <a:lvl1pPr marL="0" indent="0">
              <a:buNone/>
              <a:defRPr sz="2100">
                <a:solidFill>
                  <a:schemeClr val="accent2"/>
                </a:solidFill>
                <a:latin typeface="+mj-lt"/>
              </a:defRPr>
            </a:lvl1pPr>
            <a:lvl2pPr marL="358163" indent="0">
              <a:buNone/>
              <a:defRPr sz="2200">
                <a:latin typeface="+mj-lt"/>
              </a:defRPr>
            </a:lvl2pPr>
            <a:lvl3pPr marL="720000" indent="0">
              <a:buNone/>
              <a:defRPr sz="2200">
                <a:latin typeface="+mj-lt"/>
              </a:defRPr>
            </a:lvl3pPr>
            <a:lvl4pPr marL="1080000" indent="0">
              <a:buNone/>
              <a:defRPr sz="2200">
                <a:latin typeface="+mj-lt"/>
              </a:defRPr>
            </a:lvl4pPr>
            <a:lvl5pPr marL="1440000" indent="0">
              <a:buNone/>
              <a:defRPr sz="2200">
                <a:latin typeface="+mj-lt"/>
              </a:defRPr>
            </a:lvl5pPr>
          </a:lstStyle>
          <a:p>
            <a:pPr lvl="0"/>
            <a:r>
              <a:rPr lang="nl-NL" dirty="0"/>
              <a:t>Datum</a:t>
            </a:r>
            <a:endParaRPr lang="nl-BE" dirty="0"/>
          </a:p>
        </p:txBody>
      </p:sp>
      <p:sp>
        <p:nvSpPr>
          <p:cNvPr id="16" name="Gedeeltelijke cirkel 15">
            <a:extLst>
              <a:ext uri="{FF2B5EF4-FFF2-40B4-BE49-F238E27FC236}">
                <a16:creationId xmlns:a16="http://schemas.microsoft.com/office/drawing/2014/main" id="{D09C221D-B46C-40B3-A53A-E96521698B1E}"/>
              </a:ext>
            </a:extLst>
          </p:cNvPr>
          <p:cNvSpPr/>
          <p:nvPr userDrawn="1"/>
        </p:nvSpPr>
        <p:spPr>
          <a:xfrm>
            <a:off x="3685518" y="1504271"/>
            <a:ext cx="623480" cy="623480"/>
          </a:xfrm>
          <a:prstGeom prst="pie">
            <a:avLst>
              <a:gd name="adj1" fmla="val 5397516"/>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0" name="Gedeeltelijke cirkel 19">
            <a:extLst>
              <a:ext uri="{FF2B5EF4-FFF2-40B4-BE49-F238E27FC236}">
                <a16:creationId xmlns:a16="http://schemas.microsoft.com/office/drawing/2014/main" id="{4D96823D-B755-421C-8B12-28EC2990AB52}"/>
              </a:ext>
            </a:extLst>
          </p:cNvPr>
          <p:cNvSpPr/>
          <p:nvPr userDrawn="1"/>
        </p:nvSpPr>
        <p:spPr>
          <a:xfrm>
            <a:off x="3997258" y="1504271"/>
            <a:ext cx="623480" cy="623480"/>
          </a:xfrm>
          <a:prstGeom prst="pie">
            <a:avLst>
              <a:gd name="adj1" fmla="val 5397516"/>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1" name="Rechthoekige driehoek 20">
            <a:extLst>
              <a:ext uri="{FF2B5EF4-FFF2-40B4-BE49-F238E27FC236}">
                <a16:creationId xmlns:a16="http://schemas.microsoft.com/office/drawing/2014/main" id="{59D4E89D-E1B0-42CA-B7C9-B61705D298B8}"/>
              </a:ext>
            </a:extLst>
          </p:cNvPr>
          <p:cNvSpPr/>
          <p:nvPr userDrawn="1"/>
        </p:nvSpPr>
        <p:spPr>
          <a:xfrm flipV="1">
            <a:off x="0" y="-1"/>
            <a:ext cx="3548050" cy="3547432"/>
          </a:xfrm>
          <a:prstGeom prst="rtTriangle">
            <a:avLst/>
          </a:prstGeom>
          <a:solidFill>
            <a:schemeClr val="accent4">
              <a:lumMod val="90000"/>
              <a:alpha val="30000"/>
            </a:schemeClr>
          </a:solidFill>
        </p:spPr>
        <p:txBody>
          <a:bodyPr wrap="square" lIns="0" tIns="0" rIns="0" bIns="0" rtlCol="0" anchor="ctr">
            <a:noAutofit/>
          </a:bodyPr>
          <a:lstStyle/>
          <a:p>
            <a:pPr algn="l"/>
            <a:endParaRPr lang="nl-BE" sz="1600" b="1" dirty="0" err="1">
              <a:latin typeface="+mj-lt"/>
            </a:endParaRPr>
          </a:p>
        </p:txBody>
      </p:sp>
      <p:sp>
        <p:nvSpPr>
          <p:cNvPr id="24" name="Gedeeltelijke cirkel 23">
            <a:extLst>
              <a:ext uri="{FF2B5EF4-FFF2-40B4-BE49-F238E27FC236}">
                <a16:creationId xmlns:a16="http://schemas.microsoft.com/office/drawing/2014/main" id="{1E6B0ED3-9A30-46EC-AA0B-E59F3A50AC70}"/>
              </a:ext>
            </a:extLst>
          </p:cNvPr>
          <p:cNvSpPr/>
          <p:nvPr userDrawn="1"/>
        </p:nvSpPr>
        <p:spPr>
          <a:xfrm>
            <a:off x="11439017" y="2676017"/>
            <a:ext cx="1505966" cy="1505966"/>
          </a:xfrm>
          <a:prstGeom prst="pie">
            <a:avLst>
              <a:gd name="adj1" fmla="val 5397516"/>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lvl1pPr>
              <a:defRPr>
                <a:solidFill>
                  <a:schemeClr val="accent2"/>
                </a:solidFill>
              </a:defRPr>
            </a:lvl1p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58813" y="228154"/>
            <a:ext cx="3714750" cy="365125"/>
          </a:xfrm>
        </p:spPr>
        <p:txBody>
          <a:bodyPr anchor="b" anchorCtr="0"/>
          <a:lstStyle>
            <a:lvl1pPr marL="0" indent="0">
              <a:buNone/>
              <a:defRPr sz="1400" b="1">
                <a:solidFill>
                  <a:schemeClr val="tx1"/>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0" name="Tijdelijke aanduiding voor voettekst 9">
            <a:extLst>
              <a:ext uri="{FF2B5EF4-FFF2-40B4-BE49-F238E27FC236}">
                <a16:creationId xmlns:a16="http://schemas.microsoft.com/office/drawing/2014/main" id="{BD16477C-E370-47BF-884D-26CC2F00583B}"/>
              </a:ext>
            </a:extLst>
          </p:cNvPr>
          <p:cNvSpPr>
            <a:spLocks noGrp="1"/>
          </p:cNvSpPr>
          <p:nvPr>
            <p:ph type="ftr" sz="quarter" idx="18"/>
          </p:nvPr>
        </p:nvSpPr>
        <p:spPr/>
        <p:txBody>
          <a:bodyPr/>
          <a:lstStyle/>
          <a:p>
            <a:endParaRPr lang="nl-BE" dirty="0"/>
          </a:p>
        </p:txBody>
      </p:sp>
      <p:sp>
        <p:nvSpPr>
          <p:cNvPr id="15" name="Tijdelijke aanduiding voor dianummer 14">
            <a:extLst>
              <a:ext uri="{FF2B5EF4-FFF2-40B4-BE49-F238E27FC236}">
                <a16:creationId xmlns:a16="http://schemas.microsoft.com/office/drawing/2014/main" id="{0AE54C2B-0B1E-46E0-ADD0-0EFFC776EDB0}"/>
              </a:ext>
            </a:extLst>
          </p:cNvPr>
          <p:cNvSpPr>
            <a:spLocks noGrp="1"/>
          </p:cNvSpPr>
          <p:nvPr>
            <p:ph type="sldNum" sz="quarter" idx="19"/>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128621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650"/>
                            </p:stCondLst>
                            <p:childTnLst>
                              <p:par>
                                <p:cTn id="14" presetID="49" presetClass="entr" presetSubtype="0" decel="10000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 calcmode="lin" valueType="num">
                                      <p:cBhvr>
                                        <p:cTn id="18" dur="500" fill="hold"/>
                                        <p:tgtEl>
                                          <p:spTgt spid="16"/>
                                        </p:tgtEl>
                                        <p:attrNameLst>
                                          <p:attrName>style.rotation</p:attrName>
                                        </p:attrNameLst>
                                      </p:cBhvr>
                                      <p:tavLst>
                                        <p:tav tm="0">
                                          <p:val>
                                            <p:fltVal val="360"/>
                                          </p:val>
                                        </p:tav>
                                        <p:tav tm="100000">
                                          <p:val>
                                            <p:fltVal val="0"/>
                                          </p:val>
                                        </p:tav>
                                      </p:tavLst>
                                    </p:anim>
                                    <p:animEffect transition="in" filter="fade">
                                      <p:cBhvr>
                                        <p:cTn id="19" dur="500"/>
                                        <p:tgtEl>
                                          <p:spTgt spid="16"/>
                                        </p:tgtEl>
                                      </p:cBhvr>
                                    </p:animEffect>
                                  </p:childTnLst>
                                </p:cTn>
                              </p:par>
                              <p:par>
                                <p:cTn id="20" presetID="49" presetClass="entr" presetSubtype="0" decel="10000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 calcmode="lin" valueType="num">
                                      <p:cBhvr>
                                        <p:cTn id="24" dur="500" fill="hold"/>
                                        <p:tgtEl>
                                          <p:spTgt spid="20"/>
                                        </p:tgtEl>
                                        <p:attrNameLst>
                                          <p:attrName>style.rotation</p:attrName>
                                        </p:attrNameLst>
                                      </p:cBhvr>
                                      <p:tavLst>
                                        <p:tav tm="0">
                                          <p:val>
                                            <p:fltVal val="360"/>
                                          </p:val>
                                        </p:tav>
                                        <p:tav tm="100000">
                                          <p:val>
                                            <p:fltVal val="0"/>
                                          </p:val>
                                        </p:tav>
                                      </p:tavLst>
                                    </p:anim>
                                    <p:animEffect transition="in" filter="fade">
                                      <p:cBhvr>
                                        <p:cTn id="25" dur="500"/>
                                        <p:tgtEl>
                                          <p:spTgt spid="20"/>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10" presetClass="entr" presetSubtype="0" fill="hold" grpId="0" nodeType="withEffect">
                                  <p:stCondLst>
                                    <p:cond delay="400"/>
                                  </p:stCondLst>
                                  <p:iterate type="wd">
                                    <p:tmPct val="5000"/>
                                  </p:iterate>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fade">
                                      <p:cBhvr>
                                        <p:cTn id="33" dur="500"/>
                                        <p:tgtEl>
                                          <p:spTgt spid="12">
                                            <p:txEl>
                                              <p:pRg st="0" end="0"/>
                                            </p:txEl>
                                          </p:spTgt>
                                        </p:tgtEl>
                                      </p:cBhvr>
                                    </p:animEffect>
                                  </p:childTnLst>
                                </p:cTn>
                              </p:par>
                            </p:childTnLst>
                          </p:cTn>
                        </p:par>
                        <p:par>
                          <p:cTn id="34" fill="hold">
                            <p:stCondLst>
                              <p:cond delay="2425"/>
                            </p:stCondLst>
                            <p:childTnLst>
                              <p:par>
                                <p:cTn id="35" presetID="53" presetClass="entr" presetSubtype="16" fill="hold" grpId="0" nodeType="after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 calcmode="lin" valueType="num">
                                      <p:cBhvr>
                                        <p:cTn id="3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13">
                                            <p:txEl>
                                              <p:pRg st="0" end="0"/>
                                            </p:txEl>
                                          </p:spTgt>
                                        </p:tgtEl>
                                      </p:cBhvr>
                                    </p:animEffect>
                                  </p:childTnLst>
                                </p:cTn>
                              </p:par>
                              <p:par>
                                <p:cTn id="40" presetID="53" presetClass="entr" presetSubtype="16" fill="hold" grpId="0" nodeType="withEffect">
                                  <p:stCondLst>
                                    <p:cond delay="100"/>
                                  </p:stCondLst>
                                  <p:childTnLst>
                                    <p:set>
                                      <p:cBhvr>
                                        <p:cTn id="41" dur="1" fill="hold">
                                          <p:stCondLst>
                                            <p:cond delay="0"/>
                                          </p:stCondLst>
                                        </p:cTn>
                                        <p:tgtEl>
                                          <p:spTgt spid="14">
                                            <p:txEl>
                                              <p:pRg st="0" end="0"/>
                                            </p:txEl>
                                          </p:spTgt>
                                        </p:tgtEl>
                                        <p:attrNameLst>
                                          <p:attrName>style.visibility</p:attrName>
                                        </p:attrNameLst>
                                      </p:cBhvr>
                                      <p:to>
                                        <p:strVal val="visible"/>
                                      </p:to>
                                    </p:set>
                                    <p:anim calcmode="lin" valueType="num">
                                      <p:cBhvr>
                                        <p:cTn id="42"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uild="p">
        <p:tmplLst>
          <p:tmpl lvl="1">
            <p:tnLst>
              <p:par>
                <p:cTn presetID="10" presetClass="entr" presetSubtype="0" fill="hold" nodeType="withEffect">
                  <p:stCondLst>
                    <p:cond delay="400"/>
                  </p:stCondLst>
                  <p:iterate type="wd">
                    <p:tmPct val="5000"/>
                  </p:iterate>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500" fill="hold"/>
                        <p:tgtEl>
                          <p:spTgt spid="13"/>
                        </p:tgtEl>
                        <p:attrNameLst>
                          <p:attrName>ppt_w</p:attrName>
                        </p:attrNameLst>
                      </p:cBhvr>
                      <p:tavLst>
                        <p:tav tm="0">
                          <p:val>
                            <p:fltVal val="0"/>
                          </p:val>
                        </p:tav>
                        <p:tav tm="100000">
                          <p:val>
                            <p:strVal val="#ppt_w"/>
                          </p:val>
                        </p:tav>
                      </p:tavLst>
                    </p:anim>
                    <p:anim calcmode="lin" valueType="num">
                      <p:cBhvr>
                        <p:cTn dur="500" fill="hold"/>
                        <p:tgtEl>
                          <p:spTgt spid="13"/>
                        </p:tgtEl>
                        <p:attrNameLst>
                          <p:attrName>ppt_h</p:attrName>
                        </p:attrNameLst>
                      </p:cBhvr>
                      <p:tavLst>
                        <p:tav tm="0">
                          <p:val>
                            <p:fltVal val="0"/>
                          </p:val>
                        </p:tav>
                        <p:tav tm="100000">
                          <p:val>
                            <p:strVal val="#ppt_h"/>
                          </p:val>
                        </p:tav>
                      </p:tavLst>
                    </p:anim>
                    <p:animEffect transition="in" filter="fade">
                      <p:cBhvr>
                        <p:cTn dur="500"/>
                        <p:tgtEl>
                          <p:spTgt spid="13"/>
                        </p:tgtEl>
                      </p:cBhvr>
                    </p:animEffect>
                  </p:childTnLst>
                </p:cTn>
              </p:par>
            </p:tnLst>
          </p:tmpl>
        </p:tmplLst>
      </p:bldP>
      <p:bldP spid="14" grpId="0" build="p">
        <p:tmplLst>
          <p:tmpl lvl="1">
            <p:tnLst>
              <p:par>
                <p:cTn presetID="53" presetClass="entr" presetSubtype="16"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 calcmode="lin" valueType="num">
                      <p:cBhvr>
                        <p:cTn dur="500" fill="hold"/>
                        <p:tgtEl>
                          <p:spTgt spid="14"/>
                        </p:tgtEl>
                        <p:attrNameLst>
                          <p:attrName>ppt_w</p:attrName>
                        </p:attrNameLst>
                      </p:cBhvr>
                      <p:tavLst>
                        <p:tav tm="0">
                          <p:val>
                            <p:fltVal val="0"/>
                          </p:val>
                        </p:tav>
                        <p:tav tm="100000">
                          <p:val>
                            <p:strVal val="#ppt_w"/>
                          </p:val>
                        </p:tav>
                      </p:tavLst>
                    </p:anim>
                    <p:anim calcmode="lin" valueType="num">
                      <p:cBhvr>
                        <p:cTn dur="500" fill="hold"/>
                        <p:tgtEl>
                          <p:spTgt spid="14"/>
                        </p:tgtEl>
                        <p:attrNameLst>
                          <p:attrName>ppt_h</p:attrName>
                        </p:attrNameLst>
                      </p:cBhvr>
                      <p:tavLst>
                        <p:tav tm="0">
                          <p:val>
                            <p:fltVal val="0"/>
                          </p:val>
                        </p:tav>
                        <p:tav tm="100000">
                          <p:val>
                            <p:strVal val="#ppt_h"/>
                          </p:val>
                        </p:tav>
                      </p:tavLst>
                    </p:anim>
                    <p:animEffect transition="in" filter="fade">
                      <p:cBhvr>
                        <p:cTn dur="500"/>
                        <p:tgtEl>
                          <p:spTgt spid="14"/>
                        </p:tgtEl>
                      </p:cBhvr>
                    </p:animEffect>
                  </p:childTnLst>
                </p:cTn>
              </p:par>
            </p:tnLst>
          </p:tmpl>
        </p:tmplLst>
      </p:bldP>
      <p:bldP spid="16" grpId="0" animBg="1"/>
      <p:bldP spid="20" grpId="0" animBg="1"/>
      <p:bldP spid="21" grpId="0" animBg="1"/>
      <p:bldP spid="24" grpId="0" animBg="1"/>
    </p:bld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el en quote met naam wit">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7" name="Rechthoekige driehoek 16">
            <a:extLst>
              <a:ext uri="{FF2B5EF4-FFF2-40B4-BE49-F238E27FC236}">
                <a16:creationId xmlns:a16="http://schemas.microsoft.com/office/drawing/2014/main" id="{15B54BF4-554B-4AEA-BD68-687B1B03F4DA}"/>
              </a:ext>
            </a:extLst>
          </p:cNvPr>
          <p:cNvSpPr/>
          <p:nvPr userDrawn="1"/>
        </p:nvSpPr>
        <p:spPr>
          <a:xfrm rot="5400000" flipV="1">
            <a:off x="9515905" y="-77"/>
            <a:ext cx="2676327" cy="2675861"/>
          </a:xfrm>
          <a:prstGeom prst="rtTriangle">
            <a:avLst/>
          </a:prstGeom>
          <a:solidFill>
            <a:schemeClr val="accent4"/>
          </a:solidFill>
        </p:spPr>
        <p:txBody>
          <a:bodyPr wrap="square" lIns="0" tIns="0" rIns="0" bIns="0" rtlCol="0" anchor="ctr">
            <a:noAutofit/>
          </a:bodyPr>
          <a:lstStyle/>
          <a:p>
            <a:pPr algn="l"/>
            <a:endParaRPr lang="nl-BE" sz="1600" b="1" dirty="0" err="1">
              <a:solidFill>
                <a:schemeClr val="accent3"/>
              </a:solidFill>
              <a:latin typeface="+mj-lt"/>
            </a:endParaRPr>
          </a:p>
        </p:txBody>
      </p:sp>
      <p:sp>
        <p:nvSpPr>
          <p:cNvPr id="18" name="Tijdelijke aanduiding voor afbeelding 8">
            <a:extLst>
              <a:ext uri="{FF2B5EF4-FFF2-40B4-BE49-F238E27FC236}">
                <a16:creationId xmlns:a16="http://schemas.microsoft.com/office/drawing/2014/main" id="{EEDC6B68-4EB7-482B-8296-A656256536D2}"/>
              </a:ext>
            </a:extLst>
          </p:cNvPr>
          <p:cNvSpPr>
            <a:spLocks noGrp="1"/>
          </p:cNvSpPr>
          <p:nvPr>
            <p:ph type="pic" sz="quarter" idx="14"/>
          </p:nvPr>
        </p:nvSpPr>
        <p:spPr>
          <a:xfrm>
            <a:off x="1884168" y="2676017"/>
            <a:ext cx="1432282" cy="1432282"/>
          </a:xfrm>
          <a:prstGeom prst="ellipse">
            <a:avLst/>
          </a:prstGeom>
          <a:solidFill>
            <a:schemeClr val="bg1">
              <a:lumMod val="95000"/>
            </a:schemeClr>
          </a:solidFill>
        </p:spPr>
        <p:txBody>
          <a:bodyPr anchor="ctr"/>
          <a:lstStyle>
            <a:lvl1pPr marL="0" indent="0" algn="ctr">
              <a:buNone/>
              <a:defRPr sz="2000" baseline="-25000"/>
            </a:lvl1pPr>
          </a:lstStyle>
          <a:p>
            <a:endParaRPr lang="nl-BE"/>
          </a:p>
        </p:txBody>
      </p:sp>
      <p:sp>
        <p:nvSpPr>
          <p:cNvPr id="19" name="Tijdelijke aanduiding voor tekst 9">
            <a:extLst>
              <a:ext uri="{FF2B5EF4-FFF2-40B4-BE49-F238E27FC236}">
                <a16:creationId xmlns:a16="http://schemas.microsoft.com/office/drawing/2014/main" id="{9E1CF3B3-A935-4C95-8908-594BED49F23F}"/>
              </a:ext>
            </a:extLst>
          </p:cNvPr>
          <p:cNvSpPr>
            <a:spLocks noGrp="1"/>
          </p:cNvSpPr>
          <p:nvPr>
            <p:ph type="body" sz="quarter" idx="15" hasCustomPrompt="1"/>
          </p:nvPr>
        </p:nvSpPr>
        <p:spPr>
          <a:xfrm>
            <a:off x="3689799" y="2321999"/>
            <a:ext cx="6181314" cy="2140319"/>
          </a:xfrm>
        </p:spPr>
        <p:txBody>
          <a:bodyPr/>
          <a:lstStyle>
            <a:lvl1pPr marL="0" indent="0">
              <a:buNone/>
              <a:defRPr sz="2700" b="1">
                <a:solidFill>
                  <a:schemeClr val="tx1"/>
                </a:solidFill>
                <a:latin typeface="+mj-lt"/>
              </a:defRPr>
            </a:lvl1pPr>
          </a:lstStyle>
          <a:p>
            <a:pPr lvl="0"/>
            <a:r>
              <a:rPr lang="nl-NL" dirty="0"/>
              <a:t>Lorem ipsum dolor sit amet, consectetuer adipiscing elit. Maecenas porttitor congue massa. Fusce posuere, magna sed pulvinar ultricies, purus lectus malesuada libero, sit amet commodo magna eros quis </a:t>
            </a:r>
            <a:r>
              <a:rPr lang="nl-NL" dirty="0" err="1"/>
              <a:t>urna</a:t>
            </a:r>
            <a:r>
              <a:rPr lang="nl-NL" dirty="0"/>
              <a:t>.</a:t>
            </a:r>
          </a:p>
        </p:txBody>
      </p:sp>
      <p:sp>
        <p:nvSpPr>
          <p:cNvPr id="20" name="Tijdelijke aanduiding voor tekst 9">
            <a:extLst>
              <a:ext uri="{FF2B5EF4-FFF2-40B4-BE49-F238E27FC236}">
                <a16:creationId xmlns:a16="http://schemas.microsoft.com/office/drawing/2014/main" id="{EF4DEA93-3D61-47ED-B039-E4FB95D3186D}"/>
              </a:ext>
            </a:extLst>
          </p:cNvPr>
          <p:cNvSpPr>
            <a:spLocks noGrp="1"/>
          </p:cNvSpPr>
          <p:nvPr>
            <p:ph type="body" sz="quarter" idx="16" hasCustomPrompt="1"/>
          </p:nvPr>
        </p:nvSpPr>
        <p:spPr>
          <a:xfrm>
            <a:off x="3685518" y="4574866"/>
            <a:ext cx="6308725" cy="466613"/>
          </a:xfrm>
        </p:spPr>
        <p:txBody>
          <a:bodyPr anchor="b"/>
          <a:lstStyle>
            <a:lvl1pPr marL="0" indent="0">
              <a:buFontTx/>
              <a:buNone/>
              <a:defRPr sz="2100" b="1">
                <a:solidFill>
                  <a:schemeClr val="accent2"/>
                </a:solidFill>
                <a:latin typeface="+mj-lt"/>
              </a:defRPr>
            </a:lvl1pPr>
          </a:lstStyle>
          <a:p>
            <a:pPr lvl="0"/>
            <a:r>
              <a:rPr lang="nl-NL" dirty="0"/>
              <a:t>Naam Achternaam</a:t>
            </a:r>
            <a:endParaRPr lang="nl-BE" dirty="0"/>
          </a:p>
        </p:txBody>
      </p:sp>
      <p:sp>
        <p:nvSpPr>
          <p:cNvPr id="21" name="Tijdelijke aanduiding voor tekst 11">
            <a:extLst>
              <a:ext uri="{FF2B5EF4-FFF2-40B4-BE49-F238E27FC236}">
                <a16:creationId xmlns:a16="http://schemas.microsoft.com/office/drawing/2014/main" id="{20E9D7D8-2C1B-4CC4-9120-18C1AA990C20}"/>
              </a:ext>
            </a:extLst>
          </p:cNvPr>
          <p:cNvSpPr>
            <a:spLocks noGrp="1"/>
          </p:cNvSpPr>
          <p:nvPr>
            <p:ph type="body" sz="quarter" idx="17" hasCustomPrompt="1"/>
          </p:nvPr>
        </p:nvSpPr>
        <p:spPr>
          <a:xfrm>
            <a:off x="3685518" y="5041479"/>
            <a:ext cx="1909500" cy="466613"/>
          </a:xfrm>
        </p:spPr>
        <p:txBody>
          <a:bodyPr/>
          <a:lstStyle>
            <a:lvl1pPr marL="0" indent="0">
              <a:buNone/>
              <a:defRPr sz="2100">
                <a:solidFill>
                  <a:schemeClr val="accent2"/>
                </a:solidFill>
                <a:latin typeface="+mj-lt"/>
              </a:defRPr>
            </a:lvl1pPr>
            <a:lvl2pPr marL="358163" indent="0">
              <a:buNone/>
              <a:defRPr sz="2200">
                <a:latin typeface="+mj-lt"/>
              </a:defRPr>
            </a:lvl2pPr>
            <a:lvl3pPr marL="720000" indent="0">
              <a:buNone/>
              <a:defRPr sz="2200">
                <a:latin typeface="+mj-lt"/>
              </a:defRPr>
            </a:lvl3pPr>
            <a:lvl4pPr marL="1080000" indent="0">
              <a:buNone/>
              <a:defRPr sz="2200">
                <a:latin typeface="+mj-lt"/>
              </a:defRPr>
            </a:lvl4pPr>
            <a:lvl5pPr marL="1440000" indent="0">
              <a:buNone/>
              <a:defRPr sz="2200">
                <a:latin typeface="+mj-lt"/>
              </a:defRPr>
            </a:lvl5pPr>
          </a:lstStyle>
          <a:p>
            <a:pPr lvl="0"/>
            <a:r>
              <a:rPr lang="nl-NL" dirty="0"/>
              <a:t>Datum</a:t>
            </a:r>
            <a:endParaRPr lang="nl-BE" dirty="0"/>
          </a:p>
        </p:txBody>
      </p:sp>
      <p:sp>
        <p:nvSpPr>
          <p:cNvPr id="22" name="Gedeeltelijke cirkel 21">
            <a:extLst>
              <a:ext uri="{FF2B5EF4-FFF2-40B4-BE49-F238E27FC236}">
                <a16:creationId xmlns:a16="http://schemas.microsoft.com/office/drawing/2014/main" id="{35C4D8A9-223D-43F4-BD51-986061B5194D}"/>
              </a:ext>
            </a:extLst>
          </p:cNvPr>
          <p:cNvSpPr/>
          <p:nvPr userDrawn="1"/>
        </p:nvSpPr>
        <p:spPr>
          <a:xfrm>
            <a:off x="3685518" y="1504271"/>
            <a:ext cx="623480" cy="623480"/>
          </a:xfrm>
          <a:prstGeom prst="pie">
            <a:avLst>
              <a:gd name="adj1" fmla="val 5397516"/>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3" name="Gedeeltelijke cirkel 22">
            <a:extLst>
              <a:ext uri="{FF2B5EF4-FFF2-40B4-BE49-F238E27FC236}">
                <a16:creationId xmlns:a16="http://schemas.microsoft.com/office/drawing/2014/main" id="{B57CB119-B88C-4B24-9911-97AF57DB489E}"/>
              </a:ext>
            </a:extLst>
          </p:cNvPr>
          <p:cNvSpPr/>
          <p:nvPr userDrawn="1"/>
        </p:nvSpPr>
        <p:spPr>
          <a:xfrm>
            <a:off x="3997258" y="1504271"/>
            <a:ext cx="623480" cy="623480"/>
          </a:xfrm>
          <a:prstGeom prst="pie">
            <a:avLst>
              <a:gd name="adj1" fmla="val 5397516"/>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0" name="Tijdelijke aanduiding voor voettekst 9">
            <a:extLst>
              <a:ext uri="{FF2B5EF4-FFF2-40B4-BE49-F238E27FC236}">
                <a16:creationId xmlns:a16="http://schemas.microsoft.com/office/drawing/2014/main" id="{3D3C02AB-73E3-4B52-9ABE-8003BA880C63}"/>
              </a:ext>
            </a:extLst>
          </p:cNvPr>
          <p:cNvSpPr>
            <a:spLocks noGrp="1"/>
          </p:cNvSpPr>
          <p:nvPr>
            <p:ph type="ftr" sz="quarter" idx="18"/>
          </p:nvPr>
        </p:nvSpPr>
        <p:spPr/>
        <p:txBody>
          <a:bodyPr/>
          <a:lstStyle/>
          <a:p>
            <a:endParaRPr lang="nl-BE" dirty="0"/>
          </a:p>
        </p:txBody>
      </p:sp>
      <p:sp>
        <p:nvSpPr>
          <p:cNvPr id="11" name="Tijdelijke aanduiding voor dianummer 10">
            <a:extLst>
              <a:ext uri="{FF2B5EF4-FFF2-40B4-BE49-F238E27FC236}">
                <a16:creationId xmlns:a16="http://schemas.microsoft.com/office/drawing/2014/main" id="{FDBFA518-C564-498A-966F-0F6200F80DC7}"/>
              </a:ext>
            </a:extLst>
          </p:cNvPr>
          <p:cNvSpPr>
            <a:spLocks noGrp="1"/>
          </p:cNvSpPr>
          <p:nvPr>
            <p:ph type="sldNum" sz="quarter" idx="19"/>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113025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 calcmode="lin" valueType="num">
                                      <p:cBhvr>
                                        <p:cTn id="14" dur="500" fill="hold"/>
                                        <p:tgtEl>
                                          <p:spTgt spid="22"/>
                                        </p:tgtEl>
                                        <p:attrNameLst>
                                          <p:attrName>style.rotation</p:attrName>
                                        </p:attrNameLst>
                                      </p:cBhvr>
                                      <p:tavLst>
                                        <p:tav tm="0">
                                          <p:val>
                                            <p:fltVal val="360"/>
                                          </p:val>
                                        </p:tav>
                                        <p:tav tm="100000">
                                          <p:val>
                                            <p:fltVal val="0"/>
                                          </p:val>
                                        </p:tav>
                                      </p:tavLst>
                                    </p:anim>
                                    <p:animEffect transition="in" filter="fade">
                                      <p:cBhvr>
                                        <p:cTn id="15" dur="500"/>
                                        <p:tgtEl>
                                          <p:spTgt spid="22"/>
                                        </p:tgtEl>
                                      </p:cBhvr>
                                    </p:animEffect>
                                  </p:childTnLst>
                                </p:cTn>
                              </p:par>
                              <p:par>
                                <p:cTn id="16" presetID="49" presetClass="entr" presetSubtype="0" decel="10000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 calcmode="lin" valueType="num">
                                      <p:cBhvr>
                                        <p:cTn id="20" dur="500" fill="hold"/>
                                        <p:tgtEl>
                                          <p:spTgt spid="23"/>
                                        </p:tgtEl>
                                        <p:attrNameLst>
                                          <p:attrName>style.rotation</p:attrName>
                                        </p:attrNameLst>
                                      </p:cBhvr>
                                      <p:tavLst>
                                        <p:tav tm="0">
                                          <p:val>
                                            <p:fltVal val="360"/>
                                          </p:val>
                                        </p:tav>
                                        <p:tav tm="100000">
                                          <p:val>
                                            <p:fltVal val="0"/>
                                          </p:val>
                                        </p:tav>
                                      </p:tavLst>
                                    </p:anim>
                                    <p:animEffect transition="in" filter="fade">
                                      <p:cBhvr>
                                        <p:cTn id="21" dur="500"/>
                                        <p:tgtEl>
                                          <p:spTgt spid="23"/>
                                        </p:tgtEl>
                                      </p:cBhvr>
                                    </p:animEffect>
                                  </p:childTnLst>
                                </p:cTn>
                              </p:par>
                              <p:par>
                                <p:cTn id="22" presetID="53" presetClass="entr" presetSubtype="16" fill="hold" grpId="0" nodeType="withEffect">
                                  <p:stCondLst>
                                    <p:cond delay="20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par>
                                <p:cTn id="27" presetID="10" presetClass="entr" presetSubtype="0" fill="hold" grpId="0" nodeType="withEffect">
                                  <p:stCondLst>
                                    <p:cond delay="400"/>
                                  </p:stCondLst>
                                  <p:iterate type="wd">
                                    <p:tmPct val="5000"/>
                                  </p:iterate>
                                  <p:childTnLst>
                                    <p:set>
                                      <p:cBhvr>
                                        <p:cTn id="28" dur="1" fill="hold">
                                          <p:stCondLst>
                                            <p:cond delay="0"/>
                                          </p:stCondLst>
                                        </p:cTn>
                                        <p:tgtEl>
                                          <p:spTgt spid="19">
                                            <p:txEl>
                                              <p:pRg st="0" end="0"/>
                                            </p:txEl>
                                          </p:spTgt>
                                        </p:tgtEl>
                                        <p:attrNameLst>
                                          <p:attrName>style.visibility</p:attrName>
                                        </p:attrNameLst>
                                      </p:cBhvr>
                                      <p:to>
                                        <p:strVal val="visible"/>
                                      </p:to>
                                    </p:set>
                                    <p:animEffect transition="in" filter="fade">
                                      <p:cBhvr>
                                        <p:cTn id="29" dur="500"/>
                                        <p:tgtEl>
                                          <p:spTgt spid="19">
                                            <p:txEl>
                                              <p:pRg st="0" end="0"/>
                                            </p:txEl>
                                          </p:spTgt>
                                        </p:tgtEl>
                                      </p:cBhvr>
                                    </p:animEffect>
                                  </p:childTnLst>
                                </p:cTn>
                              </p:par>
                            </p:childTnLst>
                          </p:cTn>
                        </p:par>
                        <p:par>
                          <p:cTn id="30" fill="hold">
                            <p:stCondLst>
                              <p:cond delay="2275"/>
                            </p:stCondLst>
                            <p:childTnLst>
                              <p:par>
                                <p:cTn id="31" presetID="53" presetClass="entr" presetSubtype="16" fill="hold" grpId="0" nodeType="afterEffect">
                                  <p:stCondLst>
                                    <p:cond delay="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p:cTn id="33"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20">
                                            <p:txEl>
                                              <p:pRg st="0" end="0"/>
                                            </p:txEl>
                                          </p:spTgt>
                                        </p:tgtEl>
                                      </p:cBhvr>
                                    </p:animEffect>
                                  </p:childTnLst>
                                </p:cTn>
                              </p:par>
                              <p:par>
                                <p:cTn id="36" presetID="53" presetClass="entr" presetSubtype="16" fill="hold" grpId="0" nodeType="withEffect">
                                  <p:stCondLst>
                                    <p:cond delay="100"/>
                                  </p:stCondLst>
                                  <p:childTnLst>
                                    <p:set>
                                      <p:cBhvr>
                                        <p:cTn id="37" dur="1" fill="hold">
                                          <p:stCondLst>
                                            <p:cond delay="0"/>
                                          </p:stCondLst>
                                        </p:cTn>
                                        <p:tgtEl>
                                          <p:spTgt spid="21">
                                            <p:txEl>
                                              <p:pRg st="0" end="0"/>
                                            </p:txEl>
                                          </p:spTgt>
                                        </p:tgtEl>
                                        <p:attrNameLst>
                                          <p:attrName>style.visibility</p:attrName>
                                        </p:attrNameLst>
                                      </p:cBhvr>
                                      <p:to>
                                        <p:strVal val="visible"/>
                                      </p:to>
                                    </p:set>
                                    <p:anim calcmode="lin" valueType="num">
                                      <p:cBhvr>
                                        <p:cTn id="38"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40"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build="p">
        <p:tmplLst>
          <p:tmpl lvl="1">
            <p:tnLst>
              <p:par>
                <p:cTn presetID="10" presetClass="entr" presetSubtype="0" fill="hold" nodeType="withEffect">
                  <p:stCondLst>
                    <p:cond delay="400"/>
                  </p:stCondLst>
                  <p:iterate type="wd">
                    <p:tmPct val="5000"/>
                  </p:iterate>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53" presetClass="entr" presetSubtype="16"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Effect transition="in" filter="fade">
                      <p:cBhvr>
                        <p:cTn dur="500"/>
                        <p:tgtEl>
                          <p:spTgt spid="20"/>
                        </p:tgtEl>
                      </p:cBhvr>
                    </p:animEffect>
                  </p:childTnLst>
                </p:cTn>
              </p:par>
            </p:tnLst>
          </p:tmpl>
        </p:tmplLst>
      </p:bldP>
      <p:bldP spid="21" grpId="0" build="p">
        <p:tmplLst>
          <p:tmpl lvl="1">
            <p:tnLst>
              <p:par>
                <p:cTn presetID="53" presetClass="entr" presetSubtype="16" fill="hold" nodeType="withEffect">
                  <p:stCondLst>
                    <p:cond delay="10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animBg="1"/>
      <p:bldP spid="23" grpId="0" animBg="1"/>
    </p:bld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Doel &amp; Doelstellingen">
    <p:bg>
      <p:bgPr>
        <a:solidFill>
          <a:schemeClr val="accent4"/>
        </a:solidFill>
        <a:effectLst/>
      </p:bgPr>
    </p:bg>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9B59B370-7A14-4E21-B0B9-73EDED373C94}"/>
              </a:ext>
            </a:extLst>
          </p:cNvPr>
          <p:cNvSpPr>
            <a:spLocks noGrp="1"/>
          </p:cNvSpPr>
          <p:nvPr>
            <p:ph type="ftr" sz="quarter" idx="11"/>
          </p:nvPr>
        </p:nvSpPr>
        <p:spPr/>
        <p:txBody>
          <a:bodyPr/>
          <a:lstStyle>
            <a:lvl1pPr>
              <a:defRPr>
                <a:solidFill>
                  <a:schemeClr val="bg1"/>
                </a:solidFill>
              </a:defRPr>
            </a:lvl1pPr>
          </a:lstStyle>
          <a:p>
            <a:endParaRPr lang="nl-BE"/>
          </a:p>
        </p:txBody>
      </p:sp>
      <p:sp>
        <p:nvSpPr>
          <p:cNvPr id="6" name="Tijdelijke aanduiding voor dianummer 5">
            <a:extLst>
              <a:ext uri="{FF2B5EF4-FFF2-40B4-BE49-F238E27FC236}">
                <a16:creationId xmlns:a16="http://schemas.microsoft.com/office/drawing/2014/main" id="{07B10F6A-E5A8-4073-BA1D-CB285F2FF267}"/>
              </a:ext>
            </a:extLst>
          </p:cNvPr>
          <p:cNvSpPr>
            <a:spLocks noGrp="1"/>
          </p:cNvSpPr>
          <p:nvPr>
            <p:ph type="sldNum" sz="quarter" idx="12"/>
          </p:nvPr>
        </p:nvSpPr>
        <p:spPr/>
        <p:txBody>
          <a:bodyPr/>
          <a:lstStyle>
            <a:lvl1pPr>
              <a:defRPr>
                <a:solidFill>
                  <a:schemeClr val="bg1"/>
                </a:solidFill>
              </a:defRPr>
            </a:lvl1pPr>
          </a:lstStyle>
          <a:p>
            <a:fld id="{FF88DA20-ED00-471C-9170-60F590CB400A}" type="slidenum">
              <a:rPr lang="nl-BE" smtClean="0"/>
              <a:pPr/>
              <a:t>‹#›</a:t>
            </a:fld>
            <a:endParaRPr lang="nl-BE"/>
          </a:p>
        </p:txBody>
      </p:sp>
      <p:sp>
        <p:nvSpPr>
          <p:cNvPr id="21" name="Rechthoekige driehoek 20">
            <a:extLst>
              <a:ext uri="{FF2B5EF4-FFF2-40B4-BE49-F238E27FC236}">
                <a16:creationId xmlns:a16="http://schemas.microsoft.com/office/drawing/2014/main" id="{59D4E89D-E1B0-42CA-B7C9-B61705D298B8}"/>
              </a:ext>
            </a:extLst>
          </p:cNvPr>
          <p:cNvSpPr/>
          <p:nvPr userDrawn="1"/>
        </p:nvSpPr>
        <p:spPr>
          <a:xfrm flipV="1">
            <a:off x="0" y="-1"/>
            <a:ext cx="3548050" cy="3547432"/>
          </a:xfrm>
          <a:prstGeom prst="rtTriangle">
            <a:avLst/>
          </a:prstGeom>
          <a:solidFill>
            <a:schemeClr val="accent4">
              <a:lumMod val="90000"/>
              <a:alpha val="30000"/>
            </a:schemeClr>
          </a:solidFill>
        </p:spPr>
        <p:txBody>
          <a:bodyPr wrap="square" lIns="0" tIns="0" rIns="0" bIns="0" rtlCol="0" anchor="ctr">
            <a:noAutofit/>
          </a:bodyPr>
          <a:lstStyle/>
          <a:p>
            <a:pPr algn="l"/>
            <a:endParaRPr lang="nl-BE" sz="1600" b="1" dirty="0" err="1">
              <a:latin typeface="+mj-lt"/>
            </a:endParaRPr>
          </a:p>
        </p:txBody>
      </p:sp>
      <p:sp>
        <p:nvSpPr>
          <p:cNvPr id="24" name="Gedeeltelijke cirkel 23">
            <a:extLst>
              <a:ext uri="{FF2B5EF4-FFF2-40B4-BE49-F238E27FC236}">
                <a16:creationId xmlns:a16="http://schemas.microsoft.com/office/drawing/2014/main" id="{1E6B0ED3-9A30-46EC-AA0B-E59F3A50AC70}"/>
              </a:ext>
            </a:extLst>
          </p:cNvPr>
          <p:cNvSpPr/>
          <p:nvPr userDrawn="1"/>
        </p:nvSpPr>
        <p:spPr>
          <a:xfrm>
            <a:off x="11439017" y="2676017"/>
            <a:ext cx="1505966" cy="1505966"/>
          </a:xfrm>
          <a:prstGeom prst="pie">
            <a:avLst>
              <a:gd name="adj1" fmla="val 5397516"/>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lvl1pPr>
              <a:defRPr>
                <a:solidFill>
                  <a:schemeClr val="accent2"/>
                </a:solidFill>
              </a:defRPr>
            </a:lvl1p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58813" y="246875"/>
            <a:ext cx="3714750" cy="365125"/>
          </a:xfrm>
        </p:spPr>
        <p:txBody>
          <a:bodyPr anchor="b" anchorCtr="0"/>
          <a:lstStyle>
            <a:lvl1pPr marL="0" indent="0">
              <a:buNone/>
              <a:defRPr sz="1400" b="1">
                <a:solidFill>
                  <a:schemeClr val="tx1"/>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7" name="Gelijkbenige driehoek 16">
            <a:extLst>
              <a:ext uri="{FF2B5EF4-FFF2-40B4-BE49-F238E27FC236}">
                <a16:creationId xmlns:a16="http://schemas.microsoft.com/office/drawing/2014/main" id="{2F9F5A7B-25BB-4ADD-8F34-A3B0D0A2A8FB}"/>
              </a:ext>
            </a:extLst>
          </p:cNvPr>
          <p:cNvSpPr/>
          <p:nvPr userDrawn="1"/>
        </p:nvSpPr>
        <p:spPr>
          <a:xfrm rot="16200000">
            <a:off x="11475085"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15" name="TextBox 2">
            <a:extLst>
              <a:ext uri="{FF2B5EF4-FFF2-40B4-BE49-F238E27FC236}">
                <a16:creationId xmlns:a16="http://schemas.microsoft.com/office/drawing/2014/main" id="{043BDCB5-BD1A-41C3-9154-7CCAD0EF1C01}"/>
              </a:ext>
            </a:extLst>
          </p:cNvPr>
          <p:cNvSpPr txBox="1"/>
          <p:nvPr userDrawn="1"/>
        </p:nvSpPr>
        <p:spPr>
          <a:xfrm>
            <a:off x="661256" y="1314280"/>
            <a:ext cx="5328414" cy="492443"/>
          </a:xfrm>
          <a:prstGeom prst="rect">
            <a:avLst/>
          </a:prstGeom>
          <a:noFill/>
        </p:spPr>
        <p:txBody>
          <a:bodyPr wrap="square" rtlCol="0">
            <a:spAutoFit/>
          </a:bodyPr>
          <a:lstStyle/>
          <a:p>
            <a:r>
              <a:rPr lang="nl-BE" sz="2600" b="1" kern="1200" dirty="0" err="1">
                <a:solidFill>
                  <a:schemeClr val="tx1"/>
                </a:solidFill>
                <a:latin typeface="+mj-lt"/>
                <a:ea typeface="+mj-ea"/>
                <a:cs typeface="+mj-cs"/>
              </a:rPr>
              <a:t>Aims</a:t>
            </a:r>
            <a:r>
              <a:rPr lang="nl-BE" sz="2600" b="1" kern="1200" dirty="0">
                <a:solidFill>
                  <a:schemeClr val="tx1"/>
                </a:solidFill>
                <a:latin typeface="+mj-lt"/>
                <a:ea typeface="+mj-ea"/>
                <a:cs typeface="+mj-cs"/>
              </a:rPr>
              <a:t> </a:t>
            </a:r>
          </a:p>
        </p:txBody>
      </p:sp>
      <p:sp>
        <p:nvSpPr>
          <p:cNvPr id="22" name="TextBox 15">
            <a:extLst>
              <a:ext uri="{FF2B5EF4-FFF2-40B4-BE49-F238E27FC236}">
                <a16:creationId xmlns:a16="http://schemas.microsoft.com/office/drawing/2014/main" id="{04A9DD89-BAB3-4F6B-A161-A64BE0B2C33C}"/>
              </a:ext>
            </a:extLst>
          </p:cNvPr>
          <p:cNvSpPr txBox="1"/>
          <p:nvPr userDrawn="1"/>
        </p:nvSpPr>
        <p:spPr>
          <a:xfrm>
            <a:off x="661256" y="3790989"/>
            <a:ext cx="5328414" cy="492443"/>
          </a:xfrm>
          <a:prstGeom prst="rect">
            <a:avLst/>
          </a:prstGeom>
          <a:noFill/>
        </p:spPr>
        <p:txBody>
          <a:bodyPr wrap="square" rtlCol="0">
            <a:spAutoFit/>
          </a:bodyPr>
          <a:lstStyle/>
          <a:p>
            <a:r>
              <a:rPr lang="nl-BE" sz="2600" b="1" kern="1200" dirty="0" err="1">
                <a:solidFill>
                  <a:schemeClr val="tx1"/>
                </a:solidFill>
                <a:latin typeface="+mj-lt"/>
                <a:ea typeface="+mj-ea"/>
                <a:cs typeface="+mj-cs"/>
              </a:rPr>
              <a:t>Objectives</a:t>
            </a:r>
            <a:endParaRPr lang="nl-BE" sz="2600" b="1" kern="1200" dirty="0">
              <a:solidFill>
                <a:schemeClr val="tx1"/>
              </a:solidFill>
              <a:latin typeface="+mj-lt"/>
              <a:ea typeface="+mj-ea"/>
              <a:cs typeface="+mj-cs"/>
            </a:endParaRPr>
          </a:p>
        </p:txBody>
      </p:sp>
      <p:sp>
        <p:nvSpPr>
          <p:cNvPr id="23" name="Tijdelijke aanduiding voor inhoud 3">
            <a:extLst>
              <a:ext uri="{FF2B5EF4-FFF2-40B4-BE49-F238E27FC236}">
                <a16:creationId xmlns:a16="http://schemas.microsoft.com/office/drawing/2014/main" id="{F5F0EF56-0F19-4F86-B26A-8CCBD5CE206B}"/>
              </a:ext>
            </a:extLst>
          </p:cNvPr>
          <p:cNvSpPr>
            <a:spLocks noGrp="1"/>
          </p:cNvSpPr>
          <p:nvPr>
            <p:ph sz="quarter" idx="14"/>
          </p:nvPr>
        </p:nvSpPr>
        <p:spPr>
          <a:xfrm>
            <a:off x="1063625" y="4265748"/>
            <a:ext cx="10496550" cy="17699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6" name="Tijdelijke aanduiding voor inhoud 3">
            <a:extLst>
              <a:ext uri="{FF2B5EF4-FFF2-40B4-BE49-F238E27FC236}">
                <a16:creationId xmlns:a16="http://schemas.microsoft.com/office/drawing/2014/main" id="{77340A5B-41D8-42A3-B250-F94245EF4F1B}"/>
              </a:ext>
            </a:extLst>
          </p:cNvPr>
          <p:cNvSpPr>
            <a:spLocks noGrp="1"/>
          </p:cNvSpPr>
          <p:nvPr>
            <p:ph sz="quarter" idx="15"/>
          </p:nvPr>
        </p:nvSpPr>
        <p:spPr>
          <a:xfrm>
            <a:off x="1063625" y="1809176"/>
            <a:ext cx="10496550" cy="17699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13" name="Graphic 12">
            <a:extLst>
              <a:ext uri="{FF2B5EF4-FFF2-40B4-BE49-F238E27FC236}">
                <a16:creationId xmlns:a16="http://schemas.microsoft.com/office/drawing/2014/main" id="{0E8A3EB0-4F27-499D-928D-01D365D653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8813" y="6221683"/>
            <a:ext cx="1153603" cy="366439"/>
          </a:xfrm>
          <a:prstGeom prst="rect">
            <a:avLst/>
          </a:prstGeom>
        </p:spPr>
      </p:pic>
    </p:spTree>
    <p:extLst>
      <p:ext uri="{BB962C8B-B14F-4D97-AF65-F5344CB8AC3E}">
        <p14:creationId xmlns:p14="http://schemas.microsoft.com/office/powerpoint/2010/main" val="978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Grafiek en titel en inhoud">
    <p:bg>
      <p:bgPr>
        <a:solidFill>
          <a:schemeClr val="bg1"/>
        </a:solidFill>
        <a:effectLst/>
      </p:bgPr>
    </p:b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C69D467-5BA6-489C-BF11-65D772B5B4E7}"/>
              </a:ext>
            </a:extLst>
          </p:cNvPr>
          <p:cNvSpPr>
            <a:spLocks noGrp="1"/>
          </p:cNvSpPr>
          <p:nvPr>
            <p:ph type="title" hasCustomPrompt="1"/>
          </p:nvPr>
        </p:nvSpPr>
        <p:spPr/>
        <p:txBody>
          <a:bodyPr/>
          <a:lstStyle/>
          <a:p>
            <a:r>
              <a:rPr lang="nl-NL" dirty="0"/>
              <a:t>KLIK OM STIJL TE BEWERKEN</a:t>
            </a:r>
            <a:endParaRPr lang="nl-BE" dirty="0"/>
          </a:p>
        </p:txBody>
      </p:sp>
      <p:sp>
        <p:nvSpPr>
          <p:cNvPr id="11" name="Tijdelijke aanduiding voor tekst 7">
            <a:extLst>
              <a:ext uri="{FF2B5EF4-FFF2-40B4-BE49-F238E27FC236}">
                <a16:creationId xmlns:a16="http://schemas.microsoft.com/office/drawing/2014/main" id="{602B1D0A-36A5-4B59-853B-DAA887AFB607}"/>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3" name="Tijdelijke aanduiding voor grafiek 12">
            <a:extLst>
              <a:ext uri="{FF2B5EF4-FFF2-40B4-BE49-F238E27FC236}">
                <a16:creationId xmlns:a16="http://schemas.microsoft.com/office/drawing/2014/main" id="{FF732A83-4257-4217-8FBA-FB64E0127205}"/>
              </a:ext>
            </a:extLst>
          </p:cNvPr>
          <p:cNvSpPr>
            <a:spLocks noGrp="1"/>
          </p:cNvSpPr>
          <p:nvPr>
            <p:ph type="chart" sz="quarter" idx="14"/>
          </p:nvPr>
        </p:nvSpPr>
        <p:spPr>
          <a:xfrm>
            <a:off x="665815" y="1531344"/>
            <a:ext cx="6131495" cy="4375743"/>
          </a:xfrm>
        </p:spPr>
        <p:txBody>
          <a:bodyPr anchor="ctr"/>
          <a:lstStyle>
            <a:lvl1pPr marL="0" indent="0" algn="ctr">
              <a:buNone/>
              <a:defRPr/>
            </a:lvl1pPr>
          </a:lstStyle>
          <a:p>
            <a:endParaRPr lang="nl-BE"/>
          </a:p>
        </p:txBody>
      </p:sp>
      <p:sp>
        <p:nvSpPr>
          <p:cNvPr id="14" name="Tijdelijke aanduiding voor tekst 13">
            <a:extLst>
              <a:ext uri="{FF2B5EF4-FFF2-40B4-BE49-F238E27FC236}">
                <a16:creationId xmlns:a16="http://schemas.microsoft.com/office/drawing/2014/main" id="{0FB20BC3-2302-4A5C-AC44-6FFCFF5D7D2E}"/>
              </a:ext>
            </a:extLst>
          </p:cNvPr>
          <p:cNvSpPr>
            <a:spLocks noGrp="1"/>
          </p:cNvSpPr>
          <p:nvPr>
            <p:ph type="body" sz="quarter" idx="16"/>
          </p:nvPr>
        </p:nvSpPr>
        <p:spPr>
          <a:xfrm>
            <a:off x="6985000" y="2589213"/>
            <a:ext cx="4548188" cy="3317875"/>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2" name="Vrije vorm: vorm 11">
            <a:extLst>
              <a:ext uri="{FF2B5EF4-FFF2-40B4-BE49-F238E27FC236}">
                <a16:creationId xmlns:a16="http://schemas.microsoft.com/office/drawing/2014/main" id="{46D2C662-4753-49E8-A549-4536FBED3CAE}"/>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4"/>
          </a:solidFill>
          <a:ln>
            <a:noFill/>
          </a:ln>
        </p:spPr>
        <p:txBody>
          <a:bodyPr wrap="square" lIns="0" tIns="0" rIns="0" bIns="0" rtlCol="0" anchor="ctr">
            <a:noAutofit/>
          </a:bodyPr>
          <a:lstStyle/>
          <a:p>
            <a:pPr algn="l"/>
            <a:endParaRPr lang="nl-BE" sz="1600" b="1" dirty="0" err="1">
              <a:latin typeface="+mj-lt"/>
            </a:endParaRPr>
          </a:p>
        </p:txBody>
      </p:sp>
      <p:sp>
        <p:nvSpPr>
          <p:cNvPr id="15" name="Tijdelijke aanduiding voor tekst 4">
            <a:extLst>
              <a:ext uri="{FF2B5EF4-FFF2-40B4-BE49-F238E27FC236}">
                <a16:creationId xmlns:a16="http://schemas.microsoft.com/office/drawing/2014/main" id="{51D33CA2-2BBE-4445-97D9-988DE57BD591}"/>
              </a:ext>
            </a:extLst>
          </p:cNvPr>
          <p:cNvSpPr>
            <a:spLocks noGrp="1"/>
          </p:cNvSpPr>
          <p:nvPr>
            <p:ph type="body" sz="quarter" idx="15" hasCustomPrompt="1"/>
          </p:nvPr>
        </p:nvSpPr>
        <p:spPr>
          <a:xfrm>
            <a:off x="6985000" y="1531345"/>
            <a:ext cx="4541838" cy="900570"/>
          </a:xfrm>
          <a:noFill/>
          <a:ln>
            <a:noFill/>
          </a:ln>
        </p:spPr>
        <p:txBody>
          <a:bodyPr anchor="ctr" anchorCtr="0"/>
          <a:lstStyle>
            <a:lvl1pPr marL="0" indent="0" algn="ctr">
              <a:buNone/>
              <a:defRPr sz="2800" b="1">
                <a:solidFill>
                  <a:schemeClr val="accent1"/>
                </a:solidFill>
              </a:defRPr>
            </a:lvl1pPr>
          </a:lstStyle>
          <a:p>
            <a:pPr lvl="0"/>
            <a:r>
              <a:rPr lang="nl-BE" dirty="0"/>
              <a:t>Klik om stijl te bewerken</a:t>
            </a:r>
            <a:endParaRPr lang="nl-NL" dirty="0"/>
          </a:p>
        </p:txBody>
      </p:sp>
      <p:cxnSp>
        <p:nvCxnSpPr>
          <p:cNvPr id="16" name="Rechte verbindingslijn 15">
            <a:extLst>
              <a:ext uri="{FF2B5EF4-FFF2-40B4-BE49-F238E27FC236}">
                <a16:creationId xmlns:a16="http://schemas.microsoft.com/office/drawing/2014/main" id="{FC24787C-5B12-4530-8FCE-5423B4DB83FF}"/>
              </a:ext>
            </a:extLst>
          </p:cNvPr>
          <p:cNvCxnSpPr>
            <a:cxnSpLocks/>
          </p:cNvCxnSpPr>
          <p:nvPr userDrawn="1"/>
        </p:nvCxnSpPr>
        <p:spPr>
          <a:xfrm>
            <a:off x="6985000" y="2509736"/>
            <a:ext cx="454818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jdelijke aanduiding voor voettekst 4">
            <a:extLst>
              <a:ext uri="{FF2B5EF4-FFF2-40B4-BE49-F238E27FC236}">
                <a16:creationId xmlns:a16="http://schemas.microsoft.com/office/drawing/2014/main" id="{B3FFBD25-550B-40C1-ABD8-3414DA07F54A}"/>
              </a:ext>
            </a:extLst>
          </p:cNvPr>
          <p:cNvSpPr>
            <a:spLocks noGrp="1"/>
          </p:cNvSpPr>
          <p:nvPr>
            <p:ph type="ftr" sz="quarter" idx="17"/>
          </p:nvPr>
        </p:nvSpPr>
        <p:spPr/>
        <p:txBody>
          <a:bodyPr/>
          <a:lstStyle/>
          <a:p>
            <a:endParaRPr lang="nl-BE" dirty="0"/>
          </a:p>
        </p:txBody>
      </p:sp>
      <p:sp>
        <p:nvSpPr>
          <p:cNvPr id="6" name="Tijdelijke aanduiding voor dianummer 5">
            <a:extLst>
              <a:ext uri="{FF2B5EF4-FFF2-40B4-BE49-F238E27FC236}">
                <a16:creationId xmlns:a16="http://schemas.microsoft.com/office/drawing/2014/main" id="{BE7584E3-242C-4D74-8376-EF7FC1B0AF0B}"/>
              </a:ext>
            </a:extLst>
          </p:cNvPr>
          <p:cNvSpPr>
            <a:spLocks noGrp="1"/>
          </p:cNvSpPr>
          <p:nvPr>
            <p:ph type="sldNum" sz="quarter" idx="18"/>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250343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Afbeelding en titel en inhoud">
    <p:bg>
      <p:bgPr>
        <a:solidFill>
          <a:schemeClr val="bg1"/>
        </a:solidFill>
        <a:effectLst/>
      </p:bgPr>
    </p:b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C69D467-5BA6-489C-BF11-65D772B5B4E7}"/>
              </a:ext>
            </a:extLst>
          </p:cNvPr>
          <p:cNvSpPr>
            <a:spLocks noGrp="1"/>
          </p:cNvSpPr>
          <p:nvPr>
            <p:ph type="title" hasCustomPrompt="1"/>
          </p:nvPr>
        </p:nvSpPr>
        <p:spPr/>
        <p:txBody>
          <a:bodyPr/>
          <a:lstStyle/>
          <a:p>
            <a:r>
              <a:rPr lang="nl-NL" dirty="0"/>
              <a:t>KLIK OM STIJL TE BEWERKEN</a:t>
            </a:r>
            <a:endParaRPr lang="nl-BE" dirty="0"/>
          </a:p>
        </p:txBody>
      </p:sp>
      <p:sp>
        <p:nvSpPr>
          <p:cNvPr id="11" name="Tijdelijke aanduiding voor tekst 7">
            <a:extLst>
              <a:ext uri="{FF2B5EF4-FFF2-40B4-BE49-F238E27FC236}">
                <a16:creationId xmlns:a16="http://schemas.microsoft.com/office/drawing/2014/main" id="{602B1D0A-36A5-4B59-853B-DAA887AFB607}"/>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4" name="Tijdelijke aanduiding voor tekst 13">
            <a:extLst>
              <a:ext uri="{FF2B5EF4-FFF2-40B4-BE49-F238E27FC236}">
                <a16:creationId xmlns:a16="http://schemas.microsoft.com/office/drawing/2014/main" id="{0FB20BC3-2302-4A5C-AC44-6FFCFF5D7D2E}"/>
              </a:ext>
            </a:extLst>
          </p:cNvPr>
          <p:cNvSpPr>
            <a:spLocks noGrp="1"/>
          </p:cNvSpPr>
          <p:nvPr>
            <p:ph type="body" sz="quarter" idx="16"/>
          </p:nvPr>
        </p:nvSpPr>
        <p:spPr>
          <a:xfrm>
            <a:off x="6985000" y="2589213"/>
            <a:ext cx="4548188" cy="3317875"/>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5" name="Tijdelijke aanduiding voor afbeelding 8">
            <a:extLst>
              <a:ext uri="{FF2B5EF4-FFF2-40B4-BE49-F238E27FC236}">
                <a16:creationId xmlns:a16="http://schemas.microsoft.com/office/drawing/2014/main" id="{55C8CA81-58EC-4093-B044-A99021C33B56}"/>
              </a:ext>
            </a:extLst>
          </p:cNvPr>
          <p:cNvSpPr>
            <a:spLocks noGrp="1"/>
          </p:cNvSpPr>
          <p:nvPr>
            <p:ph type="pic" sz="quarter" idx="14"/>
          </p:nvPr>
        </p:nvSpPr>
        <p:spPr>
          <a:xfrm>
            <a:off x="665815" y="1531344"/>
            <a:ext cx="6068813" cy="4375743"/>
          </a:xfrm>
          <a:solidFill>
            <a:schemeClr val="bg1">
              <a:lumMod val="95000"/>
            </a:schemeClr>
          </a:solidFill>
        </p:spPr>
        <p:txBody>
          <a:bodyPr anchor="ctr"/>
          <a:lstStyle>
            <a:lvl1pPr marL="0" indent="0" algn="ctr">
              <a:buNone/>
              <a:defRPr baseline="-25000"/>
            </a:lvl1pPr>
          </a:lstStyle>
          <a:p>
            <a:endParaRPr lang="nl-BE"/>
          </a:p>
        </p:txBody>
      </p:sp>
      <p:sp>
        <p:nvSpPr>
          <p:cNvPr id="12" name="Vrije vorm: vorm 11">
            <a:extLst>
              <a:ext uri="{FF2B5EF4-FFF2-40B4-BE49-F238E27FC236}">
                <a16:creationId xmlns:a16="http://schemas.microsoft.com/office/drawing/2014/main" id="{26FCB67F-B181-490E-8082-D1332F8F128E}"/>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4"/>
          </a:solidFill>
          <a:ln>
            <a:noFill/>
          </a:ln>
        </p:spPr>
        <p:txBody>
          <a:bodyPr wrap="square" lIns="0" tIns="0" rIns="0" bIns="0" rtlCol="0" anchor="ctr">
            <a:noAutofit/>
          </a:bodyPr>
          <a:lstStyle/>
          <a:p>
            <a:pPr algn="l"/>
            <a:endParaRPr lang="nl-BE" sz="1600" b="1" dirty="0" err="1">
              <a:latin typeface="+mj-lt"/>
            </a:endParaRPr>
          </a:p>
        </p:txBody>
      </p:sp>
      <p:sp>
        <p:nvSpPr>
          <p:cNvPr id="13" name="Tijdelijke aanduiding voor tekst 4">
            <a:extLst>
              <a:ext uri="{FF2B5EF4-FFF2-40B4-BE49-F238E27FC236}">
                <a16:creationId xmlns:a16="http://schemas.microsoft.com/office/drawing/2014/main" id="{7382BFCF-08DE-4A95-8A7E-D0096F2AA60C}"/>
              </a:ext>
            </a:extLst>
          </p:cNvPr>
          <p:cNvSpPr>
            <a:spLocks noGrp="1"/>
          </p:cNvSpPr>
          <p:nvPr>
            <p:ph type="body" sz="quarter" idx="15" hasCustomPrompt="1"/>
          </p:nvPr>
        </p:nvSpPr>
        <p:spPr>
          <a:xfrm>
            <a:off x="6985000" y="1531345"/>
            <a:ext cx="4541838" cy="900570"/>
          </a:xfrm>
          <a:noFill/>
          <a:ln>
            <a:noFill/>
          </a:ln>
        </p:spPr>
        <p:txBody>
          <a:bodyPr anchor="ctr" anchorCtr="0"/>
          <a:lstStyle>
            <a:lvl1pPr marL="0" indent="0" algn="ctr">
              <a:buNone/>
              <a:defRPr sz="2800" b="1">
                <a:solidFill>
                  <a:schemeClr val="accent1"/>
                </a:solidFill>
              </a:defRPr>
            </a:lvl1pPr>
          </a:lstStyle>
          <a:p>
            <a:pPr lvl="0"/>
            <a:r>
              <a:rPr lang="nl-BE" dirty="0"/>
              <a:t>Klik om stijl te bewerken</a:t>
            </a:r>
            <a:endParaRPr lang="nl-NL" dirty="0"/>
          </a:p>
        </p:txBody>
      </p:sp>
      <p:cxnSp>
        <p:nvCxnSpPr>
          <p:cNvPr id="16" name="Rechte verbindingslijn 15">
            <a:extLst>
              <a:ext uri="{FF2B5EF4-FFF2-40B4-BE49-F238E27FC236}">
                <a16:creationId xmlns:a16="http://schemas.microsoft.com/office/drawing/2014/main" id="{8D8FA952-D7FC-4364-B1E4-51E8B9DB8B1E}"/>
              </a:ext>
            </a:extLst>
          </p:cNvPr>
          <p:cNvCxnSpPr>
            <a:cxnSpLocks/>
          </p:cNvCxnSpPr>
          <p:nvPr userDrawn="1"/>
        </p:nvCxnSpPr>
        <p:spPr>
          <a:xfrm>
            <a:off x="6985000" y="2509736"/>
            <a:ext cx="454818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jdelijke aanduiding voor voettekst 4">
            <a:extLst>
              <a:ext uri="{FF2B5EF4-FFF2-40B4-BE49-F238E27FC236}">
                <a16:creationId xmlns:a16="http://schemas.microsoft.com/office/drawing/2014/main" id="{B688FBA4-484F-4C78-B8DF-133F1F619069}"/>
              </a:ext>
            </a:extLst>
          </p:cNvPr>
          <p:cNvSpPr>
            <a:spLocks noGrp="1"/>
          </p:cNvSpPr>
          <p:nvPr>
            <p:ph type="ftr" sz="quarter" idx="17"/>
          </p:nvPr>
        </p:nvSpPr>
        <p:spPr/>
        <p:txBody>
          <a:bodyPr/>
          <a:lstStyle/>
          <a:p>
            <a:endParaRPr lang="nl-BE" dirty="0"/>
          </a:p>
        </p:txBody>
      </p:sp>
      <p:sp>
        <p:nvSpPr>
          <p:cNvPr id="6" name="Tijdelijke aanduiding voor dianummer 5">
            <a:extLst>
              <a:ext uri="{FF2B5EF4-FFF2-40B4-BE49-F238E27FC236}">
                <a16:creationId xmlns:a16="http://schemas.microsoft.com/office/drawing/2014/main" id="{21166C3C-CAE7-4932-8795-72B6BD7BD6E7}"/>
              </a:ext>
            </a:extLst>
          </p:cNvPr>
          <p:cNvSpPr>
            <a:spLocks noGrp="1"/>
          </p:cNvSpPr>
          <p:nvPr>
            <p:ph type="sldNum" sz="quarter" idx="18"/>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292253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Grafiek en titel">
    <p:bg>
      <p:bgPr>
        <a:solidFill>
          <a:schemeClr val="bg1"/>
        </a:solidFill>
        <a:effectLst/>
      </p:bgPr>
    </p:b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C69D467-5BA6-489C-BF11-65D772B5B4E7}"/>
              </a:ext>
            </a:extLst>
          </p:cNvPr>
          <p:cNvSpPr>
            <a:spLocks noGrp="1"/>
          </p:cNvSpPr>
          <p:nvPr>
            <p:ph type="title" hasCustomPrompt="1"/>
          </p:nvPr>
        </p:nvSpPr>
        <p:spPr/>
        <p:txBody>
          <a:bodyPr/>
          <a:lstStyle/>
          <a:p>
            <a:r>
              <a:rPr lang="nl-NL" dirty="0"/>
              <a:t>KLIK OM STIJL TE BEWERKEN</a:t>
            </a:r>
            <a:endParaRPr lang="nl-BE" dirty="0"/>
          </a:p>
        </p:txBody>
      </p:sp>
      <p:sp>
        <p:nvSpPr>
          <p:cNvPr id="11" name="Tijdelijke aanduiding voor tekst 7">
            <a:extLst>
              <a:ext uri="{FF2B5EF4-FFF2-40B4-BE49-F238E27FC236}">
                <a16:creationId xmlns:a16="http://schemas.microsoft.com/office/drawing/2014/main" id="{602B1D0A-36A5-4B59-853B-DAA887AFB607}"/>
              </a:ext>
            </a:extLst>
          </p:cNvPr>
          <p:cNvSpPr>
            <a:spLocks noGrp="1"/>
          </p:cNvSpPr>
          <p:nvPr>
            <p:ph type="body" sz="quarter" idx="13" hasCustomPrompt="1"/>
          </p:nvPr>
        </p:nvSpPr>
        <p:spPr>
          <a:xfrm>
            <a:off x="658813"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3" name="Tijdelijke aanduiding voor grafiek 12">
            <a:extLst>
              <a:ext uri="{FF2B5EF4-FFF2-40B4-BE49-F238E27FC236}">
                <a16:creationId xmlns:a16="http://schemas.microsoft.com/office/drawing/2014/main" id="{FF732A83-4257-4217-8FBA-FB64E0127205}"/>
              </a:ext>
            </a:extLst>
          </p:cNvPr>
          <p:cNvSpPr>
            <a:spLocks noGrp="1"/>
          </p:cNvSpPr>
          <p:nvPr>
            <p:ph type="chart" sz="quarter" idx="14"/>
          </p:nvPr>
        </p:nvSpPr>
        <p:spPr>
          <a:xfrm>
            <a:off x="665816" y="1498294"/>
            <a:ext cx="10867372" cy="4408794"/>
          </a:xfrm>
        </p:spPr>
        <p:txBody>
          <a:bodyPr anchor="ctr"/>
          <a:lstStyle>
            <a:lvl1pPr marL="0" indent="0" algn="ctr">
              <a:buNone/>
              <a:defRPr/>
            </a:lvl1pPr>
          </a:lstStyle>
          <a:p>
            <a:endParaRPr lang="nl-BE"/>
          </a:p>
        </p:txBody>
      </p:sp>
      <p:sp>
        <p:nvSpPr>
          <p:cNvPr id="14" name="Vrije vorm: vorm 13">
            <a:extLst>
              <a:ext uri="{FF2B5EF4-FFF2-40B4-BE49-F238E27FC236}">
                <a16:creationId xmlns:a16="http://schemas.microsoft.com/office/drawing/2014/main" id="{706B2D80-3137-46DC-B799-EC507F5A443C}"/>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4"/>
          </a:solidFill>
          <a:ln>
            <a:noFill/>
          </a:ln>
        </p:spPr>
        <p:txBody>
          <a:bodyPr wrap="square" lIns="0" tIns="0" rIns="0" bIns="0" rtlCol="0" anchor="ctr">
            <a:noAutofit/>
          </a:bodyPr>
          <a:lstStyle/>
          <a:p>
            <a:pPr algn="l"/>
            <a:endParaRPr lang="nl-BE" sz="1600" b="1" dirty="0" err="1">
              <a:latin typeface="+mj-lt"/>
            </a:endParaRPr>
          </a:p>
        </p:txBody>
      </p:sp>
      <p:sp>
        <p:nvSpPr>
          <p:cNvPr id="5" name="Tijdelijke aanduiding voor voettekst 4">
            <a:extLst>
              <a:ext uri="{FF2B5EF4-FFF2-40B4-BE49-F238E27FC236}">
                <a16:creationId xmlns:a16="http://schemas.microsoft.com/office/drawing/2014/main" id="{DF6BFC66-5359-4CB2-A0E9-BC4BEBDD001D}"/>
              </a:ext>
            </a:extLst>
          </p:cNvPr>
          <p:cNvSpPr>
            <a:spLocks noGrp="1"/>
          </p:cNvSpPr>
          <p:nvPr>
            <p:ph type="ftr" sz="quarter" idx="15"/>
          </p:nvPr>
        </p:nvSpPr>
        <p:spPr/>
        <p:txBody>
          <a:bodyPr/>
          <a:lstStyle/>
          <a:p>
            <a:endParaRPr lang="nl-BE" dirty="0"/>
          </a:p>
        </p:txBody>
      </p:sp>
      <p:sp>
        <p:nvSpPr>
          <p:cNvPr id="6" name="Tijdelijke aanduiding voor dianummer 5">
            <a:extLst>
              <a:ext uri="{FF2B5EF4-FFF2-40B4-BE49-F238E27FC236}">
                <a16:creationId xmlns:a16="http://schemas.microsoft.com/office/drawing/2014/main" id="{1A11D74F-2887-4BE2-BE63-BE6C4BD71725}"/>
              </a:ext>
            </a:extLst>
          </p:cNvPr>
          <p:cNvSpPr>
            <a:spLocks noGrp="1"/>
          </p:cNvSpPr>
          <p:nvPr>
            <p:ph type="sldNum" sz="quarter" idx="16"/>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152043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BCCE59-2411-4F31-B2FA-A0E3C2D3F77D}"/>
              </a:ext>
            </a:extLst>
          </p:cNvPr>
          <p:cNvSpPr>
            <a:spLocks noGrp="1"/>
          </p:cNvSpPr>
          <p:nvPr>
            <p:ph type="title"/>
          </p:nvPr>
        </p:nvSpPr>
        <p:spPr/>
        <p:txBody>
          <a:bodyPr/>
          <a:lstStyle/>
          <a:p>
            <a:r>
              <a:rPr lang="nl-NL"/>
              <a:t>Klik om stijl te bewerken</a:t>
            </a:r>
            <a:endParaRPr lang="nl-BE"/>
          </a:p>
        </p:txBody>
      </p:sp>
      <p:sp>
        <p:nvSpPr>
          <p:cNvPr id="6" name="Tijdelijke aanduiding voor tekst 7">
            <a:extLst>
              <a:ext uri="{FF2B5EF4-FFF2-40B4-BE49-F238E27FC236}">
                <a16:creationId xmlns:a16="http://schemas.microsoft.com/office/drawing/2014/main" id="{591161BA-2045-41AE-B361-A0AB563B5754}"/>
              </a:ext>
            </a:extLst>
          </p:cNvPr>
          <p:cNvSpPr>
            <a:spLocks noGrp="1"/>
          </p:cNvSpPr>
          <p:nvPr>
            <p:ph type="body" sz="quarter" idx="13" hasCustomPrompt="1"/>
          </p:nvPr>
        </p:nvSpPr>
        <p:spPr>
          <a:xfrm>
            <a:off x="658813"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9" name="Vrije vorm: vorm 8">
            <a:extLst>
              <a:ext uri="{FF2B5EF4-FFF2-40B4-BE49-F238E27FC236}">
                <a16:creationId xmlns:a16="http://schemas.microsoft.com/office/drawing/2014/main" id="{21F516AB-3FBC-40E2-B8D4-D402ACC6CC1D}"/>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4"/>
          </a:solidFill>
          <a:ln>
            <a:noFill/>
          </a:ln>
        </p:spPr>
        <p:txBody>
          <a:bodyPr wrap="square" lIns="0" tIns="0" rIns="0" bIns="0" rtlCol="0" anchor="ctr">
            <a:noAutofit/>
          </a:bodyPr>
          <a:lstStyle/>
          <a:p>
            <a:pPr algn="l"/>
            <a:endParaRPr lang="nl-BE" sz="1600" b="1" dirty="0" err="1">
              <a:latin typeface="+mj-lt"/>
            </a:endParaRPr>
          </a:p>
        </p:txBody>
      </p:sp>
      <p:sp>
        <p:nvSpPr>
          <p:cNvPr id="11" name="Tijdelijke aanduiding voor voettekst 10">
            <a:extLst>
              <a:ext uri="{FF2B5EF4-FFF2-40B4-BE49-F238E27FC236}">
                <a16:creationId xmlns:a16="http://schemas.microsoft.com/office/drawing/2014/main" id="{7E97B8CF-8354-4945-B037-FC28C61F6B39}"/>
              </a:ext>
            </a:extLst>
          </p:cNvPr>
          <p:cNvSpPr>
            <a:spLocks noGrp="1"/>
          </p:cNvSpPr>
          <p:nvPr>
            <p:ph type="ftr" sz="quarter" idx="14"/>
          </p:nvPr>
        </p:nvSpPr>
        <p:spPr/>
        <p:txBody>
          <a:bodyPr/>
          <a:lstStyle/>
          <a:p>
            <a:endParaRPr lang="nl-BE" dirty="0"/>
          </a:p>
        </p:txBody>
      </p:sp>
      <p:sp>
        <p:nvSpPr>
          <p:cNvPr id="12" name="Tijdelijke aanduiding voor dianummer 11">
            <a:extLst>
              <a:ext uri="{FF2B5EF4-FFF2-40B4-BE49-F238E27FC236}">
                <a16:creationId xmlns:a16="http://schemas.microsoft.com/office/drawing/2014/main" id="{E09A8E43-6D3B-4002-BA86-0923B85ECF3F}"/>
              </a:ext>
            </a:extLst>
          </p:cNvPr>
          <p:cNvSpPr>
            <a:spLocks noGrp="1"/>
          </p:cNvSpPr>
          <p:nvPr>
            <p:ph type="sldNum" sz="quarter" idx="15"/>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202898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Recapslide (3)">
    <p:bg>
      <p:bgPr>
        <a:solidFill>
          <a:schemeClr val="accent4"/>
        </a:solidFill>
        <a:effectLst/>
      </p:bgPr>
    </p:bg>
    <p:spTree>
      <p:nvGrpSpPr>
        <p:cNvPr id="1" name=""/>
        <p:cNvGrpSpPr/>
        <p:nvPr/>
      </p:nvGrpSpPr>
      <p:grpSpPr>
        <a:xfrm>
          <a:off x="0" y="0"/>
          <a:ext cx="0" cy="0"/>
          <a:chOff x="0" y="0"/>
          <a:chExt cx="0" cy="0"/>
        </a:xfrm>
      </p:grpSpPr>
      <p:sp>
        <p:nvSpPr>
          <p:cNvPr id="21" name="Rechthoekige driehoek 20">
            <a:extLst>
              <a:ext uri="{FF2B5EF4-FFF2-40B4-BE49-F238E27FC236}">
                <a16:creationId xmlns:a16="http://schemas.microsoft.com/office/drawing/2014/main" id="{59D4E89D-E1B0-42CA-B7C9-B61705D298B8}"/>
              </a:ext>
            </a:extLst>
          </p:cNvPr>
          <p:cNvSpPr/>
          <p:nvPr userDrawn="1"/>
        </p:nvSpPr>
        <p:spPr>
          <a:xfrm flipV="1">
            <a:off x="0" y="-1"/>
            <a:ext cx="3548050" cy="3547432"/>
          </a:xfrm>
          <a:prstGeom prst="rtTriangle">
            <a:avLst/>
          </a:prstGeom>
          <a:solidFill>
            <a:schemeClr val="accent4">
              <a:lumMod val="90000"/>
              <a:alpha val="30000"/>
            </a:schemeClr>
          </a:solidFill>
        </p:spPr>
        <p:txBody>
          <a:bodyPr wrap="square" lIns="0" tIns="0" rIns="0" bIns="0" rtlCol="0" anchor="ctr">
            <a:noAutofit/>
          </a:bodyPr>
          <a:lstStyle/>
          <a:p>
            <a:pPr algn="l"/>
            <a:endParaRPr lang="nl-BE" sz="1600" b="1" dirty="0" err="1">
              <a:latin typeface="+mj-lt"/>
            </a:endParaRPr>
          </a:p>
        </p:txBody>
      </p:sp>
      <p:sp>
        <p:nvSpPr>
          <p:cNvPr id="24" name="Gedeeltelijke cirkel 23">
            <a:extLst>
              <a:ext uri="{FF2B5EF4-FFF2-40B4-BE49-F238E27FC236}">
                <a16:creationId xmlns:a16="http://schemas.microsoft.com/office/drawing/2014/main" id="{1E6B0ED3-9A30-46EC-AA0B-E59F3A50AC70}"/>
              </a:ext>
            </a:extLst>
          </p:cNvPr>
          <p:cNvSpPr/>
          <p:nvPr userDrawn="1"/>
        </p:nvSpPr>
        <p:spPr>
          <a:xfrm>
            <a:off x="11439017" y="2676017"/>
            <a:ext cx="1505966" cy="1505966"/>
          </a:xfrm>
          <a:prstGeom prst="pie">
            <a:avLst>
              <a:gd name="adj1" fmla="val 5397516"/>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lvl1pPr>
              <a:defRPr>
                <a:solidFill>
                  <a:schemeClr val="accent2"/>
                </a:solidFill>
              </a:defRPr>
            </a:lvl1p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58813" y="228154"/>
            <a:ext cx="3714750" cy="365125"/>
          </a:xfrm>
        </p:spPr>
        <p:txBody>
          <a:bodyPr anchor="b" anchorCtr="0"/>
          <a:lstStyle>
            <a:lvl1pPr marL="0" indent="0">
              <a:buNone/>
              <a:defRPr sz="1400" b="1">
                <a:solidFill>
                  <a:schemeClr val="tx1"/>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38" name="Ovaal 37">
            <a:extLst>
              <a:ext uri="{FF2B5EF4-FFF2-40B4-BE49-F238E27FC236}">
                <a16:creationId xmlns:a16="http://schemas.microsoft.com/office/drawing/2014/main" id="{AB7F8178-561D-44BE-A0C8-486970536A49}"/>
              </a:ext>
            </a:extLst>
          </p:cNvPr>
          <p:cNvSpPr/>
          <p:nvPr userDrawn="1"/>
        </p:nvSpPr>
        <p:spPr>
          <a:xfrm>
            <a:off x="5592129" y="2691411"/>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39" name="Ovaal 38">
            <a:extLst>
              <a:ext uri="{FF2B5EF4-FFF2-40B4-BE49-F238E27FC236}">
                <a16:creationId xmlns:a16="http://schemas.microsoft.com/office/drawing/2014/main" id="{055D0D9F-7E82-47A5-B9A7-53EC8CA9C9C9}"/>
              </a:ext>
            </a:extLst>
          </p:cNvPr>
          <p:cNvSpPr/>
          <p:nvPr userDrawn="1"/>
        </p:nvSpPr>
        <p:spPr>
          <a:xfrm>
            <a:off x="8783199" y="3151371"/>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40" name="Ovaal 39">
            <a:extLst>
              <a:ext uri="{FF2B5EF4-FFF2-40B4-BE49-F238E27FC236}">
                <a16:creationId xmlns:a16="http://schemas.microsoft.com/office/drawing/2014/main" id="{534734F9-99EF-4FB9-9738-E330D8F14B49}"/>
              </a:ext>
            </a:extLst>
          </p:cNvPr>
          <p:cNvSpPr/>
          <p:nvPr userDrawn="1"/>
        </p:nvSpPr>
        <p:spPr>
          <a:xfrm>
            <a:off x="2837304" y="3162426"/>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41" name="Tijdelijke aanduiding voor tekst 9">
            <a:extLst>
              <a:ext uri="{FF2B5EF4-FFF2-40B4-BE49-F238E27FC236}">
                <a16:creationId xmlns:a16="http://schemas.microsoft.com/office/drawing/2014/main" id="{EB83B95A-B090-41BE-BCD2-A249846995AB}"/>
              </a:ext>
            </a:extLst>
          </p:cNvPr>
          <p:cNvSpPr>
            <a:spLocks noGrp="1"/>
          </p:cNvSpPr>
          <p:nvPr>
            <p:ph type="body" sz="quarter" idx="14" hasCustomPrompt="1"/>
          </p:nvPr>
        </p:nvSpPr>
        <p:spPr>
          <a:xfrm>
            <a:off x="1430926" y="3865147"/>
            <a:ext cx="2812756" cy="361449"/>
          </a:xfrm>
        </p:spPr>
        <p:txBody>
          <a:bodyPr lIns="0" tIns="0" rIns="0" bIns="0" anchor="ctr" anchorCtr="0">
            <a:noAutofit/>
          </a:bodyPr>
          <a:lstStyle>
            <a:lvl1pPr algn="ctr">
              <a:buNone/>
              <a:defRPr sz="2400" b="1">
                <a:solidFill>
                  <a:schemeClr val="accent2"/>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Punt 1</a:t>
            </a:r>
          </a:p>
        </p:txBody>
      </p:sp>
      <p:sp>
        <p:nvSpPr>
          <p:cNvPr id="43" name="Tijdelijke aanduiding voor tekst 9">
            <a:extLst>
              <a:ext uri="{FF2B5EF4-FFF2-40B4-BE49-F238E27FC236}">
                <a16:creationId xmlns:a16="http://schemas.microsoft.com/office/drawing/2014/main" id="{E5361D15-E653-4E0F-9DFA-EEC786EA85EB}"/>
              </a:ext>
            </a:extLst>
          </p:cNvPr>
          <p:cNvSpPr>
            <a:spLocks noGrp="1"/>
          </p:cNvSpPr>
          <p:nvPr>
            <p:ph type="body" sz="quarter" idx="16" hasCustomPrompt="1"/>
          </p:nvPr>
        </p:nvSpPr>
        <p:spPr>
          <a:xfrm>
            <a:off x="4610893" y="3865147"/>
            <a:ext cx="2812756" cy="361449"/>
          </a:xfrm>
        </p:spPr>
        <p:txBody>
          <a:bodyPr lIns="0" tIns="0" rIns="0" bIns="0" anchor="ctr" anchorCtr="0">
            <a:noAutofit/>
          </a:bodyPr>
          <a:lstStyle>
            <a:lvl1pPr algn="ctr">
              <a:buNone/>
              <a:defRPr sz="2400" b="1">
                <a:solidFill>
                  <a:schemeClr val="accent2"/>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Punt 2</a:t>
            </a:r>
          </a:p>
        </p:txBody>
      </p:sp>
      <p:sp>
        <p:nvSpPr>
          <p:cNvPr id="45" name="Tijdelijke aanduiding voor tekst 9">
            <a:extLst>
              <a:ext uri="{FF2B5EF4-FFF2-40B4-BE49-F238E27FC236}">
                <a16:creationId xmlns:a16="http://schemas.microsoft.com/office/drawing/2014/main" id="{237B03F1-C98C-4135-8BE8-2F9ABB2AC17C}"/>
              </a:ext>
            </a:extLst>
          </p:cNvPr>
          <p:cNvSpPr>
            <a:spLocks noGrp="1"/>
          </p:cNvSpPr>
          <p:nvPr>
            <p:ph type="body" sz="quarter" idx="18" hasCustomPrompt="1"/>
          </p:nvPr>
        </p:nvSpPr>
        <p:spPr>
          <a:xfrm>
            <a:off x="7790860" y="3865147"/>
            <a:ext cx="2812756" cy="361449"/>
          </a:xfrm>
        </p:spPr>
        <p:txBody>
          <a:bodyPr lIns="0" tIns="0" rIns="0" bIns="0" anchor="ctr" anchorCtr="0">
            <a:noAutofit/>
          </a:bodyPr>
          <a:lstStyle>
            <a:lvl1pPr algn="ctr">
              <a:buNone/>
              <a:defRPr sz="2400" b="1">
                <a:solidFill>
                  <a:schemeClr val="accent2"/>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Punt 3</a:t>
            </a:r>
          </a:p>
        </p:txBody>
      </p:sp>
      <p:sp>
        <p:nvSpPr>
          <p:cNvPr id="47" name="Rechthoek 46">
            <a:extLst>
              <a:ext uri="{FF2B5EF4-FFF2-40B4-BE49-F238E27FC236}">
                <a16:creationId xmlns:a16="http://schemas.microsoft.com/office/drawing/2014/main" id="{94C0C93A-9025-49BF-9524-8395B3CE530D}"/>
              </a:ext>
            </a:extLst>
          </p:cNvPr>
          <p:cNvSpPr/>
          <p:nvPr userDrawn="1"/>
        </p:nvSpPr>
        <p:spPr>
          <a:xfrm>
            <a:off x="2109717" y="2610597"/>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tx1"/>
                </a:solidFill>
                <a:latin typeface="+mj-lt"/>
              </a:rPr>
              <a:t>1</a:t>
            </a:r>
            <a:endParaRPr lang="en-BE" sz="8800" b="1" dirty="0">
              <a:solidFill>
                <a:schemeClr val="tx1"/>
              </a:solidFill>
              <a:latin typeface="+mj-lt"/>
            </a:endParaRPr>
          </a:p>
        </p:txBody>
      </p:sp>
      <p:sp>
        <p:nvSpPr>
          <p:cNvPr id="48" name="Rechthoek 47">
            <a:extLst>
              <a:ext uri="{FF2B5EF4-FFF2-40B4-BE49-F238E27FC236}">
                <a16:creationId xmlns:a16="http://schemas.microsoft.com/office/drawing/2014/main" id="{244E73BB-598D-4722-A822-128C1ADD9746}"/>
              </a:ext>
            </a:extLst>
          </p:cNvPr>
          <p:cNvSpPr/>
          <p:nvPr userDrawn="1"/>
        </p:nvSpPr>
        <p:spPr>
          <a:xfrm>
            <a:off x="5289684" y="2610597"/>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tx1"/>
                </a:solidFill>
                <a:latin typeface="+mj-lt"/>
              </a:rPr>
              <a:t>2</a:t>
            </a:r>
            <a:endParaRPr lang="en-BE" sz="8800" b="1" dirty="0">
              <a:solidFill>
                <a:schemeClr val="tx1"/>
              </a:solidFill>
              <a:latin typeface="+mj-lt"/>
            </a:endParaRPr>
          </a:p>
        </p:txBody>
      </p:sp>
      <p:sp>
        <p:nvSpPr>
          <p:cNvPr id="49" name="Rechthoek 48">
            <a:extLst>
              <a:ext uri="{FF2B5EF4-FFF2-40B4-BE49-F238E27FC236}">
                <a16:creationId xmlns:a16="http://schemas.microsoft.com/office/drawing/2014/main" id="{3BCA70D9-468C-4754-B6A5-65F079450776}"/>
              </a:ext>
            </a:extLst>
          </p:cNvPr>
          <p:cNvSpPr/>
          <p:nvPr userDrawn="1"/>
        </p:nvSpPr>
        <p:spPr>
          <a:xfrm>
            <a:off x="8469651" y="2610597"/>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tx1"/>
                </a:solidFill>
                <a:latin typeface="+mj-lt"/>
              </a:rPr>
              <a:t>3</a:t>
            </a:r>
            <a:endParaRPr lang="en-BE" sz="8800" b="1" dirty="0">
              <a:solidFill>
                <a:schemeClr val="tx1"/>
              </a:solidFill>
              <a:latin typeface="+mj-lt"/>
            </a:endParaRPr>
          </a:p>
        </p:txBody>
      </p:sp>
      <p:sp>
        <p:nvSpPr>
          <p:cNvPr id="10" name="Tijdelijke aanduiding voor voettekst 9">
            <a:extLst>
              <a:ext uri="{FF2B5EF4-FFF2-40B4-BE49-F238E27FC236}">
                <a16:creationId xmlns:a16="http://schemas.microsoft.com/office/drawing/2014/main" id="{3B7DF707-A200-4DBD-9297-4AF224216DBE}"/>
              </a:ext>
            </a:extLst>
          </p:cNvPr>
          <p:cNvSpPr>
            <a:spLocks noGrp="1"/>
          </p:cNvSpPr>
          <p:nvPr>
            <p:ph type="ftr" sz="quarter" idx="19"/>
          </p:nvPr>
        </p:nvSpPr>
        <p:spPr/>
        <p:txBody>
          <a:bodyPr/>
          <a:lstStyle/>
          <a:p>
            <a:endParaRPr lang="nl-BE" dirty="0"/>
          </a:p>
        </p:txBody>
      </p:sp>
      <p:sp>
        <p:nvSpPr>
          <p:cNvPr id="11" name="Tijdelijke aanduiding voor dianummer 10">
            <a:extLst>
              <a:ext uri="{FF2B5EF4-FFF2-40B4-BE49-F238E27FC236}">
                <a16:creationId xmlns:a16="http://schemas.microsoft.com/office/drawing/2014/main" id="{52D82C91-1860-48CE-A32B-E1BB6A722AB0}"/>
              </a:ext>
            </a:extLst>
          </p:cNvPr>
          <p:cNvSpPr>
            <a:spLocks noGrp="1"/>
          </p:cNvSpPr>
          <p:nvPr>
            <p:ph type="sldNum" sz="quarter" idx="20"/>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253019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Recapslide (4)">
    <p:bg>
      <p:bgPr>
        <a:solidFill>
          <a:schemeClr val="accent4"/>
        </a:solidFill>
        <a:effectLst/>
      </p:bgPr>
    </p:bg>
    <p:spTree>
      <p:nvGrpSpPr>
        <p:cNvPr id="1" name=""/>
        <p:cNvGrpSpPr/>
        <p:nvPr/>
      </p:nvGrpSpPr>
      <p:grpSpPr>
        <a:xfrm>
          <a:off x="0" y="0"/>
          <a:ext cx="0" cy="0"/>
          <a:chOff x="0" y="0"/>
          <a:chExt cx="0" cy="0"/>
        </a:xfrm>
      </p:grpSpPr>
      <p:sp>
        <p:nvSpPr>
          <p:cNvPr id="21" name="Rechthoekige driehoek 20">
            <a:extLst>
              <a:ext uri="{FF2B5EF4-FFF2-40B4-BE49-F238E27FC236}">
                <a16:creationId xmlns:a16="http://schemas.microsoft.com/office/drawing/2014/main" id="{59D4E89D-E1B0-42CA-B7C9-B61705D298B8}"/>
              </a:ext>
            </a:extLst>
          </p:cNvPr>
          <p:cNvSpPr/>
          <p:nvPr userDrawn="1"/>
        </p:nvSpPr>
        <p:spPr>
          <a:xfrm flipV="1">
            <a:off x="0" y="-1"/>
            <a:ext cx="3548050" cy="3547432"/>
          </a:xfrm>
          <a:prstGeom prst="rtTriangle">
            <a:avLst/>
          </a:prstGeom>
          <a:solidFill>
            <a:schemeClr val="accent4">
              <a:lumMod val="90000"/>
              <a:alpha val="30000"/>
            </a:schemeClr>
          </a:solidFill>
        </p:spPr>
        <p:txBody>
          <a:bodyPr wrap="square" lIns="0" tIns="0" rIns="0" bIns="0" rtlCol="0" anchor="ctr">
            <a:noAutofit/>
          </a:bodyPr>
          <a:lstStyle/>
          <a:p>
            <a:pPr algn="l"/>
            <a:endParaRPr lang="nl-BE" sz="1600" b="1" dirty="0" err="1">
              <a:latin typeface="+mj-lt"/>
            </a:endParaRPr>
          </a:p>
        </p:txBody>
      </p:sp>
      <p:sp>
        <p:nvSpPr>
          <p:cNvPr id="24" name="Gedeeltelijke cirkel 23">
            <a:extLst>
              <a:ext uri="{FF2B5EF4-FFF2-40B4-BE49-F238E27FC236}">
                <a16:creationId xmlns:a16="http://schemas.microsoft.com/office/drawing/2014/main" id="{1E6B0ED3-9A30-46EC-AA0B-E59F3A50AC70}"/>
              </a:ext>
            </a:extLst>
          </p:cNvPr>
          <p:cNvSpPr/>
          <p:nvPr userDrawn="1"/>
        </p:nvSpPr>
        <p:spPr>
          <a:xfrm>
            <a:off x="11439017" y="2676017"/>
            <a:ext cx="1505966" cy="1505966"/>
          </a:xfrm>
          <a:prstGeom prst="pie">
            <a:avLst>
              <a:gd name="adj1" fmla="val 5397516"/>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lvl1pPr>
              <a:defRPr>
                <a:solidFill>
                  <a:schemeClr val="accent2"/>
                </a:solidFill>
              </a:defRPr>
            </a:lvl1p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58813" y="228154"/>
            <a:ext cx="3714750" cy="365125"/>
          </a:xfrm>
        </p:spPr>
        <p:txBody>
          <a:bodyPr anchor="b" anchorCtr="0"/>
          <a:lstStyle>
            <a:lvl1pPr marL="0" indent="0">
              <a:buNone/>
              <a:defRPr sz="1400" b="1">
                <a:solidFill>
                  <a:schemeClr val="tx1"/>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7" name="Ovaal 16">
            <a:extLst>
              <a:ext uri="{FF2B5EF4-FFF2-40B4-BE49-F238E27FC236}">
                <a16:creationId xmlns:a16="http://schemas.microsoft.com/office/drawing/2014/main" id="{CA206146-2EAC-4B92-A2A5-F90CCDB8F409}"/>
              </a:ext>
            </a:extLst>
          </p:cNvPr>
          <p:cNvSpPr/>
          <p:nvPr userDrawn="1"/>
        </p:nvSpPr>
        <p:spPr>
          <a:xfrm>
            <a:off x="4268928" y="2743154"/>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19" name="Ovaal 18">
            <a:extLst>
              <a:ext uri="{FF2B5EF4-FFF2-40B4-BE49-F238E27FC236}">
                <a16:creationId xmlns:a16="http://schemas.microsoft.com/office/drawing/2014/main" id="{E9CE04D3-BEEA-4DB7-8BC3-A346C6B15697}"/>
              </a:ext>
            </a:extLst>
          </p:cNvPr>
          <p:cNvSpPr/>
          <p:nvPr userDrawn="1"/>
        </p:nvSpPr>
        <p:spPr>
          <a:xfrm>
            <a:off x="7086773" y="3203114"/>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23" name="Ovaal 22">
            <a:extLst>
              <a:ext uri="{FF2B5EF4-FFF2-40B4-BE49-F238E27FC236}">
                <a16:creationId xmlns:a16="http://schemas.microsoft.com/office/drawing/2014/main" id="{6D536E26-AD39-4688-854C-A18C55384E6F}"/>
              </a:ext>
            </a:extLst>
          </p:cNvPr>
          <p:cNvSpPr/>
          <p:nvPr userDrawn="1"/>
        </p:nvSpPr>
        <p:spPr>
          <a:xfrm>
            <a:off x="10212528" y="2737575"/>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25" name="Ovaal 24">
            <a:extLst>
              <a:ext uri="{FF2B5EF4-FFF2-40B4-BE49-F238E27FC236}">
                <a16:creationId xmlns:a16="http://schemas.microsoft.com/office/drawing/2014/main" id="{E00347F5-AB80-4735-BDA1-76868241335B}"/>
              </a:ext>
            </a:extLst>
          </p:cNvPr>
          <p:cNvSpPr/>
          <p:nvPr userDrawn="1"/>
        </p:nvSpPr>
        <p:spPr>
          <a:xfrm>
            <a:off x="1887328" y="3214169"/>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26" name="Tijdelijke aanduiding voor tekst 9">
            <a:extLst>
              <a:ext uri="{FF2B5EF4-FFF2-40B4-BE49-F238E27FC236}">
                <a16:creationId xmlns:a16="http://schemas.microsoft.com/office/drawing/2014/main" id="{A3FABC2D-C862-4E87-BE03-38B71C5F2BEE}"/>
              </a:ext>
            </a:extLst>
          </p:cNvPr>
          <p:cNvSpPr>
            <a:spLocks noGrp="1"/>
          </p:cNvSpPr>
          <p:nvPr>
            <p:ph type="body" sz="quarter" idx="14" hasCustomPrompt="1"/>
          </p:nvPr>
        </p:nvSpPr>
        <p:spPr>
          <a:xfrm>
            <a:off x="731133" y="3916890"/>
            <a:ext cx="2312390" cy="361449"/>
          </a:xfrm>
        </p:spPr>
        <p:txBody>
          <a:bodyPr lIns="0" tIns="0" rIns="0" bIns="0" anchor="ctr" anchorCtr="0">
            <a:noAutofit/>
          </a:bodyPr>
          <a:lstStyle>
            <a:lvl1pPr algn="ctr">
              <a:buNone/>
              <a:defRPr sz="2400" b="1">
                <a:solidFill>
                  <a:schemeClr val="accent2"/>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Punt 1</a:t>
            </a:r>
          </a:p>
        </p:txBody>
      </p:sp>
      <p:sp>
        <p:nvSpPr>
          <p:cNvPr id="28" name="Tijdelijke aanduiding voor tekst 9">
            <a:extLst>
              <a:ext uri="{FF2B5EF4-FFF2-40B4-BE49-F238E27FC236}">
                <a16:creationId xmlns:a16="http://schemas.microsoft.com/office/drawing/2014/main" id="{62005825-A1D7-4912-AC95-CA46A76066D3}"/>
              </a:ext>
            </a:extLst>
          </p:cNvPr>
          <p:cNvSpPr>
            <a:spLocks noGrp="1"/>
          </p:cNvSpPr>
          <p:nvPr>
            <p:ph type="body" sz="quarter" idx="16" hasCustomPrompt="1"/>
          </p:nvPr>
        </p:nvSpPr>
        <p:spPr>
          <a:xfrm>
            <a:off x="3537875" y="3916890"/>
            <a:ext cx="2312390" cy="361449"/>
          </a:xfrm>
        </p:spPr>
        <p:txBody>
          <a:bodyPr lIns="0" tIns="0" rIns="0" bIns="0" anchor="ctr" anchorCtr="0">
            <a:noAutofit/>
          </a:bodyPr>
          <a:lstStyle>
            <a:lvl1pPr algn="ctr">
              <a:buNone/>
              <a:defRPr sz="2400" b="1">
                <a:solidFill>
                  <a:schemeClr val="accent2"/>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Punt 2</a:t>
            </a:r>
          </a:p>
        </p:txBody>
      </p:sp>
      <p:sp>
        <p:nvSpPr>
          <p:cNvPr id="30" name="Tijdelijke aanduiding voor tekst 9">
            <a:extLst>
              <a:ext uri="{FF2B5EF4-FFF2-40B4-BE49-F238E27FC236}">
                <a16:creationId xmlns:a16="http://schemas.microsoft.com/office/drawing/2014/main" id="{BB03533F-4018-4CAF-B598-FCE1F6CF8F17}"/>
              </a:ext>
            </a:extLst>
          </p:cNvPr>
          <p:cNvSpPr>
            <a:spLocks noGrp="1"/>
          </p:cNvSpPr>
          <p:nvPr>
            <p:ph type="body" sz="quarter" idx="18" hasCustomPrompt="1"/>
          </p:nvPr>
        </p:nvSpPr>
        <p:spPr>
          <a:xfrm>
            <a:off x="6344617" y="3916890"/>
            <a:ext cx="2312390" cy="361449"/>
          </a:xfrm>
        </p:spPr>
        <p:txBody>
          <a:bodyPr lIns="0" tIns="0" rIns="0" bIns="0" anchor="ctr" anchorCtr="0">
            <a:noAutofit/>
          </a:bodyPr>
          <a:lstStyle>
            <a:lvl1pPr algn="ctr">
              <a:buNone/>
              <a:defRPr sz="2400" b="1">
                <a:solidFill>
                  <a:schemeClr val="accent2"/>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Punt 3</a:t>
            </a:r>
          </a:p>
        </p:txBody>
      </p:sp>
      <p:sp>
        <p:nvSpPr>
          <p:cNvPr id="32" name="Tijdelijke aanduiding voor tekst 9">
            <a:extLst>
              <a:ext uri="{FF2B5EF4-FFF2-40B4-BE49-F238E27FC236}">
                <a16:creationId xmlns:a16="http://schemas.microsoft.com/office/drawing/2014/main" id="{A816A65F-93B3-4FA7-875E-67D48A45741B}"/>
              </a:ext>
            </a:extLst>
          </p:cNvPr>
          <p:cNvSpPr>
            <a:spLocks noGrp="1"/>
          </p:cNvSpPr>
          <p:nvPr>
            <p:ph type="body" sz="quarter" idx="22" hasCustomPrompt="1"/>
          </p:nvPr>
        </p:nvSpPr>
        <p:spPr>
          <a:xfrm>
            <a:off x="9151359" y="3916890"/>
            <a:ext cx="2312390" cy="361449"/>
          </a:xfrm>
        </p:spPr>
        <p:txBody>
          <a:bodyPr lIns="0" tIns="0" rIns="0" bIns="0" anchor="ctr" anchorCtr="0">
            <a:noAutofit/>
          </a:bodyPr>
          <a:lstStyle>
            <a:lvl1pPr algn="ctr">
              <a:buNone/>
              <a:defRPr sz="2400" b="1">
                <a:solidFill>
                  <a:schemeClr val="accent2"/>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Punt 4</a:t>
            </a:r>
          </a:p>
        </p:txBody>
      </p:sp>
      <p:sp>
        <p:nvSpPr>
          <p:cNvPr id="34" name="Rechthoek 33">
            <a:extLst>
              <a:ext uri="{FF2B5EF4-FFF2-40B4-BE49-F238E27FC236}">
                <a16:creationId xmlns:a16="http://schemas.microsoft.com/office/drawing/2014/main" id="{54789BAA-9089-4F90-A4C0-CCB0F6568565}"/>
              </a:ext>
            </a:extLst>
          </p:cNvPr>
          <p:cNvSpPr/>
          <p:nvPr userDrawn="1"/>
        </p:nvSpPr>
        <p:spPr>
          <a:xfrm>
            <a:off x="1159741" y="2662340"/>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tx1"/>
                </a:solidFill>
                <a:latin typeface="+mj-lt"/>
              </a:rPr>
              <a:t>1</a:t>
            </a:r>
            <a:endParaRPr lang="en-BE" sz="8800" b="1" dirty="0">
              <a:solidFill>
                <a:schemeClr val="tx1"/>
              </a:solidFill>
              <a:latin typeface="+mj-lt"/>
            </a:endParaRPr>
          </a:p>
        </p:txBody>
      </p:sp>
      <p:sp>
        <p:nvSpPr>
          <p:cNvPr id="35" name="Rechthoek 34">
            <a:extLst>
              <a:ext uri="{FF2B5EF4-FFF2-40B4-BE49-F238E27FC236}">
                <a16:creationId xmlns:a16="http://schemas.microsoft.com/office/drawing/2014/main" id="{E5C1BEDB-2CCA-4D9B-907A-1EA90996557E}"/>
              </a:ext>
            </a:extLst>
          </p:cNvPr>
          <p:cNvSpPr/>
          <p:nvPr userDrawn="1"/>
        </p:nvSpPr>
        <p:spPr>
          <a:xfrm>
            <a:off x="3966483" y="2662340"/>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tx1"/>
                </a:solidFill>
                <a:latin typeface="+mj-lt"/>
              </a:rPr>
              <a:t>2</a:t>
            </a:r>
            <a:endParaRPr lang="en-BE" sz="8800" b="1" dirty="0">
              <a:solidFill>
                <a:schemeClr val="tx1"/>
              </a:solidFill>
              <a:latin typeface="+mj-lt"/>
            </a:endParaRPr>
          </a:p>
        </p:txBody>
      </p:sp>
      <p:sp>
        <p:nvSpPr>
          <p:cNvPr id="36" name="Rechthoek 35">
            <a:extLst>
              <a:ext uri="{FF2B5EF4-FFF2-40B4-BE49-F238E27FC236}">
                <a16:creationId xmlns:a16="http://schemas.microsoft.com/office/drawing/2014/main" id="{0D409FDA-987A-4CC1-9229-7E0FE0A69851}"/>
              </a:ext>
            </a:extLst>
          </p:cNvPr>
          <p:cNvSpPr/>
          <p:nvPr userDrawn="1"/>
        </p:nvSpPr>
        <p:spPr>
          <a:xfrm>
            <a:off x="6773225" y="2662340"/>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tx1"/>
                </a:solidFill>
                <a:latin typeface="+mj-lt"/>
              </a:rPr>
              <a:t>3</a:t>
            </a:r>
            <a:endParaRPr lang="en-BE" sz="8800" b="1" dirty="0">
              <a:solidFill>
                <a:schemeClr val="tx1"/>
              </a:solidFill>
              <a:latin typeface="+mj-lt"/>
            </a:endParaRPr>
          </a:p>
        </p:txBody>
      </p:sp>
      <p:sp>
        <p:nvSpPr>
          <p:cNvPr id="37" name="Rechthoek 36">
            <a:extLst>
              <a:ext uri="{FF2B5EF4-FFF2-40B4-BE49-F238E27FC236}">
                <a16:creationId xmlns:a16="http://schemas.microsoft.com/office/drawing/2014/main" id="{59A47471-758E-40FC-BDBD-8FCF5F8BEBE5}"/>
              </a:ext>
            </a:extLst>
          </p:cNvPr>
          <p:cNvSpPr/>
          <p:nvPr userDrawn="1"/>
        </p:nvSpPr>
        <p:spPr>
          <a:xfrm>
            <a:off x="9579966" y="2662340"/>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tx1"/>
                </a:solidFill>
                <a:latin typeface="+mj-lt"/>
              </a:rPr>
              <a:t>4</a:t>
            </a:r>
            <a:endParaRPr lang="en-BE" sz="8800" b="1" dirty="0">
              <a:solidFill>
                <a:schemeClr val="tx1"/>
              </a:solidFill>
              <a:latin typeface="+mj-lt"/>
            </a:endParaRPr>
          </a:p>
        </p:txBody>
      </p:sp>
      <p:sp>
        <p:nvSpPr>
          <p:cNvPr id="10" name="Tijdelijke aanduiding voor voettekst 9">
            <a:extLst>
              <a:ext uri="{FF2B5EF4-FFF2-40B4-BE49-F238E27FC236}">
                <a16:creationId xmlns:a16="http://schemas.microsoft.com/office/drawing/2014/main" id="{1F75A9DC-EFC8-4D4F-863D-001D67D1CE67}"/>
              </a:ext>
            </a:extLst>
          </p:cNvPr>
          <p:cNvSpPr>
            <a:spLocks noGrp="1"/>
          </p:cNvSpPr>
          <p:nvPr>
            <p:ph type="ftr" sz="quarter" idx="23"/>
          </p:nvPr>
        </p:nvSpPr>
        <p:spPr/>
        <p:txBody>
          <a:bodyPr/>
          <a:lstStyle/>
          <a:p>
            <a:endParaRPr lang="nl-BE" dirty="0"/>
          </a:p>
        </p:txBody>
      </p:sp>
      <p:sp>
        <p:nvSpPr>
          <p:cNvPr id="11" name="Tijdelijke aanduiding voor dianummer 10">
            <a:extLst>
              <a:ext uri="{FF2B5EF4-FFF2-40B4-BE49-F238E27FC236}">
                <a16:creationId xmlns:a16="http://schemas.microsoft.com/office/drawing/2014/main" id="{3DAC9244-8BE7-4E04-9B30-B57E372D2817}"/>
              </a:ext>
            </a:extLst>
          </p:cNvPr>
          <p:cNvSpPr>
            <a:spLocks noGrp="1"/>
          </p:cNvSpPr>
          <p:nvPr>
            <p:ph type="sldNum" sz="quarter" idx="24"/>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61387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Eindslide">
    <p:bg>
      <p:bgPr>
        <a:solidFill>
          <a:schemeClr val="accent4"/>
        </a:solidFill>
        <a:effectLst/>
      </p:bgPr>
    </p:bg>
    <p:spTree>
      <p:nvGrpSpPr>
        <p:cNvPr id="1" name=""/>
        <p:cNvGrpSpPr/>
        <p:nvPr/>
      </p:nvGrpSpPr>
      <p:grpSpPr>
        <a:xfrm>
          <a:off x="0" y="0"/>
          <a:ext cx="0" cy="0"/>
          <a:chOff x="0" y="0"/>
          <a:chExt cx="0" cy="0"/>
        </a:xfrm>
      </p:grpSpPr>
      <p:sp>
        <p:nvSpPr>
          <p:cNvPr id="10" name="Tijdelijke aanduiding voor tekst 9">
            <a:extLst>
              <a:ext uri="{FF2B5EF4-FFF2-40B4-BE49-F238E27FC236}">
                <a16:creationId xmlns:a16="http://schemas.microsoft.com/office/drawing/2014/main" id="{DE9E7DBB-70BC-4DCA-92B2-D84A1C88BE4E}"/>
              </a:ext>
            </a:extLst>
          </p:cNvPr>
          <p:cNvSpPr>
            <a:spLocks noGrp="1"/>
          </p:cNvSpPr>
          <p:nvPr>
            <p:ph type="body" sz="quarter" idx="13" hasCustomPrompt="1"/>
          </p:nvPr>
        </p:nvSpPr>
        <p:spPr>
          <a:xfrm>
            <a:off x="1249363" y="2897606"/>
            <a:ext cx="4846637" cy="389393"/>
          </a:xfrm>
        </p:spPr>
        <p:txBody>
          <a:bodyPr/>
          <a:lstStyle>
            <a:lvl1pPr marL="0" indent="0">
              <a:buNone/>
              <a:defRPr sz="2400" b="1">
                <a:solidFill>
                  <a:schemeClr val="accent3"/>
                </a:solidFill>
                <a:latin typeface="+mj-lt"/>
              </a:defRPr>
            </a:lvl1pPr>
          </a:lstStyle>
          <a:p>
            <a:pPr lvl="0"/>
            <a:r>
              <a:rPr lang="nl-BE" dirty="0"/>
              <a:t>Voornaam Naam</a:t>
            </a:r>
          </a:p>
        </p:txBody>
      </p:sp>
      <p:sp>
        <p:nvSpPr>
          <p:cNvPr id="11" name="Tijdelijke aanduiding voor tekst 9">
            <a:extLst>
              <a:ext uri="{FF2B5EF4-FFF2-40B4-BE49-F238E27FC236}">
                <a16:creationId xmlns:a16="http://schemas.microsoft.com/office/drawing/2014/main" id="{D3E9B1FB-0D74-416B-AE1D-0D0C074F0CE6}"/>
              </a:ext>
            </a:extLst>
          </p:cNvPr>
          <p:cNvSpPr>
            <a:spLocks noGrp="1"/>
          </p:cNvSpPr>
          <p:nvPr>
            <p:ph type="body" sz="quarter" idx="14" hasCustomPrompt="1"/>
          </p:nvPr>
        </p:nvSpPr>
        <p:spPr>
          <a:xfrm>
            <a:off x="1249363" y="3286999"/>
            <a:ext cx="4846637" cy="389393"/>
          </a:xfrm>
        </p:spPr>
        <p:txBody>
          <a:bodyPr/>
          <a:lstStyle>
            <a:lvl1pPr marL="0" indent="0">
              <a:buNone/>
              <a:defRPr sz="2400">
                <a:solidFill>
                  <a:schemeClr val="accent3"/>
                </a:solidFill>
                <a:latin typeface="+mj-lt"/>
              </a:defRPr>
            </a:lvl1pPr>
          </a:lstStyle>
          <a:p>
            <a:pPr lvl="0"/>
            <a:r>
              <a:rPr lang="nl-BE" dirty="0"/>
              <a:t>Voornaam.naam@odisee.be</a:t>
            </a:r>
          </a:p>
        </p:txBody>
      </p:sp>
      <p:sp>
        <p:nvSpPr>
          <p:cNvPr id="13" name="Tekstvak 12">
            <a:extLst>
              <a:ext uri="{FF2B5EF4-FFF2-40B4-BE49-F238E27FC236}">
                <a16:creationId xmlns:a16="http://schemas.microsoft.com/office/drawing/2014/main" id="{476E491B-754B-4F6D-BBCD-CF3A990F95B2}"/>
              </a:ext>
            </a:extLst>
          </p:cNvPr>
          <p:cNvSpPr txBox="1"/>
          <p:nvPr userDrawn="1"/>
        </p:nvSpPr>
        <p:spPr>
          <a:xfrm>
            <a:off x="1249364" y="3984861"/>
            <a:ext cx="4925100" cy="523220"/>
          </a:xfrm>
          <a:prstGeom prst="rect">
            <a:avLst/>
          </a:prstGeom>
          <a:noFill/>
        </p:spPr>
        <p:txBody>
          <a:bodyPr wrap="square" rtlCol="0">
            <a:spAutoFit/>
          </a:bodyPr>
          <a:lstStyle/>
          <a:p>
            <a:r>
              <a:rPr lang="nl-BE" sz="2800" b="1" dirty="0">
                <a:solidFill>
                  <a:schemeClr val="accent3"/>
                </a:solidFill>
                <a:latin typeface="+mj-lt"/>
              </a:rPr>
              <a:t>www.odisee.be</a:t>
            </a:r>
          </a:p>
        </p:txBody>
      </p:sp>
      <p:sp>
        <p:nvSpPr>
          <p:cNvPr id="15" name="Rechthoekige driehoek 14">
            <a:extLst>
              <a:ext uri="{FF2B5EF4-FFF2-40B4-BE49-F238E27FC236}">
                <a16:creationId xmlns:a16="http://schemas.microsoft.com/office/drawing/2014/main" id="{95498694-935B-40B8-A013-1038E5CA5A61}"/>
              </a:ext>
            </a:extLst>
          </p:cNvPr>
          <p:cNvSpPr/>
          <p:nvPr userDrawn="1"/>
        </p:nvSpPr>
        <p:spPr>
          <a:xfrm rot="5400000" flipV="1">
            <a:off x="8644259" y="-1"/>
            <a:ext cx="3548050" cy="3547432"/>
          </a:xfrm>
          <a:prstGeom prst="rtTriangle">
            <a:avLst/>
          </a:prstGeom>
          <a:solidFill>
            <a:schemeClr val="accent4">
              <a:lumMod val="90000"/>
              <a:alpha val="30000"/>
            </a:schemeClr>
          </a:solidFill>
        </p:spPr>
        <p:txBody>
          <a:bodyPr wrap="square" lIns="0" tIns="0" rIns="0" bIns="0" rtlCol="0" anchor="ctr">
            <a:noAutofit/>
          </a:bodyPr>
          <a:lstStyle/>
          <a:p>
            <a:pPr algn="l"/>
            <a:endParaRPr lang="nl-BE" sz="1600" b="1" dirty="0" err="1">
              <a:latin typeface="+mj-lt"/>
            </a:endParaRPr>
          </a:p>
        </p:txBody>
      </p:sp>
      <p:sp>
        <p:nvSpPr>
          <p:cNvPr id="6" name="Tekstvak 5">
            <a:extLst>
              <a:ext uri="{FF2B5EF4-FFF2-40B4-BE49-F238E27FC236}">
                <a16:creationId xmlns:a16="http://schemas.microsoft.com/office/drawing/2014/main" id="{7E4D1CDF-22C2-490D-B114-BF1DEE53D46D}"/>
              </a:ext>
            </a:extLst>
          </p:cNvPr>
          <p:cNvSpPr txBox="1"/>
          <p:nvPr userDrawn="1"/>
        </p:nvSpPr>
        <p:spPr>
          <a:xfrm>
            <a:off x="658813" y="479833"/>
            <a:ext cx="6989275" cy="707886"/>
          </a:xfrm>
          <a:prstGeom prst="rect">
            <a:avLst/>
          </a:prstGeom>
          <a:noFill/>
        </p:spPr>
        <p:txBody>
          <a:bodyPr wrap="square" rtlCol="0">
            <a:spAutoFit/>
          </a:bodyPr>
          <a:lstStyle/>
          <a:p>
            <a:r>
              <a:rPr lang="nl-BE" sz="4000" b="1" dirty="0">
                <a:solidFill>
                  <a:schemeClr val="tx1"/>
                </a:solidFill>
                <a:latin typeface="+mj-lt"/>
              </a:rPr>
              <a:t>Dank voor uw aandacht!</a:t>
            </a:r>
          </a:p>
        </p:txBody>
      </p:sp>
      <p:sp>
        <p:nvSpPr>
          <p:cNvPr id="16" name="Gedeeltelijke cirkel 15">
            <a:extLst>
              <a:ext uri="{FF2B5EF4-FFF2-40B4-BE49-F238E27FC236}">
                <a16:creationId xmlns:a16="http://schemas.microsoft.com/office/drawing/2014/main" id="{E8C9047A-7C9A-49E2-AF65-5CE3C58EC06B}"/>
              </a:ext>
            </a:extLst>
          </p:cNvPr>
          <p:cNvSpPr/>
          <p:nvPr userDrawn="1"/>
        </p:nvSpPr>
        <p:spPr>
          <a:xfrm>
            <a:off x="11076486" y="3708314"/>
            <a:ext cx="2267240" cy="2267240"/>
          </a:xfrm>
          <a:prstGeom prst="pie">
            <a:avLst>
              <a:gd name="adj1" fmla="val 5397516"/>
              <a:gd name="adj2" fmla="val 16200000"/>
            </a:avLst>
          </a:prstGeom>
          <a:solidFill>
            <a:schemeClr val="accent4">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7" name="Rechthoekige driehoek 16">
            <a:extLst>
              <a:ext uri="{FF2B5EF4-FFF2-40B4-BE49-F238E27FC236}">
                <a16:creationId xmlns:a16="http://schemas.microsoft.com/office/drawing/2014/main" id="{1EE4070E-0D75-4592-B3F9-EEBF8B4B8E0E}"/>
              </a:ext>
            </a:extLst>
          </p:cNvPr>
          <p:cNvSpPr/>
          <p:nvPr userDrawn="1"/>
        </p:nvSpPr>
        <p:spPr>
          <a:xfrm rot="13500000">
            <a:off x="9119078" y="4040344"/>
            <a:ext cx="1603181" cy="1603181"/>
          </a:xfrm>
          <a:prstGeom prst="rtTriangle">
            <a:avLst/>
          </a:prstGeom>
          <a:solidFill>
            <a:schemeClr val="accent4">
              <a:lumMod val="90000"/>
              <a:alpha val="30000"/>
            </a:schemeClr>
          </a:solidFill>
        </p:spPr>
        <p:txBody>
          <a:bodyPr wrap="square" lIns="0" tIns="0" rIns="0" bIns="0" rtlCol="0" anchor="ctr">
            <a:spAutoFit/>
          </a:bodyPr>
          <a:lstStyle/>
          <a:p>
            <a:pPr algn="l"/>
            <a:endParaRPr lang="nl-BE" sz="1600" b="1" dirty="0" err="1">
              <a:latin typeface="+mj-lt"/>
            </a:endParaRPr>
          </a:p>
        </p:txBody>
      </p:sp>
      <p:sp>
        <p:nvSpPr>
          <p:cNvPr id="20" name="Tekstvak 19">
            <a:extLst>
              <a:ext uri="{FF2B5EF4-FFF2-40B4-BE49-F238E27FC236}">
                <a16:creationId xmlns:a16="http://schemas.microsoft.com/office/drawing/2014/main" id="{53F42E8D-2E0C-4BF2-8BBA-1AEC4940AAFF}"/>
              </a:ext>
            </a:extLst>
          </p:cNvPr>
          <p:cNvSpPr txBox="1"/>
          <p:nvPr userDrawn="1"/>
        </p:nvSpPr>
        <p:spPr>
          <a:xfrm>
            <a:off x="1156101" y="5311197"/>
            <a:ext cx="1729142" cy="461665"/>
          </a:xfrm>
          <a:prstGeom prst="rect">
            <a:avLst/>
          </a:prstGeom>
          <a:noFill/>
        </p:spPr>
        <p:txBody>
          <a:bodyPr wrap="square" rtlCol="0">
            <a:spAutoFit/>
          </a:bodyPr>
          <a:lstStyle/>
          <a:p>
            <a:pPr algn="ctr"/>
            <a:r>
              <a:rPr lang="nl-BE" sz="2400" b="0" dirty="0">
                <a:solidFill>
                  <a:schemeClr val="tx1"/>
                </a:solidFill>
                <a:latin typeface="+mj-lt"/>
              </a:rPr>
              <a:t>Onderzoek?</a:t>
            </a:r>
          </a:p>
        </p:txBody>
      </p:sp>
      <p:sp>
        <p:nvSpPr>
          <p:cNvPr id="53" name="Tekstvak 52">
            <a:extLst>
              <a:ext uri="{FF2B5EF4-FFF2-40B4-BE49-F238E27FC236}">
                <a16:creationId xmlns:a16="http://schemas.microsoft.com/office/drawing/2014/main" id="{B4CD2406-1D3E-49DF-8C61-CBE777B0B360}"/>
              </a:ext>
            </a:extLst>
          </p:cNvPr>
          <p:cNvSpPr txBox="1"/>
          <p:nvPr userDrawn="1"/>
        </p:nvSpPr>
        <p:spPr>
          <a:xfrm>
            <a:off x="3083259" y="5311197"/>
            <a:ext cx="2771832" cy="461665"/>
          </a:xfrm>
          <a:prstGeom prst="rect">
            <a:avLst/>
          </a:prstGeom>
          <a:noFill/>
        </p:spPr>
        <p:txBody>
          <a:bodyPr wrap="square" rtlCol="0">
            <a:spAutoFit/>
          </a:bodyPr>
          <a:lstStyle/>
          <a:p>
            <a:pPr algn="ctr"/>
            <a:r>
              <a:rPr lang="nl-BE" sz="2400" b="0" dirty="0">
                <a:solidFill>
                  <a:schemeClr val="tx1"/>
                </a:solidFill>
                <a:latin typeface="+mj-lt"/>
              </a:rPr>
              <a:t>Navormingsaanbod?</a:t>
            </a:r>
          </a:p>
        </p:txBody>
      </p:sp>
      <p:sp>
        <p:nvSpPr>
          <p:cNvPr id="64" name="Tekstvak 63">
            <a:extLst>
              <a:ext uri="{FF2B5EF4-FFF2-40B4-BE49-F238E27FC236}">
                <a16:creationId xmlns:a16="http://schemas.microsoft.com/office/drawing/2014/main" id="{3F909AB5-329F-4FA3-97C1-1074C22CFA04}"/>
              </a:ext>
            </a:extLst>
          </p:cNvPr>
          <p:cNvSpPr txBox="1"/>
          <p:nvPr userDrawn="1"/>
        </p:nvSpPr>
        <p:spPr>
          <a:xfrm>
            <a:off x="5936870" y="5311197"/>
            <a:ext cx="2496916" cy="461665"/>
          </a:xfrm>
          <a:prstGeom prst="rect">
            <a:avLst/>
          </a:prstGeom>
          <a:noFill/>
        </p:spPr>
        <p:txBody>
          <a:bodyPr wrap="square" rtlCol="0">
            <a:spAutoFit/>
          </a:bodyPr>
          <a:lstStyle/>
          <a:p>
            <a:pPr algn="ctr"/>
            <a:r>
              <a:rPr lang="nl-BE" sz="2400" b="0" dirty="0">
                <a:solidFill>
                  <a:schemeClr val="tx1"/>
                </a:solidFill>
                <a:latin typeface="+mj-lt"/>
              </a:rPr>
              <a:t>Basisopleidingen?</a:t>
            </a:r>
          </a:p>
        </p:txBody>
      </p:sp>
      <p:sp>
        <p:nvSpPr>
          <p:cNvPr id="115" name="Tekstvak 114">
            <a:extLst>
              <a:ext uri="{FF2B5EF4-FFF2-40B4-BE49-F238E27FC236}">
                <a16:creationId xmlns:a16="http://schemas.microsoft.com/office/drawing/2014/main" id="{85F9E623-B4EF-4F38-82C9-5188145BF612}"/>
              </a:ext>
            </a:extLst>
          </p:cNvPr>
          <p:cNvSpPr txBox="1"/>
          <p:nvPr userDrawn="1"/>
        </p:nvSpPr>
        <p:spPr>
          <a:xfrm>
            <a:off x="1156101" y="1723095"/>
            <a:ext cx="6989275" cy="769441"/>
          </a:xfrm>
          <a:prstGeom prst="rect">
            <a:avLst/>
          </a:prstGeom>
          <a:noFill/>
        </p:spPr>
        <p:txBody>
          <a:bodyPr wrap="square" rtlCol="0">
            <a:spAutoFit/>
          </a:bodyPr>
          <a:lstStyle/>
          <a:p>
            <a:r>
              <a:rPr lang="nl-BE" sz="4400" b="1" dirty="0">
                <a:solidFill>
                  <a:schemeClr val="tx1"/>
                </a:solidFill>
                <a:latin typeface="+mj-lt"/>
              </a:rPr>
              <a:t>Vragen?</a:t>
            </a:r>
          </a:p>
        </p:txBody>
      </p:sp>
      <p:sp>
        <p:nvSpPr>
          <p:cNvPr id="116" name="Ovaal 115">
            <a:extLst>
              <a:ext uri="{FF2B5EF4-FFF2-40B4-BE49-F238E27FC236}">
                <a16:creationId xmlns:a16="http://schemas.microsoft.com/office/drawing/2014/main" id="{8B00A6DD-FE4D-4A78-9CFF-B53156A7DD03}"/>
              </a:ext>
            </a:extLst>
          </p:cNvPr>
          <p:cNvSpPr/>
          <p:nvPr userDrawn="1"/>
        </p:nvSpPr>
        <p:spPr>
          <a:xfrm>
            <a:off x="2080886" y="4952430"/>
            <a:ext cx="363847" cy="363847"/>
          </a:xfrm>
          <a:prstGeom prst="ellipse">
            <a:avLst/>
          </a:prstGeom>
          <a:solidFill>
            <a:schemeClr val="accent4">
              <a:lumMod val="90000"/>
            </a:schemeClr>
          </a:solidFill>
        </p:spPr>
        <p:txBody>
          <a:bodyPr wrap="square" lIns="0" tIns="0" rIns="0" bIns="0" rtlCol="0" anchor="ctr">
            <a:spAutoFit/>
          </a:bodyPr>
          <a:lstStyle/>
          <a:p>
            <a:pPr algn="l"/>
            <a:endParaRPr lang="nl-BE" sz="1600" b="1" dirty="0" err="1">
              <a:latin typeface="+mj-lt"/>
            </a:endParaRPr>
          </a:p>
        </p:txBody>
      </p:sp>
      <p:sp>
        <p:nvSpPr>
          <p:cNvPr id="117" name="Ovaal 116">
            <a:extLst>
              <a:ext uri="{FF2B5EF4-FFF2-40B4-BE49-F238E27FC236}">
                <a16:creationId xmlns:a16="http://schemas.microsoft.com/office/drawing/2014/main" id="{349C36FD-8990-4BA5-8BFD-E37958452614}"/>
              </a:ext>
            </a:extLst>
          </p:cNvPr>
          <p:cNvSpPr/>
          <p:nvPr userDrawn="1"/>
        </p:nvSpPr>
        <p:spPr>
          <a:xfrm>
            <a:off x="4426743" y="4599211"/>
            <a:ext cx="363847" cy="363847"/>
          </a:xfrm>
          <a:prstGeom prst="ellipse">
            <a:avLst/>
          </a:prstGeom>
          <a:solidFill>
            <a:schemeClr val="accent4">
              <a:lumMod val="90000"/>
            </a:schemeClr>
          </a:solidFill>
        </p:spPr>
        <p:txBody>
          <a:bodyPr wrap="square" lIns="0" tIns="0" rIns="0" bIns="0" rtlCol="0" anchor="ctr">
            <a:spAutoFit/>
          </a:bodyPr>
          <a:lstStyle/>
          <a:p>
            <a:pPr algn="l"/>
            <a:endParaRPr lang="nl-BE" sz="1600" b="1" dirty="0" err="1">
              <a:latin typeface="+mj-lt"/>
            </a:endParaRPr>
          </a:p>
        </p:txBody>
      </p:sp>
      <p:sp>
        <p:nvSpPr>
          <p:cNvPr id="118" name="Ovaal 117">
            <a:extLst>
              <a:ext uri="{FF2B5EF4-FFF2-40B4-BE49-F238E27FC236}">
                <a16:creationId xmlns:a16="http://schemas.microsoft.com/office/drawing/2014/main" id="{DED2C52B-E731-4AF4-86FB-6F4C0E713B62}"/>
              </a:ext>
            </a:extLst>
          </p:cNvPr>
          <p:cNvSpPr/>
          <p:nvPr userDrawn="1"/>
        </p:nvSpPr>
        <p:spPr>
          <a:xfrm>
            <a:off x="6796241" y="4947337"/>
            <a:ext cx="363847" cy="363847"/>
          </a:xfrm>
          <a:prstGeom prst="ellipse">
            <a:avLst/>
          </a:prstGeom>
          <a:solidFill>
            <a:schemeClr val="accent4">
              <a:lumMod val="90000"/>
            </a:schemeClr>
          </a:solidFill>
        </p:spPr>
        <p:txBody>
          <a:bodyPr wrap="square" lIns="0" tIns="0" rIns="0" bIns="0" rtlCol="0" anchor="ctr">
            <a:spAutoFit/>
          </a:bodyPr>
          <a:lstStyle/>
          <a:p>
            <a:pPr algn="l"/>
            <a:endParaRPr lang="nl-BE" sz="1600" b="1" dirty="0" err="1">
              <a:latin typeface="+mj-lt"/>
            </a:endParaRPr>
          </a:p>
        </p:txBody>
      </p:sp>
      <p:grpSp>
        <p:nvGrpSpPr>
          <p:cNvPr id="21" name="Graphic 18">
            <a:extLst>
              <a:ext uri="{FF2B5EF4-FFF2-40B4-BE49-F238E27FC236}">
                <a16:creationId xmlns:a16="http://schemas.microsoft.com/office/drawing/2014/main" id="{9DB6F2BA-D0A9-496A-B378-1F5081156321}"/>
              </a:ext>
            </a:extLst>
          </p:cNvPr>
          <p:cNvGrpSpPr/>
          <p:nvPr/>
        </p:nvGrpSpPr>
        <p:grpSpPr>
          <a:xfrm>
            <a:off x="1736478" y="4652124"/>
            <a:ext cx="567319" cy="574455"/>
            <a:chOff x="1323625" y="4207012"/>
            <a:chExt cx="567319" cy="574455"/>
          </a:xfrm>
        </p:grpSpPr>
        <p:sp>
          <p:nvSpPr>
            <p:cNvPr id="22" name="Vrije vorm: vorm 21">
              <a:extLst>
                <a:ext uri="{FF2B5EF4-FFF2-40B4-BE49-F238E27FC236}">
                  <a16:creationId xmlns:a16="http://schemas.microsoft.com/office/drawing/2014/main" id="{24FC2492-334B-4F68-ABAA-78AA49DAE8B9}"/>
                </a:ext>
              </a:extLst>
            </p:cNvPr>
            <p:cNvSpPr/>
            <p:nvPr/>
          </p:nvSpPr>
          <p:spPr>
            <a:xfrm>
              <a:off x="1455250" y="4344060"/>
              <a:ext cx="305139" cy="305139"/>
            </a:xfrm>
            <a:custGeom>
              <a:avLst/>
              <a:gdLst>
                <a:gd name="connsiteX0" fmla="*/ 305139 w 305139"/>
                <a:gd name="connsiteY0" fmla="*/ 152570 h 305139"/>
                <a:gd name="connsiteX1" fmla="*/ 152570 w 305139"/>
                <a:gd name="connsiteY1" fmla="*/ 305139 h 305139"/>
                <a:gd name="connsiteX2" fmla="*/ 0 w 305139"/>
                <a:gd name="connsiteY2" fmla="*/ 152570 h 305139"/>
                <a:gd name="connsiteX3" fmla="*/ 152570 w 305139"/>
                <a:gd name="connsiteY3" fmla="*/ 0 h 305139"/>
                <a:gd name="connsiteX4" fmla="*/ 305139 w 305139"/>
                <a:gd name="connsiteY4" fmla="*/ 152570 h 305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139" h="305139">
                  <a:moveTo>
                    <a:pt x="305139" y="152570"/>
                  </a:moveTo>
                  <a:cubicBezTo>
                    <a:pt x="305139" y="236831"/>
                    <a:pt x="236831" y="305139"/>
                    <a:pt x="152570" y="305139"/>
                  </a:cubicBezTo>
                  <a:cubicBezTo>
                    <a:pt x="68308" y="305139"/>
                    <a:pt x="0" y="236831"/>
                    <a:pt x="0" y="152570"/>
                  </a:cubicBezTo>
                  <a:cubicBezTo>
                    <a:pt x="0" y="68308"/>
                    <a:pt x="68308" y="0"/>
                    <a:pt x="152570" y="0"/>
                  </a:cubicBezTo>
                  <a:cubicBezTo>
                    <a:pt x="236831" y="0"/>
                    <a:pt x="305139" y="68308"/>
                    <a:pt x="305139" y="152570"/>
                  </a:cubicBezTo>
                  <a:close/>
                </a:path>
              </a:pathLst>
            </a:custGeom>
            <a:noFill/>
            <a:ln w="19050" cap="rnd">
              <a:solidFill>
                <a:schemeClr val="tx1"/>
              </a:solidFill>
              <a:prstDash val="solid"/>
              <a:round/>
            </a:ln>
          </p:spPr>
          <p:txBody>
            <a:bodyPr rtlCol="0" anchor="ctr"/>
            <a:lstStyle/>
            <a:p>
              <a:endParaRPr lang="nl-BE"/>
            </a:p>
          </p:txBody>
        </p:sp>
        <p:sp>
          <p:nvSpPr>
            <p:cNvPr id="23" name="Vrije vorm: vorm 22">
              <a:extLst>
                <a:ext uri="{FF2B5EF4-FFF2-40B4-BE49-F238E27FC236}">
                  <a16:creationId xmlns:a16="http://schemas.microsoft.com/office/drawing/2014/main" id="{45D0775C-A708-4561-B543-6EE777660E30}"/>
                </a:ext>
              </a:extLst>
            </p:cNvPr>
            <p:cNvSpPr/>
            <p:nvPr/>
          </p:nvSpPr>
          <p:spPr>
            <a:xfrm>
              <a:off x="1530928" y="4394619"/>
              <a:ext cx="153782" cy="35038"/>
            </a:xfrm>
            <a:custGeom>
              <a:avLst/>
              <a:gdLst>
                <a:gd name="connsiteX0" fmla="*/ 0 w 153782"/>
                <a:gd name="connsiteY0" fmla="*/ 35038 h 35038"/>
                <a:gd name="connsiteX1" fmla="*/ 76891 w 153782"/>
                <a:gd name="connsiteY1" fmla="*/ 0 h 35038"/>
                <a:gd name="connsiteX2" fmla="*/ 153783 w 153782"/>
                <a:gd name="connsiteY2" fmla="*/ 35038 h 35038"/>
              </a:gdLst>
              <a:ahLst/>
              <a:cxnLst>
                <a:cxn ang="0">
                  <a:pos x="connsiteX0" y="connsiteY0"/>
                </a:cxn>
                <a:cxn ang="0">
                  <a:pos x="connsiteX1" y="connsiteY1"/>
                </a:cxn>
                <a:cxn ang="0">
                  <a:pos x="connsiteX2" y="connsiteY2"/>
                </a:cxn>
              </a:cxnLst>
              <a:rect l="l" t="t" r="r" b="b"/>
              <a:pathLst>
                <a:path w="153782" h="35038">
                  <a:moveTo>
                    <a:pt x="0" y="35038"/>
                  </a:moveTo>
                  <a:cubicBezTo>
                    <a:pt x="18732" y="13594"/>
                    <a:pt x="46242" y="0"/>
                    <a:pt x="76891" y="0"/>
                  </a:cubicBezTo>
                  <a:cubicBezTo>
                    <a:pt x="107541" y="0"/>
                    <a:pt x="135050" y="13594"/>
                    <a:pt x="153783" y="35038"/>
                  </a:cubicBezTo>
                </a:path>
              </a:pathLst>
            </a:custGeom>
            <a:noFill/>
            <a:ln w="19050" cap="rnd">
              <a:solidFill>
                <a:schemeClr val="tx1"/>
              </a:solidFill>
              <a:prstDash val="solid"/>
              <a:round/>
            </a:ln>
          </p:spPr>
          <p:txBody>
            <a:bodyPr rtlCol="0" anchor="ctr"/>
            <a:lstStyle/>
            <a:p>
              <a:endParaRPr lang="nl-BE"/>
            </a:p>
          </p:txBody>
        </p:sp>
        <p:sp>
          <p:nvSpPr>
            <p:cNvPr id="24" name="Vrije vorm: vorm 23">
              <a:extLst>
                <a:ext uri="{FF2B5EF4-FFF2-40B4-BE49-F238E27FC236}">
                  <a16:creationId xmlns:a16="http://schemas.microsoft.com/office/drawing/2014/main" id="{96B8A452-563C-4C86-A895-4171DBCF997E}"/>
                </a:ext>
              </a:extLst>
            </p:cNvPr>
            <p:cNvSpPr/>
            <p:nvPr/>
          </p:nvSpPr>
          <p:spPr>
            <a:xfrm>
              <a:off x="1539206" y="4217716"/>
              <a:ext cx="137226" cy="72716"/>
            </a:xfrm>
            <a:custGeom>
              <a:avLst/>
              <a:gdLst>
                <a:gd name="connsiteX0" fmla="*/ 0 w 137226"/>
                <a:gd name="connsiteY0" fmla="*/ 72717 h 72716"/>
                <a:gd name="connsiteX1" fmla="*/ 68614 w 137226"/>
                <a:gd name="connsiteY1" fmla="*/ 0 h 72716"/>
                <a:gd name="connsiteX2" fmla="*/ 137227 w 137226"/>
                <a:gd name="connsiteY2" fmla="*/ 72717 h 72716"/>
              </a:gdLst>
              <a:ahLst/>
              <a:cxnLst>
                <a:cxn ang="0">
                  <a:pos x="connsiteX0" y="connsiteY0"/>
                </a:cxn>
                <a:cxn ang="0">
                  <a:pos x="connsiteX1" y="connsiteY1"/>
                </a:cxn>
                <a:cxn ang="0">
                  <a:pos x="connsiteX2" y="connsiteY2"/>
                </a:cxn>
              </a:cxnLst>
              <a:rect l="l" t="t" r="r" b="b"/>
              <a:pathLst>
                <a:path w="137226" h="72716">
                  <a:moveTo>
                    <a:pt x="0" y="72717"/>
                  </a:moveTo>
                  <a:lnTo>
                    <a:pt x="68614" y="0"/>
                  </a:lnTo>
                  <a:lnTo>
                    <a:pt x="137227" y="72717"/>
                  </a:lnTo>
                </a:path>
              </a:pathLst>
            </a:custGeom>
            <a:noFill/>
            <a:ln w="19050" cap="rnd">
              <a:solidFill>
                <a:schemeClr val="tx1"/>
              </a:solidFill>
              <a:prstDash val="solid"/>
              <a:round/>
            </a:ln>
          </p:spPr>
          <p:txBody>
            <a:bodyPr rtlCol="0" anchor="ctr"/>
            <a:lstStyle/>
            <a:p>
              <a:endParaRPr lang="nl-BE"/>
            </a:p>
          </p:txBody>
        </p:sp>
        <p:sp>
          <p:nvSpPr>
            <p:cNvPr id="25" name="Vrije vorm: vorm 24">
              <a:extLst>
                <a:ext uri="{FF2B5EF4-FFF2-40B4-BE49-F238E27FC236}">
                  <a16:creationId xmlns:a16="http://schemas.microsoft.com/office/drawing/2014/main" id="{BE006A45-365C-4B7B-A0CC-EDDD833ED50D}"/>
                </a:ext>
              </a:extLst>
            </p:cNvPr>
            <p:cNvSpPr/>
            <p:nvPr/>
          </p:nvSpPr>
          <p:spPr>
            <a:xfrm>
              <a:off x="1812339" y="4429657"/>
              <a:ext cx="69327" cy="135942"/>
            </a:xfrm>
            <a:custGeom>
              <a:avLst/>
              <a:gdLst>
                <a:gd name="connsiteX0" fmla="*/ 0 w 69327"/>
                <a:gd name="connsiteY0" fmla="*/ 0 h 135942"/>
                <a:gd name="connsiteX1" fmla="*/ 69327 w 69327"/>
                <a:gd name="connsiteY1" fmla="*/ 66972 h 135942"/>
                <a:gd name="connsiteX2" fmla="*/ 1998 w 69327"/>
                <a:gd name="connsiteY2" fmla="*/ 135942 h 135942"/>
              </a:gdLst>
              <a:ahLst/>
              <a:cxnLst>
                <a:cxn ang="0">
                  <a:pos x="connsiteX0" y="connsiteY0"/>
                </a:cxn>
                <a:cxn ang="0">
                  <a:pos x="connsiteX1" y="connsiteY1"/>
                </a:cxn>
                <a:cxn ang="0">
                  <a:pos x="connsiteX2" y="connsiteY2"/>
                </a:cxn>
              </a:cxnLst>
              <a:rect l="l" t="t" r="r" b="b"/>
              <a:pathLst>
                <a:path w="69327" h="135942">
                  <a:moveTo>
                    <a:pt x="0" y="0"/>
                  </a:moveTo>
                  <a:lnTo>
                    <a:pt x="69327" y="66972"/>
                  </a:lnTo>
                  <a:lnTo>
                    <a:pt x="1998" y="135942"/>
                  </a:lnTo>
                </a:path>
              </a:pathLst>
            </a:custGeom>
            <a:noFill/>
            <a:ln w="19050" cap="rnd">
              <a:solidFill>
                <a:schemeClr val="tx1"/>
              </a:solidFill>
              <a:prstDash val="solid"/>
              <a:round/>
            </a:ln>
          </p:spPr>
          <p:txBody>
            <a:bodyPr rtlCol="0" anchor="ctr"/>
            <a:lstStyle/>
            <a:p>
              <a:endParaRPr lang="nl-BE"/>
            </a:p>
          </p:txBody>
        </p:sp>
        <p:sp>
          <p:nvSpPr>
            <p:cNvPr id="26" name="Vrije vorm: vorm 25">
              <a:extLst>
                <a:ext uri="{FF2B5EF4-FFF2-40B4-BE49-F238E27FC236}">
                  <a16:creationId xmlns:a16="http://schemas.microsoft.com/office/drawing/2014/main" id="{D762F04C-78FC-4313-B02B-FDDAEAC9A84D}"/>
                </a:ext>
              </a:extLst>
            </p:cNvPr>
            <p:cNvSpPr/>
            <p:nvPr/>
          </p:nvSpPr>
          <p:spPr>
            <a:xfrm>
              <a:off x="1539206" y="4702827"/>
              <a:ext cx="137226" cy="67899"/>
            </a:xfrm>
            <a:custGeom>
              <a:avLst/>
              <a:gdLst>
                <a:gd name="connsiteX0" fmla="*/ 137227 w 137226"/>
                <a:gd name="connsiteY0" fmla="*/ 0 h 67899"/>
                <a:gd name="connsiteX1" fmla="*/ 68614 w 137226"/>
                <a:gd name="connsiteY1" fmla="*/ 67900 h 67899"/>
                <a:gd name="connsiteX2" fmla="*/ 0 w 137226"/>
                <a:gd name="connsiteY2" fmla="*/ 0 h 67899"/>
              </a:gdLst>
              <a:ahLst/>
              <a:cxnLst>
                <a:cxn ang="0">
                  <a:pos x="connsiteX0" y="connsiteY0"/>
                </a:cxn>
                <a:cxn ang="0">
                  <a:pos x="connsiteX1" y="connsiteY1"/>
                </a:cxn>
                <a:cxn ang="0">
                  <a:pos x="connsiteX2" y="connsiteY2"/>
                </a:cxn>
              </a:cxnLst>
              <a:rect l="l" t="t" r="r" b="b"/>
              <a:pathLst>
                <a:path w="137226" h="67899">
                  <a:moveTo>
                    <a:pt x="137227" y="0"/>
                  </a:moveTo>
                  <a:lnTo>
                    <a:pt x="68614" y="67900"/>
                  </a:lnTo>
                  <a:lnTo>
                    <a:pt x="0" y="0"/>
                  </a:lnTo>
                </a:path>
              </a:pathLst>
            </a:custGeom>
            <a:noFill/>
            <a:ln w="19050" cap="rnd">
              <a:solidFill>
                <a:schemeClr val="tx1"/>
              </a:solidFill>
              <a:prstDash val="solid"/>
              <a:round/>
            </a:ln>
          </p:spPr>
          <p:txBody>
            <a:bodyPr rtlCol="0" anchor="ctr"/>
            <a:lstStyle/>
            <a:p>
              <a:endParaRPr lang="nl-BE"/>
            </a:p>
          </p:txBody>
        </p:sp>
        <p:sp>
          <p:nvSpPr>
            <p:cNvPr id="27" name="Vrije vorm: vorm 26">
              <a:extLst>
                <a:ext uri="{FF2B5EF4-FFF2-40B4-BE49-F238E27FC236}">
                  <a16:creationId xmlns:a16="http://schemas.microsoft.com/office/drawing/2014/main" id="{EB293B3C-2CD0-4A1D-B110-48E8548D90A5}"/>
                </a:ext>
              </a:extLst>
            </p:cNvPr>
            <p:cNvSpPr/>
            <p:nvPr/>
          </p:nvSpPr>
          <p:spPr>
            <a:xfrm>
              <a:off x="1334329" y="4427695"/>
              <a:ext cx="66972" cy="137904"/>
            </a:xfrm>
            <a:custGeom>
              <a:avLst/>
              <a:gdLst>
                <a:gd name="connsiteX0" fmla="*/ 66972 w 66972"/>
                <a:gd name="connsiteY0" fmla="*/ 137905 h 137904"/>
                <a:gd name="connsiteX1" fmla="*/ 0 w 66972"/>
                <a:gd name="connsiteY1" fmla="*/ 68899 h 137904"/>
                <a:gd name="connsiteX2" fmla="*/ 66972 w 66972"/>
                <a:gd name="connsiteY2" fmla="*/ 0 h 137904"/>
              </a:gdLst>
              <a:ahLst/>
              <a:cxnLst>
                <a:cxn ang="0">
                  <a:pos x="connsiteX0" y="connsiteY0"/>
                </a:cxn>
                <a:cxn ang="0">
                  <a:pos x="connsiteX1" y="connsiteY1"/>
                </a:cxn>
                <a:cxn ang="0">
                  <a:pos x="connsiteX2" y="connsiteY2"/>
                </a:cxn>
              </a:cxnLst>
              <a:rect l="l" t="t" r="r" b="b"/>
              <a:pathLst>
                <a:path w="66972" h="137904">
                  <a:moveTo>
                    <a:pt x="66972" y="137905"/>
                  </a:moveTo>
                  <a:lnTo>
                    <a:pt x="0" y="68899"/>
                  </a:lnTo>
                  <a:lnTo>
                    <a:pt x="66972" y="0"/>
                  </a:lnTo>
                </a:path>
              </a:pathLst>
            </a:custGeom>
            <a:noFill/>
            <a:ln w="19050" cap="rnd">
              <a:solidFill>
                <a:schemeClr val="tx1"/>
              </a:solidFill>
              <a:prstDash val="solid"/>
              <a:round/>
            </a:ln>
          </p:spPr>
          <p:txBody>
            <a:bodyPr rtlCol="0" anchor="ctr"/>
            <a:lstStyle/>
            <a:p>
              <a:endParaRPr lang="nl-BE"/>
            </a:p>
          </p:txBody>
        </p:sp>
        <p:sp>
          <p:nvSpPr>
            <p:cNvPr id="28" name="Vrije vorm: vorm 27">
              <a:extLst>
                <a:ext uri="{FF2B5EF4-FFF2-40B4-BE49-F238E27FC236}">
                  <a16:creationId xmlns:a16="http://schemas.microsoft.com/office/drawing/2014/main" id="{75D5E10C-DB9D-447A-9D6E-FC411AB8223F}"/>
                </a:ext>
              </a:extLst>
            </p:cNvPr>
            <p:cNvSpPr/>
            <p:nvPr/>
          </p:nvSpPr>
          <p:spPr>
            <a:xfrm>
              <a:off x="1715075" y="4603885"/>
              <a:ext cx="32362" cy="32362"/>
            </a:xfrm>
            <a:custGeom>
              <a:avLst/>
              <a:gdLst>
                <a:gd name="connsiteX0" fmla="*/ 0 w 32362"/>
                <a:gd name="connsiteY0" fmla="*/ 0 h 32362"/>
                <a:gd name="connsiteX1" fmla="*/ 32362 w 32362"/>
                <a:gd name="connsiteY1" fmla="*/ 32362 h 32362"/>
              </a:gdLst>
              <a:ahLst/>
              <a:cxnLst>
                <a:cxn ang="0">
                  <a:pos x="connsiteX0" y="connsiteY0"/>
                </a:cxn>
                <a:cxn ang="0">
                  <a:pos x="connsiteX1" y="connsiteY1"/>
                </a:cxn>
              </a:cxnLst>
              <a:rect l="l" t="t" r="r" b="b"/>
              <a:pathLst>
                <a:path w="32362" h="32362">
                  <a:moveTo>
                    <a:pt x="0" y="0"/>
                  </a:moveTo>
                  <a:lnTo>
                    <a:pt x="32362" y="32362"/>
                  </a:lnTo>
                </a:path>
              </a:pathLst>
            </a:custGeom>
            <a:ln w="19050" cap="rnd">
              <a:solidFill>
                <a:schemeClr val="tx1"/>
              </a:solidFill>
              <a:prstDash val="solid"/>
              <a:round/>
            </a:ln>
          </p:spPr>
          <p:txBody>
            <a:bodyPr rtlCol="0" anchor="ctr"/>
            <a:lstStyle/>
            <a:p>
              <a:endParaRPr lang="nl-BE"/>
            </a:p>
          </p:txBody>
        </p:sp>
        <p:sp>
          <p:nvSpPr>
            <p:cNvPr id="29" name="Vrije vorm: vorm 28">
              <a:extLst>
                <a:ext uri="{FF2B5EF4-FFF2-40B4-BE49-F238E27FC236}">
                  <a16:creationId xmlns:a16="http://schemas.microsoft.com/office/drawing/2014/main" id="{CBEF9492-574E-4A14-996F-9C57C69081CE}"/>
                </a:ext>
              </a:extLst>
            </p:cNvPr>
            <p:cNvSpPr/>
            <p:nvPr/>
          </p:nvSpPr>
          <p:spPr>
            <a:xfrm>
              <a:off x="1730203" y="4620048"/>
              <a:ext cx="149108" cy="147966"/>
            </a:xfrm>
            <a:custGeom>
              <a:avLst/>
              <a:gdLst>
                <a:gd name="connsiteX0" fmla="*/ 0 w 149108"/>
                <a:gd name="connsiteY0" fmla="*/ 32362 h 147966"/>
                <a:gd name="connsiteX1" fmla="*/ 34860 w 149108"/>
                <a:gd name="connsiteY1" fmla="*/ 0 h 147966"/>
                <a:gd name="connsiteX2" fmla="*/ 149109 w 149108"/>
                <a:gd name="connsiteY2" fmla="*/ 113285 h 147966"/>
                <a:gd name="connsiteX3" fmla="*/ 114320 w 149108"/>
                <a:gd name="connsiteY3" fmla="*/ 147967 h 147966"/>
              </a:gdLst>
              <a:ahLst/>
              <a:cxnLst>
                <a:cxn ang="0">
                  <a:pos x="connsiteX0" y="connsiteY0"/>
                </a:cxn>
                <a:cxn ang="0">
                  <a:pos x="connsiteX1" y="connsiteY1"/>
                </a:cxn>
                <a:cxn ang="0">
                  <a:pos x="connsiteX2" y="connsiteY2"/>
                </a:cxn>
                <a:cxn ang="0">
                  <a:pos x="connsiteX3" y="connsiteY3"/>
                </a:cxn>
              </a:cxnLst>
              <a:rect l="l" t="t" r="r" b="b"/>
              <a:pathLst>
                <a:path w="149108" h="147966">
                  <a:moveTo>
                    <a:pt x="0" y="32362"/>
                  </a:moveTo>
                  <a:lnTo>
                    <a:pt x="34860" y="0"/>
                  </a:lnTo>
                  <a:lnTo>
                    <a:pt x="149109" y="113285"/>
                  </a:lnTo>
                  <a:lnTo>
                    <a:pt x="114320" y="147967"/>
                  </a:lnTo>
                  <a:close/>
                </a:path>
              </a:pathLst>
            </a:custGeom>
            <a:noFill/>
            <a:ln w="19050" cap="rnd">
              <a:solidFill>
                <a:schemeClr val="tx1"/>
              </a:solidFill>
              <a:prstDash val="solid"/>
              <a:round/>
            </a:ln>
          </p:spPr>
          <p:txBody>
            <a:bodyPr rtlCol="0" anchor="ctr"/>
            <a:lstStyle/>
            <a:p>
              <a:endParaRPr lang="nl-BE"/>
            </a:p>
          </p:txBody>
        </p:sp>
        <p:sp>
          <p:nvSpPr>
            <p:cNvPr id="30" name="Vrije vorm: vorm 29">
              <a:extLst>
                <a:ext uri="{FF2B5EF4-FFF2-40B4-BE49-F238E27FC236}">
                  <a16:creationId xmlns:a16="http://schemas.microsoft.com/office/drawing/2014/main" id="{C27D60D0-5BE6-4928-AE98-3A87142E4618}"/>
                </a:ext>
              </a:extLst>
            </p:cNvPr>
            <p:cNvSpPr/>
            <p:nvPr/>
          </p:nvSpPr>
          <p:spPr>
            <a:xfrm>
              <a:off x="1810912" y="4698866"/>
              <a:ext cx="33610" cy="35145"/>
            </a:xfrm>
            <a:custGeom>
              <a:avLst/>
              <a:gdLst>
                <a:gd name="connsiteX0" fmla="*/ 33611 w 33610"/>
                <a:gd name="connsiteY0" fmla="*/ 0 h 35145"/>
                <a:gd name="connsiteX1" fmla="*/ 0 w 33610"/>
                <a:gd name="connsiteY1" fmla="*/ 35145 h 35145"/>
              </a:gdLst>
              <a:ahLst/>
              <a:cxnLst>
                <a:cxn ang="0">
                  <a:pos x="connsiteX0" y="connsiteY0"/>
                </a:cxn>
                <a:cxn ang="0">
                  <a:pos x="connsiteX1" y="connsiteY1"/>
                </a:cxn>
              </a:cxnLst>
              <a:rect l="l" t="t" r="r" b="b"/>
              <a:pathLst>
                <a:path w="33610" h="35145">
                  <a:moveTo>
                    <a:pt x="33611" y="0"/>
                  </a:moveTo>
                  <a:lnTo>
                    <a:pt x="0" y="35145"/>
                  </a:lnTo>
                </a:path>
              </a:pathLst>
            </a:custGeom>
            <a:ln w="19050" cap="rnd">
              <a:solidFill>
                <a:schemeClr val="tx1"/>
              </a:solidFill>
              <a:prstDash val="solid"/>
              <a:round/>
            </a:ln>
          </p:spPr>
          <p:txBody>
            <a:bodyPr rtlCol="0" anchor="ctr"/>
            <a:lstStyle/>
            <a:p>
              <a:endParaRPr lang="nl-BE"/>
            </a:p>
          </p:txBody>
        </p:sp>
      </p:grpSp>
      <p:grpSp>
        <p:nvGrpSpPr>
          <p:cNvPr id="78" name="Graphic 76">
            <a:extLst>
              <a:ext uri="{FF2B5EF4-FFF2-40B4-BE49-F238E27FC236}">
                <a16:creationId xmlns:a16="http://schemas.microsoft.com/office/drawing/2014/main" id="{CE58E486-4D67-455C-AA95-089A65F84AA5}"/>
              </a:ext>
            </a:extLst>
          </p:cNvPr>
          <p:cNvGrpSpPr/>
          <p:nvPr/>
        </p:nvGrpSpPr>
        <p:grpSpPr>
          <a:xfrm>
            <a:off x="4223224" y="4672812"/>
            <a:ext cx="488572" cy="531042"/>
            <a:chOff x="4223224" y="4301620"/>
            <a:chExt cx="488572" cy="531042"/>
          </a:xfrm>
          <a:noFill/>
        </p:grpSpPr>
        <p:sp>
          <p:nvSpPr>
            <p:cNvPr id="79" name="Vrije vorm: vorm 78">
              <a:extLst>
                <a:ext uri="{FF2B5EF4-FFF2-40B4-BE49-F238E27FC236}">
                  <a16:creationId xmlns:a16="http://schemas.microsoft.com/office/drawing/2014/main" id="{529B081C-425A-4477-94C4-0AFD0D46FA8F}"/>
                </a:ext>
              </a:extLst>
            </p:cNvPr>
            <p:cNvSpPr/>
            <p:nvPr/>
          </p:nvSpPr>
          <p:spPr>
            <a:xfrm>
              <a:off x="4223224" y="4301620"/>
              <a:ext cx="244303" cy="531042"/>
            </a:xfrm>
            <a:custGeom>
              <a:avLst/>
              <a:gdLst>
                <a:gd name="connsiteX0" fmla="*/ 244303 w 244303"/>
                <a:gd name="connsiteY0" fmla="*/ 63738 h 531042"/>
                <a:gd name="connsiteX1" fmla="*/ 180565 w 244303"/>
                <a:gd name="connsiteY1" fmla="*/ 0 h 531042"/>
                <a:gd name="connsiteX2" fmla="*/ 132902 w 244303"/>
                <a:gd name="connsiteY2" fmla="*/ 21501 h 531042"/>
                <a:gd name="connsiteX3" fmla="*/ 127444 w 244303"/>
                <a:gd name="connsiteY3" fmla="*/ 21235 h 531042"/>
                <a:gd name="connsiteX4" fmla="*/ 64138 w 244303"/>
                <a:gd name="connsiteY4" fmla="*/ 77884 h 531042"/>
                <a:gd name="connsiteX5" fmla="*/ 21235 w 244303"/>
                <a:gd name="connsiteY5" fmla="*/ 138061 h 531042"/>
                <a:gd name="connsiteX6" fmla="*/ 29489 w 244303"/>
                <a:gd name="connsiteY6" fmla="*/ 169348 h 531042"/>
                <a:gd name="connsiteX7" fmla="*/ 0 w 244303"/>
                <a:gd name="connsiteY7" fmla="*/ 223035 h 531042"/>
                <a:gd name="connsiteX8" fmla="*/ 16309 w 244303"/>
                <a:gd name="connsiteY8" fmla="*/ 265505 h 531042"/>
                <a:gd name="connsiteX9" fmla="*/ 0 w 244303"/>
                <a:gd name="connsiteY9" fmla="*/ 308008 h 531042"/>
                <a:gd name="connsiteX10" fmla="*/ 25695 w 244303"/>
                <a:gd name="connsiteY10" fmla="*/ 359066 h 531042"/>
                <a:gd name="connsiteX11" fmla="*/ 21235 w 244303"/>
                <a:gd name="connsiteY11" fmla="*/ 382364 h 531042"/>
                <a:gd name="connsiteX12" fmla="*/ 63905 w 244303"/>
                <a:gd name="connsiteY12" fmla="*/ 442441 h 531042"/>
                <a:gd name="connsiteX13" fmla="*/ 63705 w 244303"/>
                <a:gd name="connsiteY13" fmla="*/ 446069 h 531042"/>
                <a:gd name="connsiteX14" fmla="*/ 127444 w 244303"/>
                <a:gd name="connsiteY14" fmla="*/ 509808 h 531042"/>
                <a:gd name="connsiteX15" fmla="*/ 132902 w 244303"/>
                <a:gd name="connsiteY15" fmla="*/ 509542 h 531042"/>
                <a:gd name="connsiteX16" fmla="*/ 180565 w 244303"/>
                <a:gd name="connsiteY16" fmla="*/ 531043 h 531042"/>
                <a:gd name="connsiteX17" fmla="*/ 244303 w 244303"/>
                <a:gd name="connsiteY17" fmla="*/ 467304 h 53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4303" h="531042">
                  <a:moveTo>
                    <a:pt x="244303" y="63738"/>
                  </a:moveTo>
                  <a:cubicBezTo>
                    <a:pt x="244303" y="28524"/>
                    <a:pt x="215746" y="0"/>
                    <a:pt x="180565" y="0"/>
                  </a:cubicBezTo>
                  <a:cubicBezTo>
                    <a:pt x="161593" y="0"/>
                    <a:pt x="144585" y="8354"/>
                    <a:pt x="132902" y="21501"/>
                  </a:cubicBezTo>
                  <a:cubicBezTo>
                    <a:pt x="131105" y="21335"/>
                    <a:pt x="129308" y="21235"/>
                    <a:pt x="127444" y="21235"/>
                  </a:cubicBezTo>
                  <a:cubicBezTo>
                    <a:pt x="94626" y="21235"/>
                    <a:pt x="67666" y="46031"/>
                    <a:pt x="64138" y="77884"/>
                  </a:cubicBezTo>
                  <a:cubicBezTo>
                    <a:pt x="39175" y="86538"/>
                    <a:pt x="21235" y="110169"/>
                    <a:pt x="21235" y="138061"/>
                  </a:cubicBezTo>
                  <a:cubicBezTo>
                    <a:pt x="21235" y="149444"/>
                    <a:pt x="24264" y="160095"/>
                    <a:pt x="29489" y="169348"/>
                  </a:cubicBezTo>
                  <a:cubicBezTo>
                    <a:pt x="11782" y="180698"/>
                    <a:pt x="0" y="200468"/>
                    <a:pt x="0" y="223035"/>
                  </a:cubicBezTo>
                  <a:cubicBezTo>
                    <a:pt x="0" y="239377"/>
                    <a:pt x="6191" y="254255"/>
                    <a:pt x="16309" y="265505"/>
                  </a:cubicBezTo>
                  <a:cubicBezTo>
                    <a:pt x="6191" y="276821"/>
                    <a:pt x="0" y="291666"/>
                    <a:pt x="0" y="308008"/>
                  </a:cubicBezTo>
                  <a:cubicBezTo>
                    <a:pt x="0" y="328944"/>
                    <a:pt x="10118" y="347450"/>
                    <a:pt x="25695" y="359066"/>
                  </a:cubicBezTo>
                  <a:cubicBezTo>
                    <a:pt x="22866" y="366288"/>
                    <a:pt x="21235" y="374143"/>
                    <a:pt x="21235" y="382364"/>
                  </a:cubicBezTo>
                  <a:cubicBezTo>
                    <a:pt x="21235" y="410156"/>
                    <a:pt x="39075" y="433754"/>
                    <a:pt x="63905" y="442441"/>
                  </a:cubicBezTo>
                  <a:cubicBezTo>
                    <a:pt x="63838" y="443640"/>
                    <a:pt x="63705" y="444838"/>
                    <a:pt x="63705" y="446069"/>
                  </a:cubicBezTo>
                  <a:cubicBezTo>
                    <a:pt x="63705" y="481250"/>
                    <a:pt x="92229" y="509808"/>
                    <a:pt x="127444" y="509808"/>
                  </a:cubicBezTo>
                  <a:cubicBezTo>
                    <a:pt x="129274" y="509808"/>
                    <a:pt x="131105" y="509675"/>
                    <a:pt x="132902" y="509542"/>
                  </a:cubicBezTo>
                  <a:cubicBezTo>
                    <a:pt x="144585" y="522722"/>
                    <a:pt x="161560" y="531043"/>
                    <a:pt x="180565" y="531043"/>
                  </a:cubicBezTo>
                  <a:cubicBezTo>
                    <a:pt x="215746" y="531043"/>
                    <a:pt x="244303" y="502519"/>
                    <a:pt x="244303" y="467304"/>
                  </a:cubicBezTo>
                </a:path>
              </a:pathLst>
            </a:custGeom>
            <a:noFill/>
            <a:ln w="19797" cap="rnd">
              <a:solidFill>
                <a:schemeClr val="tx1"/>
              </a:solidFill>
              <a:prstDash val="solid"/>
              <a:round/>
            </a:ln>
          </p:spPr>
          <p:txBody>
            <a:bodyPr rtlCol="0" anchor="ctr"/>
            <a:lstStyle/>
            <a:p>
              <a:endParaRPr lang="nl-BE"/>
            </a:p>
          </p:txBody>
        </p:sp>
        <p:sp>
          <p:nvSpPr>
            <p:cNvPr id="80" name="Vrije vorm: vorm 79">
              <a:extLst>
                <a:ext uri="{FF2B5EF4-FFF2-40B4-BE49-F238E27FC236}">
                  <a16:creationId xmlns:a16="http://schemas.microsoft.com/office/drawing/2014/main" id="{E4C8A96D-1C9A-47A6-A129-6EED2CFD043E}"/>
                </a:ext>
              </a:extLst>
            </p:cNvPr>
            <p:cNvSpPr/>
            <p:nvPr/>
          </p:nvSpPr>
          <p:spPr>
            <a:xfrm>
              <a:off x="4329432" y="4418446"/>
              <a:ext cx="63738" cy="63738"/>
            </a:xfrm>
            <a:custGeom>
              <a:avLst/>
              <a:gdLst>
                <a:gd name="connsiteX0" fmla="*/ 0 w 63738"/>
                <a:gd name="connsiteY0" fmla="*/ 0 h 63738"/>
                <a:gd name="connsiteX1" fmla="*/ 63738 w 63738"/>
                <a:gd name="connsiteY1" fmla="*/ 63738 h 63738"/>
              </a:gdLst>
              <a:ahLst/>
              <a:cxnLst>
                <a:cxn ang="0">
                  <a:pos x="connsiteX0" y="connsiteY0"/>
                </a:cxn>
                <a:cxn ang="0">
                  <a:pos x="connsiteX1" y="connsiteY1"/>
                </a:cxn>
              </a:cxnLst>
              <a:rect l="l" t="t" r="r" b="b"/>
              <a:pathLst>
                <a:path w="63738" h="63738">
                  <a:moveTo>
                    <a:pt x="0" y="0"/>
                  </a:moveTo>
                  <a:cubicBezTo>
                    <a:pt x="35181" y="0"/>
                    <a:pt x="63738" y="28524"/>
                    <a:pt x="63738" y="63738"/>
                  </a:cubicBezTo>
                </a:path>
              </a:pathLst>
            </a:custGeom>
            <a:noFill/>
            <a:ln w="19797" cap="rnd">
              <a:solidFill>
                <a:schemeClr val="tx1"/>
              </a:solidFill>
              <a:prstDash val="solid"/>
              <a:round/>
            </a:ln>
          </p:spPr>
          <p:txBody>
            <a:bodyPr rtlCol="0" anchor="ctr"/>
            <a:lstStyle/>
            <a:p>
              <a:endParaRPr lang="nl-BE"/>
            </a:p>
          </p:txBody>
        </p:sp>
        <p:sp>
          <p:nvSpPr>
            <p:cNvPr id="81" name="Vrije vorm: vorm 80">
              <a:extLst>
                <a:ext uri="{FF2B5EF4-FFF2-40B4-BE49-F238E27FC236}">
                  <a16:creationId xmlns:a16="http://schemas.microsoft.com/office/drawing/2014/main" id="{5E447443-5937-489D-8A7D-B1E7E82AA73F}"/>
                </a:ext>
              </a:extLst>
            </p:cNvPr>
            <p:cNvSpPr/>
            <p:nvPr/>
          </p:nvSpPr>
          <p:spPr>
            <a:xfrm>
              <a:off x="4340050" y="4705219"/>
              <a:ext cx="63738" cy="63738"/>
            </a:xfrm>
            <a:custGeom>
              <a:avLst/>
              <a:gdLst>
                <a:gd name="connsiteX0" fmla="*/ 0 w 63738"/>
                <a:gd name="connsiteY0" fmla="*/ 0 h 63738"/>
                <a:gd name="connsiteX1" fmla="*/ 63738 w 63738"/>
                <a:gd name="connsiteY1" fmla="*/ 63738 h 63738"/>
              </a:gdLst>
              <a:ahLst/>
              <a:cxnLst>
                <a:cxn ang="0">
                  <a:pos x="connsiteX0" y="connsiteY0"/>
                </a:cxn>
                <a:cxn ang="0">
                  <a:pos x="connsiteX1" y="connsiteY1"/>
                </a:cxn>
              </a:cxnLst>
              <a:rect l="l" t="t" r="r" b="b"/>
              <a:pathLst>
                <a:path w="63738" h="63738">
                  <a:moveTo>
                    <a:pt x="0" y="0"/>
                  </a:moveTo>
                  <a:cubicBezTo>
                    <a:pt x="35181" y="0"/>
                    <a:pt x="63738" y="28524"/>
                    <a:pt x="63738" y="63738"/>
                  </a:cubicBezTo>
                </a:path>
              </a:pathLst>
            </a:custGeom>
            <a:noFill/>
            <a:ln w="19797" cap="rnd">
              <a:solidFill>
                <a:schemeClr val="tx1"/>
              </a:solidFill>
              <a:prstDash val="solid"/>
              <a:round/>
            </a:ln>
          </p:spPr>
          <p:txBody>
            <a:bodyPr rtlCol="0" anchor="ctr"/>
            <a:lstStyle/>
            <a:p>
              <a:endParaRPr lang="nl-BE"/>
            </a:p>
          </p:txBody>
        </p:sp>
        <p:sp>
          <p:nvSpPr>
            <p:cNvPr id="82" name="Vrije vorm: vorm 81">
              <a:extLst>
                <a:ext uri="{FF2B5EF4-FFF2-40B4-BE49-F238E27FC236}">
                  <a16:creationId xmlns:a16="http://schemas.microsoft.com/office/drawing/2014/main" id="{BCDF0899-732A-48DE-9FFA-A8DB3386B938}"/>
                </a:ext>
              </a:extLst>
            </p:cNvPr>
            <p:cNvSpPr/>
            <p:nvPr/>
          </p:nvSpPr>
          <p:spPr>
            <a:xfrm>
              <a:off x="4403788" y="4514037"/>
              <a:ext cx="63738" cy="63738"/>
            </a:xfrm>
            <a:custGeom>
              <a:avLst/>
              <a:gdLst>
                <a:gd name="connsiteX0" fmla="*/ 63738 w 63738"/>
                <a:gd name="connsiteY0" fmla="*/ 0 h 63738"/>
                <a:gd name="connsiteX1" fmla="*/ 0 w 63738"/>
                <a:gd name="connsiteY1" fmla="*/ 63738 h 63738"/>
              </a:gdLst>
              <a:ahLst/>
              <a:cxnLst>
                <a:cxn ang="0">
                  <a:pos x="connsiteX0" y="connsiteY0"/>
                </a:cxn>
                <a:cxn ang="0">
                  <a:pos x="connsiteX1" y="connsiteY1"/>
                </a:cxn>
              </a:cxnLst>
              <a:rect l="l" t="t" r="r" b="b"/>
              <a:pathLst>
                <a:path w="63738" h="63738">
                  <a:moveTo>
                    <a:pt x="63738" y="0"/>
                  </a:moveTo>
                  <a:cubicBezTo>
                    <a:pt x="63738" y="35181"/>
                    <a:pt x="35214" y="63738"/>
                    <a:pt x="0" y="63738"/>
                  </a:cubicBezTo>
                </a:path>
              </a:pathLst>
            </a:custGeom>
            <a:noFill/>
            <a:ln w="19797" cap="rnd">
              <a:solidFill>
                <a:schemeClr val="tx1"/>
              </a:solidFill>
              <a:prstDash val="solid"/>
              <a:round/>
            </a:ln>
          </p:spPr>
          <p:txBody>
            <a:bodyPr rtlCol="0" anchor="ctr"/>
            <a:lstStyle/>
            <a:p>
              <a:endParaRPr lang="nl-BE"/>
            </a:p>
          </p:txBody>
        </p:sp>
        <p:sp>
          <p:nvSpPr>
            <p:cNvPr id="83" name="Vrije vorm: vorm 82">
              <a:extLst>
                <a:ext uri="{FF2B5EF4-FFF2-40B4-BE49-F238E27FC236}">
                  <a16:creationId xmlns:a16="http://schemas.microsoft.com/office/drawing/2014/main" id="{D530F4BE-391E-49C3-A518-A70572DA5783}"/>
                </a:ext>
              </a:extLst>
            </p:cNvPr>
            <p:cNvSpPr/>
            <p:nvPr/>
          </p:nvSpPr>
          <p:spPr>
            <a:xfrm>
              <a:off x="4286945" y="4470968"/>
              <a:ext cx="15926" cy="76918"/>
            </a:xfrm>
            <a:custGeom>
              <a:avLst/>
              <a:gdLst>
                <a:gd name="connsiteX0" fmla="*/ 15926 w 15926"/>
                <a:gd name="connsiteY0" fmla="*/ 76919 h 76918"/>
                <a:gd name="connsiteX1" fmla="*/ 15926 w 15926"/>
                <a:gd name="connsiteY1" fmla="*/ 0 h 76918"/>
              </a:gdLst>
              <a:ahLst/>
              <a:cxnLst>
                <a:cxn ang="0">
                  <a:pos x="connsiteX0" y="connsiteY0"/>
                </a:cxn>
                <a:cxn ang="0">
                  <a:pos x="connsiteX1" y="connsiteY1"/>
                </a:cxn>
              </a:cxnLst>
              <a:rect l="l" t="t" r="r" b="b"/>
              <a:pathLst>
                <a:path w="15926" h="76918">
                  <a:moveTo>
                    <a:pt x="15926" y="76919"/>
                  </a:moveTo>
                  <a:cubicBezTo>
                    <a:pt x="-5309" y="55684"/>
                    <a:pt x="-5309" y="21235"/>
                    <a:pt x="15926" y="0"/>
                  </a:cubicBezTo>
                </a:path>
              </a:pathLst>
            </a:custGeom>
            <a:noFill/>
            <a:ln w="19797" cap="rnd">
              <a:solidFill>
                <a:schemeClr val="tx1"/>
              </a:solidFill>
              <a:prstDash val="solid"/>
              <a:round/>
            </a:ln>
          </p:spPr>
          <p:txBody>
            <a:bodyPr rtlCol="0" anchor="ctr"/>
            <a:lstStyle/>
            <a:p>
              <a:endParaRPr lang="nl-BE"/>
            </a:p>
          </p:txBody>
        </p:sp>
        <p:sp>
          <p:nvSpPr>
            <p:cNvPr id="84" name="Vrije vorm: vorm 83">
              <a:extLst>
                <a:ext uri="{FF2B5EF4-FFF2-40B4-BE49-F238E27FC236}">
                  <a16:creationId xmlns:a16="http://schemas.microsoft.com/office/drawing/2014/main" id="{1097947B-D1B0-47C0-BC1A-EECBA273E343}"/>
                </a:ext>
              </a:extLst>
            </p:cNvPr>
            <p:cNvSpPr/>
            <p:nvPr/>
          </p:nvSpPr>
          <p:spPr>
            <a:xfrm>
              <a:off x="4314122" y="4620512"/>
              <a:ext cx="42470" cy="46164"/>
            </a:xfrm>
            <a:custGeom>
              <a:avLst/>
              <a:gdLst>
                <a:gd name="connsiteX0" fmla="*/ 42470 w 42470"/>
                <a:gd name="connsiteY0" fmla="*/ 0 h 46164"/>
                <a:gd name="connsiteX1" fmla="*/ 0 w 42470"/>
                <a:gd name="connsiteY1" fmla="*/ 46165 h 46164"/>
              </a:gdLst>
              <a:ahLst/>
              <a:cxnLst>
                <a:cxn ang="0">
                  <a:pos x="connsiteX0" y="connsiteY0"/>
                </a:cxn>
                <a:cxn ang="0">
                  <a:pos x="connsiteX1" y="connsiteY1"/>
                </a:cxn>
              </a:cxnLst>
              <a:rect l="l" t="t" r="r" b="b"/>
              <a:pathLst>
                <a:path w="42470" h="46164">
                  <a:moveTo>
                    <a:pt x="42470" y="0"/>
                  </a:moveTo>
                  <a:cubicBezTo>
                    <a:pt x="18705" y="1764"/>
                    <a:pt x="0" y="21734"/>
                    <a:pt x="0" y="46165"/>
                  </a:cubicBezTo>
                </a:path>
              </a:pathLst>
            </a:custGeom>
            <a:noFill/>
            <a:ln w="19797" cap="rnd">
              <a:solidFill>
                <a:schemeClr val="tx1"/>
              </a:solidFill>
              <a:prstDash val="solid"/>
              <a:round/>
            </a:ln>
          </p:spPr>
          <p:txBody>
            <a:bodyPr rtlCol="0" anchor="ctr"/>
            <a:lstStyle/>
            <a:p>
              <a:endParaRPr lang="nl-BE"/>
            </a:p>
          </p:txBody>
        </p:sp>
        <p:sp>
          <p:nvSpPr>
            <p:cNvPr id="85" name="Vrije vorm: vorm 84">
              <a:extLst>
                <a:ext uri="{FF2B5EF4-FFF2-40B4-BE49-F238E27FC236}">
                  <a16:creationId xmlns:a16="http://schemas.microsoft.com/office/drawing/2014/main" id="{E45EB6EA-8D03-4B1A-9C3B-077556E1F8B4}"/>
                </a:ext>
              </a:extLst>
            </p:cNvPr>
            <p:cNvSpPr/>
            <p:nvPr/>
          </p:nvSpPr>
          <p:spPr>
            <a:xfrm>
              <a:off x="4361385" y="4365358"/>
              <a:ext cx="63638" cy="61774"/>
            </a:xfrm>
            <a:custGeom>
              <a:avLst/>
              <a:gdLst>
                <a:gd name="connsiteX0" fmla="*/ 63639 w 63638"/>
                <a:gd name="connsiteY0" fmla="*/ 0 h 61774"/>
                <a:gd name="connsiteX1" fmla="*/ 0 w 63638"/>
                <a:gd name="connsiteY1" fmla="*/ 61775 h 61774"/>
              </a:gdLst>
              <a:ahLst/>
              <a:cxnLst>
                <a:cxn ang="0">
                  <a:pos x="connsiteX0" y="connsiteY0"/>
                </a:cxn>
                <a:cxn ang="0">
                  <a:pos x="connsiteX1" y="connsiteY1"/>
                </a:cxn>
              </a:cxnLst>
              <a:rect l="l" t="t" r="r" b="b"/>
              <a:pathLst>
                <a:path w="63638" h="61774">
                  <a:moveTo>
                    <a:pt x="63639" y="0"/>
                  </a:moveTo>
                  <a:cubicBezTo>
                    <a:pt x="29090" y="0"/>
                    <a:pt x="1065" y="27492"/>
                    <a:pt x="0" y="61775"/>
                  </a:cubicBezTo>
                </a:path>
              </a:pathLst>
            </a:custGeom>
            <a:noFill/>
            <a:ln w="19797" cap="rnd">
              <a:solidFill>
                <a:schemeClr val="tx1"/>
              </a:solidFill>
              <a:prstDash val="solid"/>
              <a:round/>
            </a:ln>
          </p:spPr>
          <p:txBody>
            <a:bodyPr rtlCol="0" anchor="ctr"/>
            <a:lstStyle/>
            <a:p>
              <a:endParaRPr lang="nl-BE"/>
            </a:p>
          </p:txBody>
        </p:sp>
        <p:sp>
          <p:nvSpPr>
            <p:cNvPr id="86" name="Vrije vorm: vorm 85">
              <a:extLst>
                <a:ext uri="{FF2B5EF4-FFF2-40B4-BE49-F238E27FC236}">
                  <a16:creationId xmlns:a16="http://schemas.microsoft.com/office/drawing/2014/main" id="{1BFCF281-D314-4F20-905E-3A84A023D36A}"/>
                </a:ext>
              </a:extLst>
            </p:cNvPr>
            <p:cNvSpPr/>
            <p:nvPr/>
          </p:nvSpPr>
          <p:spPr>
            <a:xfrm>
              <a:off x="4340083" y="4535305"/>
              <a:ext cx="63738" cy="106208"/>
            </a:xfrm>
            <a:custGeom>
              <a:avLst/>
              <a:gdLst>
                <a:gd name="connsiteX0" fmla="*/ 21235 w 63738"/>
                <a:gd name="connsiteY0" fmla="*/ 0 h 106208"/>
                <a:gd name="connsiteX1" fmla="*/ 0 w 63738"/>
                <a:gd name="connsiteY1" fmla="*/ 42470 h 106208"/>
                <a:gd name="connsiteX2" fmla="*/ 63738 w 63738"/>
                <a:gd name="connsiteY2" fmla="*/ 106209 h 106208"/>
              </a:gdLst>
              <a:ahLst/>
              <a:cxnLst>
                <a:cxn ang="0">
                  <a:pos x="connsiteX0" y="connsiteY0"/>
                </a:cxn>
                <a:cxn ang="0">
                  <a:pos x="connsiteX1" y="connsiteY1"/>
                </a:cxn>
                <a:cxn ang="0">
                  <a:pos x="connsiteX2" y="connsiteY2"/>
                </a:cxn>
              </a:cxnLst>
              <a:rect l="l" t="t" r="r" b="b"/>
              <a:pathLst>
                <a:path w="63738" h="106208">
                  <a:moveTo>
                    <a:pt x="21235" y="0"/>
                  </a:moveTo>
                  <a:cubicBezTo>
                    <a:pt x="21235" y="0"/>
                    <a:pt x="0" y="10618"/>
                    <a:pt x="0" y="42470"/>
                  </a:cubicBezTo>
                  <a:cubicBezTo>
                    <a:pt x="0" y="77651"/>
                    <a:pt x="28524" y="106209"/>
                    <a:pt x="63738" y="106209"/>
                  </a:cubicBezTo>
                </a:path>
              </a:pathLst>
            </a:custGeom>
            <a:noFill/>
            <a:ln w="19797" cap="rnd">
              <a:solidFill>
                <a:schemeClr val="tx1"/>
              </a:solidFill>
              <a:prstDash val="solid"/>
              <a:round/>
            </a:ln>
          </p:spPr>
          <p:txBody>
            <a:bodyPr rtlCol="0" anchor="ctr"/>
            <a:lstStyle/>
            <a:p>
              <a:endParaRPr lang="nl-BE"/>
            </a:p>
          </p:txBody>
        </p:sp>
        <p:sp>
          <p:nvSpPr>
            <p:cNvPr id="87" name="Vrije vorm: vorm 86">
              <a:extLst>
                <a:ext uri="{FF2B5EF4-FFF2-40B4-BE49-F238E27FC236}">
                  <a16:creationId xmlns:a16="http://schemas.microsoft.com/office/drawing/2014/main" id="{539E2004-062F-48B8-A1A4-C8E30052DA4B}"/>
                </a:ext>
              </a:extLst>
            </p:cNvPr>
            <p:cNvSpPr/>
            <p:nvPr/>
          </p:nvSpPr>
          <p:spPr>
            <a:xfrm>
              <a:off x="4467493" y="4301620"/>
              <a:ext cx="244303" cy="531009"/>
            </a:xfrm>
            <a:custGeom>
              <a:avLst/>
              <a:gdLst>
                <a:gd name="connsiteX0" fmla="*/ 33 w 244303"/>
                <a:gd name="connsiteY0" fmla="*/ 63738 h 531009"/>
                <a:gd name="connsiteX1" fmla="*/ 63738 w 244303"/>
                <a:gd name="connsiteY1" fmla="*/ 0 h 531009"/>
                <a:gd name="connsiteX2" fmla="*/ 111401 w 244303"/>
                <a:gd name="connsiteY2" fmla="*/ 21501 h 531009"/>
                <a:gd name="connsiteX3" fmla="*/ 116859 w 244303"/>
                <a:gd name="connsiteY3" fmla="*/ 21235 h 531009"/>
                <a:gd name="connsiteX4" fmla="*/ 180165 w 244303"/>
                <a:gd name="connsiteY4" fmla="*/ 77884 h 531009"/>
                <a:gd name="connsiteX5" fmla="*/ 223068 w 244303"/>
                <a:gd name="connsiteY5" fmla="*/ 138061 h 531009"/>
                <a:gd name="connsiteX6" fmla="*/ 214814 w 244303"/>
                <a:gd name="connsiteY6" fmla="*/ 169348 h 531009"/>
                <a:gd name="connsiteX7" fmla="*/ 244303 w 244303"/>
                <a:gd name="connsiteY7" fmla="*/ 223035 h 531009"/>
                <a:gd name="connsiteX8" fmla="*/ 227994 w 244303"/>
                <a:gd name="connsiteY8" fmla="*/ 265505 h 531009"/>
                <a:gd name="connsiteX9" fmla="*/ 244303 w 244303"/>
                <a:gd name="connsiteY9" fmla="*/ 307975 h 531009"/>
                <a:gd name="connsiteX10" fmla="*/ 218608 w 244303"/>
                <a:gd name="connsiteY10" fmla="*/ 359032 h 531009"/>
                <a:gd name="connsiteX11" fmla="*/ 223068 w 244303"/>
                <a:gd name="connsiteY11" fmla="*/ 382331 h 531009"/>
                <a:gd name="connsiteX12" fmla="*/ 180398 w 244303"/>
                <a:gd name="connsiteY12" fmla="*/ 442408 h 531009"/>
                <a:gd name="connsiteX13" fmla="*/ 180598 w 244303"/>
                <a:gd name="connsiteY13" fmla="*/ 446036 h 531009"/>
                <a:gd name="connsiteX14" fmla="*/ 116859 w 244303"/>
                <a:gd name="connsiteY14" fmla="*/ 509775 h 531009"/>
                <a:gd name="connsiteX15" fmla="*/ 111401 w 244303"/>
                <a:gd name="connsiteY15" fmla="*/ 509508 h 531009"/>
                <a:gd name="connsiteX16" fmla="*/ 63738 w 244303"/>
                <a:gd name="connsiteY16" fmla="*/ 531010 h 531009"/>
                <a:gd name="connsiteX17" fmla="*/ 0 w 244303"/>
                <a:gd name="connsiteY17" fmla="*/ 467271 h 531009"/>
                <a:gd name="connsiteX18" fmla="*/ 0 w 244303"/>
                <a:gd name="connsiteY18" fmla="*/ 63738 h 53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4303" h="531009">
                  <a:moveTo>
                    <a:pt x="33" y="63738"/>
                  </a:moveTo>
                  <a:cubicBezTo>
                    <a:pt x="33" y="28524"/>
                    <a:pt x="28557" y="0"/>
                    <a:pt x="63738" y="0"/>
                  </a:cubicBezTo>
                  <a:cubicBezTo>
                    <a:pt x="82710" y="0"/>
                    <a:pt x="99718" y="8354"/>
                    <a:pt x="111401" y="21501"/>
                  </a:cubicBezTo>
                  <a:cubicBezTo>
                    <a:pt x="113198" y="21335"/>
                    <a:pt x="114996" y="21235"/>
                    <a:pt x="116859" y="21235"/>
                  </a:cubicBezTo>
                  <a:cubicBezTo>
                    <a:pt x="149677" y="21235"/>
                    <a:pt x="176637" y="46031"/>
                    <a:pt x="180165" y="77884"/>
                  </a:cubicBezTo>
                  <a:cubicBezTo>
                    <a:pt x="205128" y="86538"/>
                    <a:pt x="223068" y="110169"/>
                    <a:pt x="223068" y="138061"/>
                  </a:cubicBezTo>
                  <a:cubicBezTo>
                    <a:pt x="223068" y="149444"/>
                    <a:pt x="220039" y="160095"/>
                    <a:pt x="214814" y="169348"/>
                  </a:cubicBezTo>
                  <a:cubicBezTo>
                    <a:pt x="232521" y="180664"/>
                    <a:pt x="244303" y="200468"/>
                    <a:pt x="244303" y="223035"/>
                  </a:cubicBezTo>
                  <a:cubicBezTo>
                    <a:pt x="244303" y="239377"/>
                    <a:pt x="238112" y="254255"/>
                    <a:pt x="227994" y="265505"/>
                  </a:cubicBezTo>
                  <a:cubicBezTo>
                    <a:pt x="238112" y="276788"/>
                    <a:pt x="244303" y="291633"/>
                    <a:pt x="244303" y="307975"/>
                  </a:cubicBezTo>
                  <a:cubicBezTo>
                    <a:pt x="244303" y="328910"/>
                    <a:pt x="234185" y="347416"/>
                    <a:pt x="218608" y="359032"/>
                  </a:cubicBezTo>
                  <a:cubicBezTo>
                    <a:pt x="221437" y="366255"/>
                    <a:pt x="223068" y="374110"/>
                    <a:pt x="223068" y="382331"/>
                  </a:cubicBezTo>
                  <a:cubicBezTo>
                    <a:pt x="223068" y="410123"/>
                    <a:pt x="205228" y="433721"/>
                    <a:pt x="180398" y="442408"/>
                  </a:cubicBezTo>
                  <a:cubicBezTo>
                    <a:pt x="180465" y="443606"/>
                    <a:pt x="180598" y="444805"/>
                    <a:pt x="180598" y="446036"/>
                  </a:cubicBezTo>
                  <a:cubicBezTo>
                    <a:pt x="180598" y="481217"/>
                    <a:pt x="152074" y="509775"/>
                    <a:pt x="116859" y="509775"/>
                  </a:cubicBezTo>
                  <a:cubicBezTo>
                    <a:pt x="115029" y="509775"/>
                    <a:pt x="113198" y="509641"/>
                    <a:pt x="111401" y="509508"/>
                  </a:cubicBezTo>
                  <a:cubicBezTo>
                    <a:pt x="99718" y="522689"/>
                    <a:pt x="82744" y="531010"/>
                    <a:pt x="63738" y="531010"/>
                  </a:cubicBezTo>
                  <a:cubicBezTo>
                    <a:pt x="28557" y="531010"/>
                    <a:pt x="0" y="502485"/>
                    <a:pt x="0" y="467271"/>
                  </a:cubicBezTo>
                  <a:lnTo>
                    <a:pt x="0" y="63738"/>
                  </a:lnTo>
                  <a:close/>
                </a:path>
              </a:pathLst>
            </a:custGeom>
            <a:noFill/>
            <a:ln w="19797" cap="rnd">
              <a:solidFill>
                <a:schemeClr val="tx1"/>
              </a:solidFill>
              <a:prstDash val="solid"/>
              <a:round/>
            </a:ln>
          </p:spPr>
          <p:txBody>
            <a:bodyPr rtlCol="0" anchor="ctr"/>
            <a:lstStyle/>
            <a:p>
              <a:endParaRPr lang="nl-BE"/>
            </a:p>
          </p:txBody>
        </p:sp>
        <p:sp>
          <p:nvSpPr>
            <p:cNvPr id="88" name="Vrije vorm: vorm 87">
              <a:extLst>
                <a:ext uri="{FF2B5EF4-FFF2-40B4-BE49-F238E27FC236}">
                  <a16:creationId xmlns:a16="http://schemas.microsoft.com/office/drawing/2014/main" id="{097BEEAB-15B7-4729-BD9A-A2BA42751027}"/>
                </a:ext>
              </a:extLst>
            </p:cNvPr>
            <p:cNvSpPr/>
            <p:nvPr/>
          </p:nvSpPr>
          <p:spPr>
            <a:xfrm>
              <a:off x="4541849" y="4418446"/>
              <a:ext cx="63738" cy="63738"/>
            </a:xfrm>
            <a:custGeom>
              <a:avLst/>
              <a:gdLst>
                <a:gd name="connsiteX0" fmla="*/ 63738 w 63738"/>
                <a:gd name="connsiteY0" fmla="*/ 0 h 63738"/>
                <a:gd name="connsiteX1" fmla="*/ 0 w 63738"/>
                <a:gd name="connsiteY1" fmla="*/ 63738 h 63738"/>
              </a:gdLst>
              <a:ahLst/>
              <a:cxnLst>
                <a:cxn ang="0">
                  <a:pos x="connsiteX0" y="connsiteY0"/>
                </a:cxn>
                <a:cxn ang="0">
                  <a:pos x="connsiteX1" y="connsiteY1"/>
                </a:cxn>
              </a:cxnLst>
              <a:rect l="l" t="t" r="r" b="b"/>
              <a:pathLst>
                <a:path w="63738" h="63738">
                  <a:moveTo>
                    <a:pt x="63738" y="0"/>
                  </a:moveTo>
                  <a:cubicBezTo>
                    <a:pt x="28557" y="0"/>
                    <a:pt x="0" y="28524"/>
                    <a:pt x="0" y="63738"/>
                  </a:cubicBezTo>
                </a:path>
              </a:pathLst>
            </a:custGeom>
            <a:noFill/>
            <a:ln w="19797" cap="rnd">
              <a:solidFill>
                <a:schemeClr val="tx1"/>
              </a:solidFill>
              <a:prstDash val="solid"/>
              <a:round/>
            </a:ln>
          </p:spPr>
          <p:txBody>
            <a:bodyPr rtlCol="0" anchor="ctr"/>
            <a:lstStyle/>
            <a:p>
              <a:endParaRPr lang="nl-BE"/>
            </a:p>
          </p:txBody>
        </p:sp>
        <p:sp>
          <p:nvSpPr>
            <p:cNvPr id="89" name="Vrije vorm: vorm 88">
              <a:extLst>
                <a:ext uri="{FF2B5EF4-FFF2-40B4-BE49-F238E27FC236}">
                  <a16:creationId xmlns:a16="http://schemas.microsoft.com/office/drawing/2014/main" id="{AF77FC04-769F-421A-9F72-62AC4B662AB2}"/>
                </a:ext>
              </a:extLst>
            </p:cNvPr>
            <p:cNvSpPr/>
            <p:nvPr/>
          </p:nvSpPr>
          <p:spPr>
            <a:xfrm>
              <a:off x="4531232" y="4705219"/>
              <a:ext cx="63738" cy="63738"/>
            </a:xfrm>
            <a:custGeom>
              <a:avLst/>
              <a:gdLst>
                <a:gd name="connsiteX0" fmla="*/ 63738 w 63738"/>
                <a:gd name="connsiteY0" fmla="*/ 0 h 63738"/>
                <a:gd name="connsiteX1" fmla="*/ 0 w 63738"/>
                <a:gd name="connsiteY1" fmla="*/ 63738 h 63738"/>
              </a:gdLst>
              <a:ahLst/>
              <a:cxnLst>
                <a:cxn ang="0">
                  <a:pos x="connsiteX0" y="connsiteY0"/>
                </a:cxn>
                <a:cxn ang="0">
                  <a:pos x="connsiteX1" y="connsiteY1"/>
                </a:cxn>
              </a:cxnLst>
              <a:rect l="l" t="t" r="r" b="b"/>
              <a:pathLst>
                <a:path w="63738" h="63738">
                  <a:moveTo>
                    <a:pt x="63738" y="0"/>
                  </a:moveTo>
                  <a:cubicBezTo>
                    <a:pt x="28557" y="0"/>
                    <a:pt x="0" y="28524"/>
                    <a:pt x="0" y="63738"/>
                  </a:cubicBezTo>
                </a:path>
              </a:pathLst>
            </a:custGeom>
            <a:noFill/>
            <a:ln w="19797" cap="rnd">
              <a:solidFill>
                <a:schemeClr val="tx1"/>
              </a:solidFill>
              <a:prstDash val="solid"/>
              <a:round/>
            </a:ln>
          </p:spPr>
          <p:txBody>
            <a:bodyPr rtlCol="0" anchor="ctr"/>
            <a:lstStyle/>
            <a:p>
              <a:endParaRPr lang="nl-BE"/>
            </a:p>
          </p:txBody>
        </p:sp>
        <p:sp>
          <p:nvSpPr>
            <p:cNvPr id="90" name="Vrije vorm: vorm 89">
              <a:extLst>
                <a:ext uri="{FF2B5EF4-FFF2-40B4-BE49-F238E27FC236}">
                  <a16:creationId xmlns:a16="http://schemas.microsoft.com/office/drawing/2014/main" id="{7BA637F7-9467-48F3-B5C0-D9DDACF03820}"/>
                </a:ext>
              </a:extLst>
            </p:cNvPr>
            <p:cNvSpPr/>
            <p:nvPr/>
          </p:nvSpPr>
          <p:spPr>
            <a:xfrm>
              <a:off x="4467527" y="4514037"/>
              <a:ext cx="63738" cy="63738"/>
            </a:xfrm>
            <a:custGeom>
              <a:avLst/>
              <a:gdLst>
                <a:gd name="connsiteX0" fmla="*/ 0 w 63738"/>
                <a:gd name="connsiteY0" fmla="*/ 0 h 63738"/>
                <a:gd name="connsiteX1" fmla="*/ 63738 w 63738"/>
                <a:gd name="connsiteY1" fmla="*/ 63738 h 63738"/>
              </a:gdLst>
              <a:ahLst/>
              <a:cxnLst>
                <a:cxn ang="0">
                  <a:pos x="connsiteX0" y="connsiteY0"/>
                </a:cxn>
                <a:cxn ang="0">
                  <a:pos x="connsiteX1" y="connsiteY1"/>
                </a:cxn>
              </a:cxnLst>
              <a:rect l="l" t="t" r="r" b="b"/>
              <a:pathLst>
                <a:path w="63738" h="63738">
                  <a:moveTo>
                    <a:pt x="0" y="0"/>
                  </a:moveTo>
                  <a:cubicBezTo>
                    <a:pt x="0" y="35181"/>
                    <a:pt x="28524" y="63738"/>
                    <a:pt x="63738" y="63738"/>
                  </a:cubicBezTo>
                </a:path>
              </a:pathLst>
            </a:custGeom>
            <a:noFill/>
            <a:ln w="19797" cap="rnd">
              <a:solidFill>
                <a:schemeClr val="tx1"/>
              </a:solidFill>
              <a:prstDash val="solid"/>
              <a:round/>
            </a:ln>
          </p:spPr>
          <p:txBody>
            <a:bodyPr rtlCol="0" anchor="ctr"/>
            <a:lstStyle/>
            <a:p>
              <a:endParaRPr lang="nl-BE"/>
            </a:p>
          </p:txBody>
        </p:sp>
        <p:sp>
          <p:nvSpPr>
            <p:cNvPr id="91" name="Vrije vorm: vorm 90">
              <a:extLst>
                <a:ext uri="{FF2B5EF4-FFF2-40B4-BE49-F238E27FC236}">
                  <a16:creationId xmlns:a16="http://schemas.microsoft.com/office/drawing/2014/main" id="{D2185E03-A963-4EC0-9727-CBB953F39F8C}"/>
                </a:ext>
              </a:extLst>
            </p:cNvPr>
            <p:cNvSpPr/>
            <p:nvPr/>
          </p:nvSpPr>
          <p:spPr>
            <a:xfrm>
              <a:off x="4632148" y="4470968"/>
              <a:ext cx="15926" cy="76918"/>
            </a:xfrm>
            <a:custGeom>
              <a:avLst/>
              <a:gdLst>
                <a:gd name="connsiteX0" fmla="*/ 0 w 15926"/>
                <a:gd name="connsiteY0" fmla="*/ 76919 h 76918"/>
                <a:gd name="connsiteX1" fmla="*/ 0 w 15926"/>
                <a:gd name="connsiteY1" fmla="*/ 0 h 76918"/>
              </a:gdLst>
              <a:ahLst/>
              <a:cxnLst>
                <a:cxn ang="0">
                  <a:pos x="connsiteX0" y="connsiteY0"/>
                </a:cxn>
                <a:cxn ang="0">
                  <a:pos x="connsiteX1" y="connsiteY1"/>
                </a:cxn>
              </a:cxnLst>
              <a:rect l="l" t="t" r="r" b="b"/>
              <a:pathLst>
                <a:path w="15926" h="76918">
                  <a:moveTo>
                    <a:pt x="0" y="76919"/>
                  </a:moveTo>
                  <a:cubicBezTo>
                    <a:pt x="21235" y="55684"/>
                    <a:pt x="21235" y="21235"/>
                    <a:pt x="0" y="0"/>
                  </a:cubicBezTo>
                </a:path>
              </a:pathLst>
            </a:custGeom>
            <a:noFill/>
            <a:ln w="19797" cap="rnd">
              <a:solidFill>
                <a:schemeClr val="tx1"/>
              </a:solidFill>
              <a:prstDash val="solid"/>
              <a:round/>
            </a:ln>
          </p:spPr>
          <p:txBody>
            <a:bodyPr rtlCol="0" anchor="ctr"/>
            <a:lstStyle/>
            <a:p>
              <a:endParaRPr lang="nl-BE"/>
            </a:p>
          </p:txBody>
        </p:sp>
        <p:sp>
          <p:nvSpPr>
            <p:cNvPr id="92" name="Vrije vorm: vorm 91">
              <a:extLst>
                <a:ext uri="{FF2B5EF4-FFF2-40B4-BE49-F238E27FC236}">
                  <a16:creationId xmlns:a16="http://schemas.microsoft.com/office/drawing/2014/main" id="{55290DC8-6859-42DC-8410-F4804EAF1E59}"/>
                </a:ext>
              </a:extLst>
            </p:cNvPr>
            <p:cNvSpPr/>
            <p:nvPr/>
          </p:nvSpPr>
          <p:spPr>
            <a:xfrm>
              <a:off x="4578428" y="4620512"/>
              <a:ext cx="42470" cy="46164"/>
            </a:xfrm>
            <a:custGeom>
              <a:avLst/>
              <a:gdLst>
                <a:gd name="connsiteX0" fmla="*/ 0 w 42470"/>
                <a:gd name="connsiteY0" fmla="*/ 0 h 46164"/>
                <a:gd name="connsiteX1" fmla="*/ 42470 w 42470"/>
                <a:gd name="connsiteY1" fmla="*/ 46165 h 46164"/>
              </a:gdLst>
              <a:ahLst/>
              <a:cxnLst>
                <a:cxn ang="0">
                  <a:pos x="connsiteX0" y="connsiteY0"/>
                </a:cxn>
                <a:cxn ang="0">
                  <a:pos x="connsiteX1" y="connsiteY1"/>
                </a:cxn>
              </a:cxnLst>
              <a:rect l="l" t="t" r="r" b="b"/>
              <a:pathLst>
                <a:path w="42470" h="46164">
                  <a:moveTo>
                    <a:pt x="0" y="0"/>
                  </a:moveTo>
                  <a:cubicBezTo>
                    <a:pt x="23765" y="1764"/>
                    <a:pt x="42470" y="21734"/>
                    <a:pt x="42470" y="46165"/>
                  </a:cubicBezTo>
                </a:path>
              </a:pathLst>
            </a:custGeom>
            <a:noFill/>
            <a:ln w="19797" cap="rnd">
              <a:solidFill>
                <a:schemeClr val="tx1"/>
              </a:solidFill>
              <a:prstDash val="solid"/>
              <a:round/>
            </a:ln>
          </p:spPr>
          <p:txBody>
            <a:bodyPr rtlCol="0" anchor="ctr"/>
            <a:lstStyle/>
            <a:p>
              <a:endParaRPr lang="nl-BE"/>
            </a:p>
          </p:txBody>
        </p:sp>
        <p:sp>
          <p:nvSpPr>
            <p:cNvPr id="93" name="Vrije vorm: vorm 92">
              <a:extLst>
                <a:ext uri="{FF2B5EF4-FFF2-40B4-BE49-F238E27FC236}">
                  <a16:creationId xmlns:a16="http://schemas.microsoft.com/office/drawing/2014/main" id="{45CD7A16-4A44-4EDA-A875-C5713FB3C333}"/>
                </a:ext>
              </a:extLst>
            </p:cNvPr>
            <p:cNvSpPr/>
            <p:nvPr/>
          </p:nvSpPr>
          <p:spPr>
            <a:xfrm>
              <a:off x="4509997" y="4365358"/>
              <a:ext cx="63638" cy="61774"/>
            </a:xfrm>
            <a:custGeom>
              <a:avLst/>
              <a:gdLst>
                <a:gd name="connsiteX0" fmla="*/ 0 w 63638"/>
                <a:gd name="connsiteY0" fmla="*/ 0 h 61774"/>
                <a:gd name="connsiteX1" fmla="*/ 63639 w 63638"/>
                <a:gd name="connsiteY1" fmla="*/ 61775 h 61774"/>
              </a:gdLst>
              <a:ahLst/>
              <a:cxnLst>
                <a:cxn ang="0">
                  <a:pos x="connsiteX0" y="connsiteY0"/>
                </a:cxn>
                <a:cxn ang="0">
                  <a:pos x="connsiteX1" y="connsiteY1"/>
                </a:cxn>
              </a:cxnLst>
              <a:rect l="l" t="t" r="r" b="b"/>
              <a:pathLst>
                <a:path w="63638" h="61774">
                  <a:moveTo>
                    <a:pt x="0" y="0"/>
                  </a:moveTo>
                  <a:cubicBezTo>
                    <a:pt x="34549" y="0"/>
                    <a:pt x="62574" y="27492"/>
                    <a:pt x="63639" y="61775"/>
                  </a:cubicBezTo>
                </a:path>
              </a:pathLst>
            </a:custGeom>
            <a:noFill/>
            <a:ln w="19797" cap="rnd">
              <a:solidFill>
                <a:schemeClr val="tx1"/>
              </a:solidFill>
              <a:prstDash val="solid"/>
              <a:round/>
            </a:ln>
          </p:spPr>
          <p:txBody>
            <a:bodyPr rtlCol="0" anchor="ctr"/>
            <a:lstStyle/>
            <a:p>
              <a:endParaRPr lang="nl-BE"/>
            </a:p>
          </p:txBody>
        </p:sp>
        <p:sp>
          <p:nvSpPr>
            <p:cNvPr id="94" name="Vrije vorm: vorm 93">
              <a:extLst>
                <a:ext uri="{FF2B5EF4-FFF2-40B4-BE49-F238E27FC236}">
                  <a16:creationId xmlns:a16="http://schemas.microsoft.com/office/drawing/2014/main" id="{10AF66DB-6490-441A-84D6-B6C314B47B3F}"/>
                </a:ext>
              </a:extLst>
            </p:cNvPr>
            <p:cNvSpPr/>
            <p:nvPr/>
          </p:nvSpPr>
          <p:spPr>
            <a:xfrm>
              <a:off x="4531232" y="4535305"/>
              <a:ext cx="63738" cy="106208"/>
            </a:xfrm>
            <a:custGeom>
              <a:avLst/>
              <a:gdLst>
                <a:gd name="connsiteX0" fmla="*/ 42503 w 63738"/>
                <a:gd name="connsiteY0" fmla="*/ 0 h 106208"/>
                <a:gd name="connsiteX1" fmla="*/ 63738 w 63738"/>
                <a:gd name="connsiteY1" fmla="*/ 42470 h 106208"/>
                <a:gd name="connsiteX2" fmla="*/ 0 w 63738"/>
                <a:gd name="connsiteY2" fmla="*/ 106209 h 106208"/>
              </a:gdLst>
              <a:ahLst/>
              <a:cxnLst>
                <a:cxn ang="0">
                  <a:pos x="connsiteX0" y="connsiteY0"/>
                </a:cxn>
                <a:cxn ang="0">
                  <a:pos x="connsiteX1" y="connsiteY1"/>
                </a:cxn>
                <a:cxn ang="0">
                  <a:pos x="connsiteX2" y="connsiteY2"/>
                </a:cxn>
              </a:cxnLst>
              <a:rect l="l" t="t" r="r" b="b"/>
              <a:pathLst>
                <a:path w="63738" h="106208">
                  <a:moveTo>
                    <a:pt x="42503" y="0"/>
                  </a:moveTo>
                  <a:cubicBezTo>
                    <a:pt x="42503" y="0"/>
                    <a:pt x="63738" y="10618"/>
                    <a:pt x="63738" y="42470"/>
                  </a:cubicBezTo>
                  <a:cubicBezTo>
                    <a:pt x="63738" y="77651"/>
                    <a:pt x="35214" y="106209"/>
                    <a:pt x="0" y="106209"/>
                  </a:cubicBezTo>
                </a:path>
              </a:pathLst>
            </a:custGeom>
            <a:noFill/>
            <a:ln w="19797" cap="rnd">
              <a:solidFill>
                <a:schemeClr val="tx1"/>
              </a:solidFill>
              <a:prstDash val="solid"/>
              <a:round/>
            </a:ln>
          </p:spPr>
          <p:txBody>
            <a:bodyPr rtlCol="0" anchor="ctr"/>
            <a:lstStyle/>
            <a:p>
              <a:endParaRPr lang="nl-BE"/>
            </a:p>
          </p:txBody>
        </p:sp>
      </p:grpSp>
      <p:grpSp>
        <p:nvGrpSpPr>
          <p:cNvPr id="98" name="Graphic 96">
            <a:extLst>
              <a:ext uri="{FF2B5EF4-FFF2-40B4-BE49-F238E27FC236}">
                <a16:creationId xmlns:a16="http://schemas.microsoft.com/office/drawing/2014/main" id="{22CD40FD-7190-4314-A5D2-3B72EECD1A83}"/>
              </a:ext>
            </a:extLst>
          </p:cNvPr>
          <p:cNvGrpSpPr/>
          <p:nvPr/>
        </p:nvGrpSpPr>
        <p:grpSpPr>
          <a:xfrm>
            <a:off x="6884065" y="4675078"/>
            <a:ext cx="613118" cy="522263"/>
            <a:chOff x="6884065" y="4303886"/>
            <a:chExt cx="613118" cy="522263"/>
          </a:xfrm>
          <a:noFill/>
        </p:grpSpPr>
        <p:sp>
          <p:nvSpPr>
            <p:cNvPr id="99" name="Vrije vorm: vorm 98">
              <a:extLst>
                <a:ext uri="{FF2B5EF4-FFF2-40B4-BE49-F238E27FC236}">
                  <a16:creationId xmlns:a16="http://schemas.microsoft.com/office/drawing/2014/main" id="{6521BE55-4374-4129-B68A-26974F6E9B16}"/>
                </a:ext>
              </a:extLst>
            </p:cNvPr>
            <p:cNvSpPr/>
            <p:nvPr/>
          </p:nvSpPr>
          <p:spPr>
            <a:xfrm>
              <a:off x="6929472" y="4303886"/>
              <a:ext cx="522304" cy="476856"/>
            </a:xfrm>
            <a:custGeom>
              <a:avLst/>
              <a:gdLst>
                <a:gd name="connsiteX0" fmla="*/ 522304 w 522304"/>
                <a:gd name="connsiteY0" fmla="*/ 431449 h 476856"/>
                <a:gd name="connsiteX1" fmla="*/ 334632 w 522304"/>
                <a:gd name="connsiteY1" fmla="*/ 431449 h 476856"/>
                <a:gd name="connsiteX2" fmla="*/ 261132 w 522304"/>
                <a:gd name="connsiteY2" fmla="*/ 476856 h 476856"/>
                <a:gd name="connsiteX3" fmla="*/ 261132 w 522304"/>
                <a:gd name="connsiteY3" fmla="*/ 476856 h 476856"/>
                <a:gd name="connsiteX4" fmla="*/ 261132 w 522304"/>
                <a:gd name="connsiteY4" fmla="*/ 476856 h 476856"/>
                <a:gd name="connsiteX5" fmla="*/ 187631 w 522304"/>
                <a:gd name="connsiteY5" fmla="*/ 431449 h 476856"/>
                <a:gd name="connsiteX6" fmla="*/ 0 w 522304"/>
                <a:gd name="connsiteY6" fmla="*/ 431449 h 476856"/>
                <a:gd name="connsiteX7" fmla="*/ 0 w 522304"/>
                <a:gd name="connsiteY7" fmla="*/ 0 h 476856"/>
                <a:gd name="connsiteX8" fmla="*/ 187672 w 522304"/>
                <a:gd name="connsiteY8" fmla="*/ 0 h 476856"/>
                <a:gd name="connsiteX9" fmla="*/ 261172 w 522304"/>
                <a:gd name="connsiteY9" fmla="*/ 45407 h 476856"/>
                <a:gd name="connsiteX10" fmla="*/ 261172 w 522304"/>
                <a:gd name="connsiteY10" fmla="*/ 45407 h 476856"/>
                <a:gd name="connsiteX11" fmla="*/ 261172 w 522304"/>
                <a:gd name="connsiteY11" fmla="*/ 45407 h 476856"/>
                <a:gd name="connsiteX12" fmla="*/ 334632 w 522304"/>
                <a:gd name="connsiteY12" fmla="*/ 0 h 476856"/>
                <a:gd name="connsiteX13" fmla="*/ 522304 w 522304"/>
                <a:gd name="connsiteY13" fmla="*/ 0 h 476856"/>
                <a:gd name="connsiteX14" fmla="*/ 522304 w 522304"/>
                <a:gd name="connsiteY14" fmla="*/ 431449 h 47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2304" h="476856">
                  <a:moveTo>
                    <a:pt x="522304" y="431449"/>
                  </a:moveTo>
                  <a:lnTo>
                    <a:pt x="334632" y="431449"/>
                  </a:lnTo>
                  <a:cubicBezTo>
                    <a:pt x="303517" y="431449"/>
                    <a:pt x="275056" y="449049"/>
                    <a:pt x="261132" y="476856"/>
                  </a:cubicBezTo>
                  <a:lnTo>
                    <a:pt x="261132" y="476856"/>
                  </a:lnTo>
                  <a:lnTo>
                    <a:pt x="261132" y="476856"/>
                  </a:lnTo>
                  <a:cubicBezTo>
                    <a:pt x="247207" y="449008"/>
                    <a:pt x="218746" y="431449"/>
                    <a:pt x="187631" y="431449"/>
                  </a:cubicBezTo>
                  <a:lnTo>
                    <a:pt x="0" y="431449"/>
                  </a:lnTo>
                  <a:lnTo>
                    <a:pt x="0" y="0"/>
                  </a:lnTo>
                  <a:lnTo>
                    <a:pt x="187672" y="0"/>
                  </a:lnTo>
                  <a:cubicBezTo>
                    <a:pt x="218787" y="0"/>
                    <a:pt x="247248" y="17599"/>
                    <a:pt x="261172" y="45407"/>
                  </a:cubicBezTo>
                  <a:lnTo>
                    <a:pt x="261172" y="45407"/>
                  </a:lnTo>
                  <a:lnTo>
                    <a:pt x="261172" y="45407"/>
                  </a:lnTo>
                  <a:cubicBezTo>
                    <a:pt x="275056" y="17599"/>
                    <a:pt x="303517" y="0"/>
                    <a:pt x="334632" y="0"/>
                  </a:cubicBezTo>
                  <a:lnTo>
                    <a:pt x="522304" y="0"/>
                  </a:lnTo>
                  <a:lnTo>
                    <a:pt x="522304" y="431449"/>
                  </a:lnTo>
                  <a:close/>
                </a:path>
              </a:pathLst>
            </a:custGeom>
            <a:noFill/>
            <a:ln w="19812" cap="rnd">
              <a:solidFill>
                <a:schemeClr val="tx1"/>
              </a:solidFill>
              <a:prstDash val="solid"/>
              <a:round/>
            </a:ln>
          </p:spPr>
          <p:txBody>
            <a:bodyPr rtlCol="0" anchor="ctr"/>
            <a:lstStyle/>
            <a:p>
              <a:endParaRPr lang="nl-BE"/>
            </a:p>
          </p:txBody>
        </p:sp>
        <p:sp>
          <p:nvSpPr>
            <p:cNvPr id="100" name="Vrije vorm: vorm 99">
              <a:extLst>
                <a:ext uri="{FF2B5EF4-FFF2-40B4-BE49-F238E27FC236}">
                  <a16:creationId xmlns:a16="http://schemas.microsoft.com/office/drawing/2014/main" id="{1D7485D4-B3DA-4BD8-A278-4C6BBEFED794}"/>
                </a:ext>
              </a:extLst>
            </p:cNvPr>
            <p:cNvSpPr/>
            <p:nvPr/>
          </p:nvSpPr>
          <p:spPr>
            <a:xfrm>
              <a:off x="7190603" y="4349293"/>
              <a:ext cx="4083" cy="420097"/>
            </a:xfrm>
            <a:custGeom>
              <a:avLst/>
              <a:gdLst>
                <a:gd name="connsiteX0" fmla="*/ 0 w 4083"/>
                <a:gd name="connsiteY0" fmla="*/ 420097 h 420097"/>
                <a:gd name="connsiteX1" fmla="*/ 0 w 4083"/>
                <a:gd name="connsiteY1" fmla="*/ 0 h 420097"/>
              </a:gdLst>
              <a:ahLst/>
              <a:cxnLst>
                <a:cxn ang="0">
                  <a:pos x="connsiteX0" y="connsiteY0"/>
                </a:cxn>
                <a:cxn ang="0">
                  <a:pos x="connsiteX1" y="connsiteY1"/>
                </a:cxn>
              </a:cxnLst>
              <a:rect l="l" t="t" r="r" b="b"/>
              <a:pathLst>
                <a:path w="4083" h="420097">
                  <a:moveTo>
                    <a:pt x="0" y="420097"/>
                  </a:moveTo>
                  <a:lnTo>
                    <a:pt x="0" y="0"/>
                  </a:lnTo>
                </a:path>
              </a:pathLst>
            </a:custGeom>
            <a:ln w="19812" cap="rnd">
              <a:solidFill>
                <a:schemeClr val="tx1"/>
              </a:solidFill>
              <a:prstDash val="solid"/>
              <a:round/>
            </a:ln>
          </p:spPr>
          <p:txBody>
            <a:bodyPr rtlCol="0" anchor="ctr"/>
            <a:lstStyle/>
            <a:p>
              <a:endParaRPr lang="nl-BE"/>
            </a:p>
          </p:txBody>
        </p:sp>
        <p:sp>
          <p:nvSpPr>
            <p:cNvPr id="101" name="Vrije vorm: vorm 100">
              <a:extLst>
                <a:ext uri="{FF2B5EF4-FFF2-40B4-BE49-F238E27FC236}">
                  <a16:creationId xmlns:a16="http://schemas.microsoft.com/office/drawing/2014/main" id="{C2E0E55D-20EB-44CA-A01B-DB91D402DD76}"/>
                </a:ext>
              </a:extLst>
            </p:cNvPr>
            <p:cNvSpPr/>
            <p:nvPr/>
          </p:nvSpPr>
          <p:spPr>
            <a:xfrm>
              <a:off x="6997623" y="4394700"/>
              <a:ext cx="136221" cy="4083"/>
            </a:xfrm>
            <a:custGeom>
              <a:avLst/>
              <a:gdLst>
                <a:gd name="connsiteX0" fmla="*/ 0 w 136221"/>
                <a:gd name="connsiteY0" fmla="*/ 0 h 4083"/>
                <a:gd name="connsiteX1" fmla="*/ 136221 w 136221"/>
                <a:gd name="connsiteY1" fmla="*/ 0 h 4083"/>
              </a:gdLst>
              <a:ahLst/>
              <a:cxnLst>
                <a:cxn ang="0">
                  <a:pos x="connsiteX0" y="connsiteY0"/>
                </a:cxn>
                <a:cxn ang="0">
                  <a:pos x="connsiteX1" y="connsiteY1"/>
                </a:cxn>
              </a:cxnLst>
              <a:rect l="l" t="t" r="r" b="b"/>
              <a:pathLst>
                <a:path w="136221" h="4083">
                  <a:moveTo>
                    <a:pt x="0" y="0"/>
                  </a:moveTo>
                  <a:lnTo>
                    <a:pt x="136221" y="0"/>
                  </a:lnTo>
                </a:path>
              </a:pathLst>
            </a:custGeom>
            <a:ln w="19812" cap="rnd">
              <a:solidFill>
                <a:schemeClr val="tx1"/>
              </a:solidFill>
              <a:prstDash val="solid"/>
              <a:round/>
            </a:ln>
          </p:spPr>
          <p:txBody>
            <a:bodyPr rtlCol="0" anchor="ctr"/>
            <a:lstStyle/>
            <a:p>
              <a:endParaRPr lang="nl-BE"/>
            </a:p>
          </p:txBody>
        </p:sp>
        <p:sp>
          <p:nvSpPr>
            <p:cNvPr id="102" name="Vrije vorm: vorm 101">
              <a:extLst>
                <a:ext uri="{FF2B5EF4-FFF2-40B4-BE49-F238E27FC236}">
                  <a16:creationId xmlns:a16="http://schemas.microsoft.com/office/drawing/2014/main" id="{36ECC5F4-FBA9-4C93-BD34-8AA0A7E1BD2B}"/>
                </a:ext>
              </a:extLst>
            </p:cNvPr>
            <p:cNvSpPr/>
            <p:nvPr/>
          </p:nvSpPr>
          <p:spPr>
            <a:xfrm>
              <a:off x="6997623" y="4462851"/>
              <a:ext cx="136221" cy="4083"/>
            </a:xfrm>
            <a:custGeom>
              <a:avLst/>
              <a:gdLst>
                <a:gd name="connsiteX0" fmla="*/ 0 w 136221"/>
                <a:gd name="connsiteY0" fmla="*/ 0 h 4083"/>
                <a:gd name="connsiteX1" fmla="*/ 136221 w 136221"/>
                <a:gd name="connsiteY1" fmla="*/ 0 h 4083"/>
              </a:gdLst>
              <a:ahLst/>
              <a:cxnLst>
                <a:cxn ang="0">
                  <a:pos x="connsiteX0" y="connsiteY0"/>
                </a:cxn>
                <a:cxn ang="0">
                  <a:pos x="connsiteX1" y="connsiteY1"/>
                </a:cxn>
              </a:cxnLst>
              <a:rect l="l" t="t" r="r" b="b"/>
              <a:pathLst>
                <a:path w="136221" h="4083">
                  <a:moveTo>
                    <a:pt x="0" y="0"/>
                  </a:moveTo>
                  <a:lnTo>
                    <a:pt x="136221" y="0"/>
                  </a:lnTo>
                </a:path>
              </a:pathLst>
            </a:custGeom>
            <a:ln w="19812" cap="rnd">
              <a:solidFill>
                <a:schemeClr val="tx1"/>
              </a:solidFill>
              <a:prstDash val="solid"/>
              <a:round/>
            </a:ln>
          </p:spPr>
          <p:txBody>
            <a:bodyPr rtlCol="0" anchor="ctr"/>
            <a:lstStyle/>
            <a:p>
              <a:endParaRPr lang="nl-BE"/>
            </a:p>
          </p:txBody>
        </p:sp>
        <p:sp>
          <p:nvSpPr>
            <p:cNvPr id="103" name="Vrije vorm: vorm 102">
              <a:extLst>
                <a:ext uri="{FF2B5EF4-FFF2-40B4-BE49-F238E27FC236}">
                  <a16:creationId xmlns:a16="http://schemas.microsoft.com/office/drawing/2014/main" id="{201D8A20-7AD6-4E10-A049-01E7E5430B4A}"/>
                </a:ext>
              </a:extLst>
            </p:cNvPr>
            <p:cNvSpPr/>
            <p:nvPr/>
          </p:nvSpPr>
          <p:spPr>
            <a:xfrm>
              <a:off x="6997623" y="4530962"/>
              <a:ext cx="136221" cy="4083"/>
            </a:xfrm>
            <a:custGeom>
              <a:avLst/>
              <a:gdLst>
                <a:gd name="connsiteX0" fmla="*/ 0 w 136221"/>
                <a:gd name="connsiteY0" fmla="*/ 0 h 4083"/>
                <a:gd name="connsiteX1" fmla="*/ 136221 w 136221"/>
                <a:gd name="connsiteY1" fmla="*/ 0 h 4083"/>
              </a:gdLst>
              <a:ahLst/>
              <a:cxnLst>
                <a:cxn ang="0">
                  <a:pos x="connsiteX0" y="connsiteY0"/>
                </a:cxn>
                <a:cxn ang="0">
                  <a:pos x="connsiteX1" y="connsiteY1"/>
                </a:cxn>
              </a:cxnLst>
              <a:rect l="l" t="t" r="r" b="b"/>
              <a:pathLst>
                <a:path w="136221" h="4083">
                  <a:moveTo>
                    <a:pt x="0" y="0"/>
                  </a:moveTo>
                  <a:lnTo>
                    <a:pt x="136221" y="0"/>
                  </a:lnTo>
                </a:path>
              </a:pathLst>
            </a:custGeom>
            <a:ln w="19812" cap="rnd">
              <a:solidFill>
                <a:schemeClr val="tx1"/>
              </a:solidFill>
              <a:prstDash val="solid"/>
              <a:round/>
            </a:ln>
          </p:spPr>
          <p:txBody>
            <a:bodyPr rtlCol="0" anchor="ctr"/>
            <a:lstStyle/>
            <a:p>
              <a:endParaRPr lang="nl-BE"/>
            </a:p>
          </p:txBody>
        </p:sp>
        <p:sp>
          <p:nvSpPr>
            <p:cNvPr id="104" name="Vrije vorm: vorm 103">
              <a:extLst>
                <a:ext uri="{FF2B5EF4-FFF2-40B4-BE49-F238E27FC236}">
                  <a16:creationId xmlns:a16="http://schemas.microsoft.com/office/drawing/2014/main" id="{08B8BD66-587B-452D-B249-22472A704A29}"/>
                </a:ext>
              </a:extLst>
            </p:cNvPr>
            <p:cNvSpPr/>
            <p:nvPr/>
          </p:nvSpPr>
          <p:spPr>
            <a:xfrm>
              <a:off x="7247403" y="4394700"/>
              <a:ext cx="136221" cy="4083"/>
            </a:xfrm>
            <a:custGeom>
              <a:avLst/>
              <a:gdLst>
                <a:gd name="connsiteX0" fmla="*/ 136221 w 136221"/>
                <a:gd name="connsiteY0" fmla="*/ 0 h 4083"/>
                <a:gd name="connsiteX1" fmla="*/ 0 w 136221"/>
                <a:gd name="connsiteY1" fmla="*/ 0 h 4083"/>
              </a:gdLst>
              <a:ahLst/>
              <a:cxnLst>
                <a:cxn ang="0">
                  <a:pos x="connsiteX0" y="connsiteY0"/>
                </a:cxn>
                <a:cxn ang="0">
                  <a:pos x="connsiteX1" y="connsiteY1"/>
                </a:cxn>
              </a:cxnLst>
              <a:rect l="l" t="t" r="r" b="b"/>
              <a:pathLst>
                <a:path w="136221" h="4083">
                  <a:moveTo>
                    <a:pt x="136221" y="0"/>
                  </a:moveTo>
                  <a:lnTo>
                    <a:pt x="0" y="0"/>
                  </a:lnTo>
                </a:path>
              </a:pathLst>
            </a:custGeom>
            <a:ln w="19812" cap="rnd">
              <a:solidFill>
                <a:schemeClr val="tx1"/>
              </a:solidFill>
              <a:prstDash val="solid"/>
              <a:round/>
            </a:ln>
          </p:spPr>
          <p:txBody>
            <a:bodyPr rtlCol="0" anchor="ctr"/>
            <a:lstStyle/>
            <a:p>
              <a:endParaRPr lang="nl-BE"/>
            </a:p>
          </p:txBody>
        </p:sp>
        <p:sp>
          <p:nvSpPr>
            <p:cNvPr id="105" name="Vrije vorm: vorm 104">
              <a:extLst>
                <a:ext uri="{FF2B5EF4-FFF2-40B4-BE49-F238E27FC236}">
                  <a16:creationId xmlns:a16="http://schemas.microsoft.com/office/drawing/2014/main" id="{DCF2A266-D696-4EC3-B3A8-BB75469B1D23}"/>
                </a:ext>
              </a:extLst>
            </p:cNvPr>
            <p:cNvSpPr/>
            <p:nvPr/>
          </p:nvSpPr>
          <p:spPr>
            <a:xfrm>
              <a:off x="7247403" y="4462851"/>
              <a:ext cx="136221" cy="4083"/>
            </a:xfrm>
            <a:custGeom>
              <a:avLst/>
              <a:gdLst>
                <a:gd name="connsiteX0" fmla="*/ 136221 w 136221"/>
                <a:gd name="connsiteY0" fmla="*/ 0 h 4083"/>
                <a:gd name="connsiteX1" fmla="*/ 0 w 136221"/>
                <a:gd name="connsiteY1" fmla="*/ 0 h 4083"/>
              </a:gdLst>
              <a:ahLst/>
              <a:cxnLst>
                <a:cxn ang="0">
                  <a:pos x="connsiteX0" y="connsiteY0"/>
                </a:cxn>
                <a:cxn ang="0">
                  <a:pos x="connsiteX1" y="connsiteY1"/>
                </a:cxn>
              </a:cxnLst>
              <a:rect l="l" t="t" r="r" b="b"/>
              <a:pathLst>
                <a:path w="136221" h="4083">
                  <a:moveTo>
                    <a:pt x="136221" y="0"/>
                  </a:moveTo>
                  <a:lnTo>
                    <a:pt x="0" y="0"/>
                  </a:lnTo>
                </a:path>
              </a:pathLst>
            </a:custGeom>
            <a:ln w="19812" cap="rnd">
              <a:solidFill>
                <a:schemeClr val="tx1"/>
              </a:solidFill>
              <a:prstDash val="solid"/>
              <a:round/>
            </a:ln>
          </p:spPr>
          <p:txBody>
            <a:bodyPr rtlCol="0" anchor="ctr"/>
            <a:lstStyle/>
            <a:p>
              <a:endParaRPr lang="nl-BE"/>
            </a:p>
          </p:txBody>
        </p:sp>
        <p:sp>
          <p:nvSpPr>
            <p:cNvPr id="106" name="Vrije vorm: vorm 105">
              <a:extLst>
                <a:ext uri="{FF2B5EF4-FFF2-40B4-BE49-F238E27FC236}">
                  <a16:creationId xmlns:a16="http://schemas.microsoft.com/office/drawing/2014/main" id="{43997A12-3DB2-4F67-B47E-24447CD3FD89}"/>
                </a:ext>
              </a:extLst>
            </p:cNvPr>
            <p:cNvSpPr/>
            <p:nvPr/>
          </p:nvSpPr>
          <p:spPr>
            <a:xfrm>
              <a:off x="7247403" y="4530962"/>
              <a:ext cx="136221" cy="4083"/>
            </a:xfrm>
            <a:custGeom>
              <a:avLst/>
              <a:gdLst>
                <a:gd name="connsiteX0" fmla="*/ 136221 w 136221"/>
                <a:gd name="connsiteY0" fmla="*/ 0 h 4083"/>
                <a:gd name="connsiteX1" fmla="*/ 0 w 136221"/>
                <a:gd name="connsiteY1" fmla="*/ 0 h 4083"/>
              </a:gdLst>
              <a:ahLst/>
              <a:cxnLst>
                <a:cxn ang="0">
                  <a:pos x="connsiteX0" y="connsiteY0"/>
                </a:cxn>
                <a:cxn ang="0">
                  <a:pos x="connsiteX1" y="connsiteY1"/>
                </a:cxn>
              </a:cxnLst>
              <a:rect l="l" t="t" r="r" b="b"/>
              <a:pathLst>
                <a:path w="136221" h="4083">
                  <a:moveTo>
                    <a:pt x="136221" y="0"/>
                  </a:moveTo>
                  <a:lnTo>
                    <a:pt x="0" y="0"/>
                  </a:lnTo>
                </a:path>
              </a:pathLst>
            </a:custGeom>
            <a:ln w="19812" cap="rnd">
              <a:solidFill>
                <a:schemeClr val="tx1"/>
              </a:solidFill>
              <a:prstDash val="solid"/>
              <a:round/>
            </a:ln>
          </p:spPr>
          <p:txBody>
            <a:bodyPr rtlCol="0" anchor="ctr"/>
            <a:lstStyle/>
            <a:p>
              <a:endParaRPr lang="nl-BE"/>
            </a:p>
          </p:txBody>
        </p:sp>
        <p:sp>
          <p:nvSpPr>
            <p:cNvPr id="107" name="Vrije vorm: vorm 106">
              <a:extLst>
                <a:ext uri="{FF2B5EF4-FFF2-40B4-BE49-F238E27FC236}">
                  <a16:creationId xmlns:a16="http://schemas.microsoft.com/office/drawing/2014/main" id="{AAF11C29-AFEA-44C4-9EE8-76E66160707C}"/>
                </a:ext>
              </a:extLst>
            </p:cNvPr>
            <p:cNvSpPr/>
            <p:nvPr/>
          </p:nvSpPr>
          <p:spPr>
            <a:xfrm>
              <a:off x="6997623" y="4599073"/>
              <a:ext cx="136221" cy="4083"/>
            </a:xfrm>
            <a:custGeom>
              <a:avLst/>
              <a:gdLst>
                <a:gd name="connsiteX0" fmla="*/ 0 w 136221"/>
                <a:gd name="connsiteY0" fmla="*/ 0 h 4083"/>
                <a:gd name="connsiteX1" fmla="*/ 136221 w 136221"/>
                <a:gd name="connsiteY1" fmla="*/ 0 h 4083"/>
              </a:gdLst>
              <a:ahLst/>
              <a:cxnLst>
                <a:cxn ang="0">
                  <a:pos x="connsiteX0" y="connsiteY0"/>
                </a:cxn>
                <a:cxn ang="0">
                  <a:pos x="connsiteX1" y="connsiteY1"/>
                </a:cxn>
              </a:cxnLst>
              <a:rect l="l" t="t" r="r" b="b"/>
              <a:pathLst>
                <a:path w="136221" h="4083">
                  <a:moveTo>
                    <a:pt x="0" y="0"/>
                  </a:moveTo>
                  <a:lnTo>
                    <a:pt x="136221" y="0"/>
                  </a:lnTo>
                </a:path>
              </a:pathLst>
            </a:custGeom>
            <a:ln w="19812" cap="rnd">
              <a:solidFill>
                <a:schemeClr val="tx1"/>
              </a:solidFill>
              <a:prstDash val="solid"/>
              <a:round/>
            </a:ln>
          </p:spPr>
          <p:txBody>
            <a:bodyPr rtlCol="0" anchor="ctr"/>
            <a:lstStyle/>
            <a:p>
              <a:endParaRPr lang="nl-BE"/>
            </a:p>
          </p:txBody>
        </p:sp>
        <p:sp>
          <p:nvSpPr>
            <p:cNvPr id="108" name="Vrije vorm: vorm 107">
              <a:extLst>
                <a:ext uri="{FF2B5EF4-FFF2-40B4-BE49-F238E27FC236}">
                  <a16:creationId xmlns:a16="http://schemas.microsoft.com/office/drawing/2014/main" id="{B0F96DC7-98BF-4921-892B-22AC14B4E448}"/>
                </a:ext>
              </a:extLst>
            </p:cNvPr>
            <p:cNvSpPr/>
            <p:nvPr/>
          </p:nvSpPr>
          <p:spPr>
            <a:xfrm>
              <a:off x="6997623" y="4667224"/>
              <a:ext cx="136221" cy="4083"/>
            </a:xfrm>
            <a:custGeom>
              <a:avLst/>
              <a:gdLst>
                <a:gd name="connsiteX0" fmla="*/ 0 w 136221"/>
                <a:gd name="connsiteY0" fmla="*/ 0 h 4083"/>
                <a:gd name="connsiteX1" fmla="*/ 136221 w 136221"/>
                <a:gd name="connsiteY1" fmla="*/ 0 h 4083"/>
              </a:gdLst>
              <a:ahLst/>
              <a:cxnLst>
                <a:cxn ang="0">
                  <a:pos x="connsiteX0" y="connsiteY0"/>
                </a:cxn>
                <a:cxn ang="0">
                  <a:pos x="connsiteX1" y="connsiteY1"/>
                </a:cxn>
              </a:cxnLst>
              <a:rect l="l" t="t" r="r" b="b"/>
              <a:pathLst>
                <a:path w="136221" h="4083">
                  <a:moveTo>
                    <a:pt x="0" y="0"/>
                  </a:moveTo>
                  <a:lnTo>
                    <a:pt x="136221" y="0"/>
                  </a:lnTo>
                </a:path>
              </a:pathLst>
            </a:custGeom>
            <a:ln w="19812" cap="rnd">
              <a:solidFill>
                <a:schemeClr val="tx1"/>
              </a:solidFill>
              <a:prstDash val="solid"/>
              <a:round/>
            </a:ln>
          </p:spPr>
          <p:txBody>
            <a:bodyPr rtlCol="0" anchor="ctr"/>
            <a:lstStyle/>
            <a:p>
              <a:endParaRPr lang="nl-BE"/>
            </a:p>
          </p:txBody>
        </p:sp>
        <p:sp>
          <p:nvSpPr>
            <p:cNvPr id="109" name="Vrije vorm: vorm 108">
              <a:extLst>
                <a:ext uri="{FF2B5EF4-FFF2-40B4-BE49-F238E27FC236}">
                  <a16:creationId xmlns:a16="http://schemas.microsoft.com/office/drawing/2014/main" id="{0B703672-74E7-4322-955E-A9B6BDF457D1}"/>
                </a:ext>
              </a:extLst>
            </p:cNvPr>
            <p:cNvSpPr/>
            <p:nvPr/>
          </p:nvSpPr>
          <p:spPr>
            <a:xfrm>
              <a:off x="7247403" y="4667224"/>
              <a:ext cx="136221" cy="4083"/>
            </a:xfrm>
            <a:custGeom>
              <a:avLst/>
              <a:gdLst>
                <a:gd name="connsiteX0" fmla="*/ 0 w 136221"/>
                <a:gd name="connsiteY0" fmla="*/ 0 h 4083"/>
                <a:gd name="connsiteX1" fmla="*/ 136221 w 136221"/>
                <a:gd name="connsiteY1" fmla="*/ 0 h 4083"/>
              </a:gdLst>
              <a:ahLst/>
              <a:cxnLst>
                <a:cxn ang="0">
                  <a:pos x="connsiteX0" y="connsiteY0"/>
                </a:cxn>
                <a:cxn ang="0">
                  <a:pos x="connsiteX1" y="connsiteY1"/>
                </a:cxn>
              </a:cxnLst>
              <a:rect l="l" t="t" r="r" b="b"/>
              <a:pathLst>
                <a:path w="136221" h="4083">
                  <a:moveTo>
                    <a:pt x="0" y="0"/>
                  </a:moveTo>
                  <a:lnTo>
                    <a:pt x="136221" y="0"/>
                  </a:lnTo>
                </a:path>
              </a:pathLst>
            </a:custGeom>
            <a:ln w="19812" cap="rnd">
              <a:solidFill>
                <a:schemeClr val="tx1"/>
              </a:solidFill>
              <a:prstDash val="solid"/>
              <a:round/>
            </a:ln>
          </p:spPr>
          <p:txBody>
            <a:bodyPr rtlCol="0" anchor="ctr"/>
            <a:lstStyle/>
            <a:p>
              <a:endParaRPr lang="nl-BE"/>
            </a:p>
          </p:txBody>
        </p:sp>
        <p:sp>
          <p:nvSpPr>
            <p:cNvPr id="110" name="Vrije vorm: vorm 109">
              <a:extLst>
                <a:ext uri="{FF2B5EF4-FFF2-40B4-BE49-F238E27FC236}">
                  <a16:creationId xmlns:a16="http://schemas.microsoft.com/office/drawing/2014/main" id="{B81BD1FF-62C8-480C-8DE1-44A228BA156A}"/>
                </a:ext>
              </a:extLst>
            </p:cNvPr>
            <p:cNvSpPr/>
            <p:nvPr/>
          </p:nvSpPr>
          <p:spPr>
            <a:xfrm>
              <a:off x="7247403" y="4599073"/>
              <a:ext cx="136221" cy="4083"/>
            </a:xfrm>
            <a:custGeom>
              <a:avLst/>
              <a:gdLst>
                <a:gd name="connsiteX0" fmla="*/ 0 w 136221"/>
                <a:gd name="connsiteY0" fmla="*/ 0 h 4083"/>
                <a:gd name="connsiteX1" fmla="*/ 136221 w 136221"/>
                <a:gd name="connsiteY1" fmla="*/ 0 h 4083"/>
              </a:gdLst>
              <a:ahLst/>
              <a:cxnLst>
                <a:cxn ang="0">
                  <a:pos x="connsiteX0" y="connsiteY0"/>
                </a:cxn>
                <a:cxn ang="0">
                  <a:pos x="connsiteX1" y="connsiteY1"/>
                </a:cxn>
              </a:cxnLst>
              <a:rect l="l" t="t" r="r" b="b"/>
              <a:pathLst>
                <a:path w="136221" h="4083">
                  <a:moveTo>
                    <a:pt x="0" y="0"/>
                  </a:moveTo>
                  <a:lnTo>
                    <a:pt x="136221" y="0"/>
                  </a:lnTo>
                </a:path>
              </a:pathLst>
            </a:custGeom>
            <a:ln w="19812" cap="rnd">
              <a:solidFill>
                <a:schemeClr val="tx1"/>
              </a:solidFill>
              <a:prstDash val="solid"/>
              <a:round/>
            </a:ln>
          </p:spPr>
          <p:txBody>
            <a:bodyPr rtlCol="0" anchor="ctr"/>
            <a:lstStyle/>
            <a:p>
              <a:endParaRPr lang="nl-BE"/>
            </a:p>
          </p:txBody>
        </p:sp>
        <p:sp>
          <p:nvSpPr>
            <p:cNvPr id="111" name="Vrije vorm: vorm 110">
              <a:extLst>
                <a:ext uri="{FF2B5EF4-FFF2-40B4-BE49-F238E27FC236}">
                  <a16:creationId xmlns:a16="http://schemas.microsoft.com/office/drawing/2014/main" id="{CA1C856F-A167-4AF7-9D25-84553014371B}"/>
                </a:ext>
              </a:extLst>
            </p:cNvPr>
            <p:cNvSpPr/>
            <p:nvPr/>
          </p:nvSpPr>
          <p:spPr>
            <a:xfrm>
              <a:off x="6884065" y="4337941"/>
              <a:ext cx="613118" cy="488208"/>
            </a:xfrm>
            <a:custGeom>
              <a:avLst/>
              <a:gdLst>
                <a:gd name="connsiteX0" fmla="*/ 567711 w 613118"/>
                <a:gd name="connsiteY0" fmla="*/ 0 h 488208"/>
                <a:gd name="connsiteX1" fmla="*/ 590415 w 613118"/>
                <a:gd name="connsiteY1" fmla="*/ 0 h 488208"/>
                <a:gd name="connsiteX2" fmla="*/ 613118 w 613118"/>
                <a:gd name="connsiteY2" fmla="*/ 22704 h 488208"/>
                <a:gd name="connsiteX3" fmla="*/ 613118 w 613118"/>
                <a:gd name="connsiteY3" fmla="*/ 420097 h 488208"/>
                <a:gd name="connsiteX4" fmla="*/ 590415 w 613118"/>
                <a:gd name="connsiteY4" fmla="*/ 442801 h 488208"/>
                <a:gd name="connsiteX5" fmla="*/ 408746 w 613118"/>
                <a:gd name="connsiteY5" fmla="*/ 442801 h 488208"/>
                <a:gd name="connsiteX6" fmla="*/ 340635 w 613118"/>
                <a:gd name="connsiteY6" fmla="*/ 488208 h 488208"/>
                <a:gd name="connsiteX7" fmla="*/ 272483 w 613118"/>
                <a:gd name="connsiteY7" fmla="*/ 488208 h 488208"/>
                <a:gd name="connsiteX8" fmla="*/ 204373 w 613118"/>
                <a:gd name="connsiteY8" fmla="*/ 442801 h 488208"/>
                <a:gd name="connsiteX9" fmla="*/ 22704 w 613118"/>
                <a:gd name="connsiteY9" fmla="*/ 442801 h 488208"/>
                <a:gd name="connsiteX10" fmla="*/ 0 w 613118"/>
                <a:gd name="connsiteY10" fmla="*/ 420097 h 488208"/>
                <a:gd name="connsiteX11" fmla="*/ 0 w 613118"/>
                <a:gd name="connsiteY11" fmla="*/ 22704 h 488208"/>
                <a:gd name="connsiteX12" fmla="*/ 22704 w 613118"/>
                <a:gd name="connsiteY12" fmla="*/ 0 h 488208"/>
                <a:gd name="connsiteX13" fmla="*/ 45407 w 613118"/>
                <a:gd name="connsiteY13" fmla="*/ 0 h 48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3118" h="488208">
                  <a:moveTo>
                    <a:pt x="567711" y="0"/>
                  </a:moveTo>
                  <a:lnTo>
                    <a:pt x="590415" y="0"/>
                  </a:lnTo>
                  <a:cubicBezTo>
                    <a:pt x="602951" y="0"/>
                    <a:pt x="613118" y="10168"/>
                    <a:pt x="613118" y="22704"/>
                  </a:cubicBezTo>
                  <a:lnTo>
                    <a:pt x="613118" y="420097"/>
                  </a:lnTo>
                  <a:cubicBezTo>
                    <a:pt x="613118" y="432633"/>
                    <a:pt x="602951" y="442801"/>
                    <a:pt x="590415" y="442801"/>
                  </a:cubicBezTo>
                  <a:lnTo>
                    <a:pt x="408746" y="442801"/>
                  </a:lnTo>
                  <a:cubicBezTo>
                    <a:pt x="377630" y="442801"/>
                    <a:pt x="354518" y="460400"/>
                    <a:pt x="340635" y="488208"/>
                  </a:cubicBezTo>
                  <a:lnTo>
                    <a:pt x="272483" y="488208"/>
                  </a:lnTo>
                  <a:cubicBezTo>
                    <a:pt x="258559" y="460360"/>
                    <a:pt x="235488" y="442801"/>
                    <a:pt x="204373" y="442801"/>
                  </a:cubicBezTo>
                  <a:lnTo>
                    <a:pt x="22704" y="442801"/>
                  </a:lnTo>
                  <a:cubicBezTo>
                    <a:pt x="10168" y="442801"/>
                    <a:pt x="0" y="432633"/>
                    <a:pt x="0" y="420097"/>
                  </a:cubicBezTo>
                  <a:lnTo>
                    <a:pt x="0" y="22704"/>
                  </a:lnTo>
                  <a:cubicBezTo>
                    <a:pt x="0" y="10168"/>
                    <a:pt x="10168" y="0"/>
                    <a:pt x="22704" y="0"/>
                  </a:cubicBezTo>
                  <a:lnTo>
                    <a:pt x="45407" y="0"/>
                  </a:lnTo>
                </a:path>
              </a:pathLst>
            </a:custGeom>
            <a:noFill/>
            <a:ln w="19812" cap="rnd">
              <a:solidFill>
                <a:schemeClr val="tx1"/>
              </a:solidFill>
              <a:prstDash val="solid"/>
              <a:round/>
            </a:ln>
          </p:spPr>
          <p:txBody>
            <a:bodyPr rtlCol="0" anchor="ctr"/>
            <a:lstStyle/>
            <a:p>
              <a:endParaRPr lang="nl-BE"/>
            </a:p>
          </p:txBody>
        </p:sp>
      </p:grpSp>
      <p:sp>
        <p:nvSpPr>
          <p:cNvPr id="112" name="Rechthoek 111">
            <a:hlinkClick r:id="rId2"/>
            <a:extLst>
              <a:ext uri="{FF2B5EF4-FFF2-40B4-BE49-F238E27FC236}">
                <a16:creationId xmlns:a16="http://schemas.microsoft.com/office/drawing/2014/main" id="{84212D22-3ABC-434C-AB0B-EF873F7603E4}"/>
              </a:ext>
            </a:extLst>
          </p:cNvPr>
          <p:cNvSpPr/>
          <p:nvPr userDrawn="1"/>
        </p:nvSpPr>
        <p:spPr>
          <a:xfrm>
            <a:off x="1249363" y="4508081"/>
            <a:ext cx="1576806" cy="1264781"/>
          </a:xfrm>
          <a:prstGeom prst="rect">
            <a:avLst/>
          </a:prstGeom>
          <a:noFill/>
        </p:spPr>
        <p:txBody>
          <a:bodyPr wrap="square" lIns="0" tIns="0" rIns="0" bIns="0" rtlCol="0" anchor="ctr">
            <a:spAutoFit/>
          </a:bodyPr>
          <a:lstStyle/>
          <a:p>
            <a:pPr algn="l"/>
            <a:endParaRPr lang="nl-BE" sz="1600" b="1" dirty="0" err="1">
              <a:latin typeface="+mj-lt"/>
            </a:endParaRPr>
          </a:p>
        </p:txBody>
      </p:sp>
      <p:sp>
        <p:nvSpPr>
          <p:cNvPr id="113" name="Rechthoek 112">
            <a:hlinkClick r:id="rId3"/>
            <a:extLst>
              <a:ext uri="{FF2B5EF4-FFF2-40B4-BE49-F238E27FC236}">
                <a16:creationId xmlns:a16="http://schemas.microsoft.com/office/drawing/2014/main" id="{4016FE3A-416B-4ADB-AA2C-9223045A564D}"/>
              </a:ext>
            </a:extLst>
          </p:cNvPr>
          <p:cNvSpPr/>
          <p:nvPr userDrawn="1"/>
        </p:nvSpPr>
        <p:spPr>
          <a:xfrm>
            <a:off x="3075696" y="4508081"/>
            <a:ext cx="2743199" cy="1264781"/>
          </a:xfrm>
          <a:prstGeom prst="rect">
            <a:avLst/>
          </a:prstGeom>
          <a:noFill/>
        </p:spPr>
        <p:txBody>
          <a:bodyPr wrap="square" lIns="0" tIns="0" rIns="0" bIns="0" rtlCol="0" anchor="ctr">
            <a:spAutoFit/>
          </a:bodyPr>
          <a:lstStyle/>
          <a:p>
            <a:pPr algn="l"/>
            <a:endParaRPr lang="nl-BE" sz="1600" b="1" dirty="0" err="1">
              <a:latin typeface="+mj-lt"/>
            </a:endParaRPr>
          </a:p>
        </p:txBody>
      </p:sp>
      <p:sp>
        <p:nvSpPr>
          <p:cNvPr id="114" name="Rechthoek 113">
            <a:hlinkClick r:id="rId4"/>
            <a:extLst>
              <a:ext uri="{FF2B5EF4-FFF2-40B4-BE49-F238E27FC236}">
                <a16:creationId xmlns:a16="http://schemas.microsoft.com/office/drawing/2014/main" id="{D8E6B8B8-927B-4CD3-AB71-8019DF696DF1}"/>
              </a:ext>
            </a:extLst>
          </p:cNvPr>
          <p:cNvSpPr/>
          <p:nvPr userDrawn="1"/>
        </p:nvSpPr>
        <p:spPr>
          <a:xfrm>
            <a:off x="5993524" y="4508081"/>
            <a:ext cx="2419849" cy="1264781"/>
          </a:xfrm>
          <a:prstGeom prst="rect">
            <a:avLst/>
          </a:prstGeom>
          <a:noFill/>
        </p:spPr>
        <p:txBody>
          <a:bodyPr wrap="square" lIns="0" tIns="0" rIns="0" bIns="0" rtlCol="0" anchor="ctr">
            <a:spAutoFit/>
          </a:bodyPr>
          <a:lstStyle/>
          <a:p>
            <a:pPr algn="l"/>
            <a:endParaRPr lang="nl-BE" sz="1600" b="1" dirty="0" err="1">
              <a:latin typeface="+mj-lt"/>
            </a:endParaRPr>
          </a:p>
        </p:txBody>
      </p:sp>
      <p:sp>
        <p:nvSpPr>
          <p:cNvPr id="2" name="Rechthoek 1">
            <a:extLst>
              <a:ext uri="{FF2B5EF4-FFF2-40B4-BE49-F238E27FC236}">
                <a16:creationId xmlns:a16="http://schemas.microsoft.com/office/drawing/2014/main" id="{CF5AE8FA-3D69-4A64-9423-546B13FDD13F}"/>
              </a:ext>
            </a:extLst>
          </p:cNvPr>
          <p:cNvSpPr/>
          <p:nvPr userDrawn="1"/>
        </p:nvSpPr>
        <p:spPr>
          <a:xfrm>
            <a:off x="10592554" y="6056768"/>
            <a:ext cx="1457032" cy="706171"/>
          </a:xfrm>
          <a:prstGeom prst="rect">
            <a:avLst/>
          </a:prstGeom>
          <a:solidFill>
            <a:schemeClr val="accent4"/>
          </a:solidFill>
        </p:spPr>
        <p:txBody>
          <a:bodyPr wrap="square" lIns="0" tIns="0" rIns="0" bIns="0" rtlCol="0" anchor="ctr">
            <a:spAutoFit/>
          </a:bodyPr>
          <a:lstStyle/>
          <a:p>
            <a:pPr algn="l"/>
            <a:endParaRPr lang="nl-BE" sz="1600" b="1" dirty="0" err="1">
              <a:latin typeface="+mj-lt"/>
            </a:endParaRPr>
          </a:p>
        </p:txBody>
      </p:sp>
      <p:pic>
        <p:nvPicPr>
          <p:cNvPr id="66" name="Afbeelding 65">
            <a:extLst>
              <a:ext uri="{FF2B5EF4-FFF2-40B4-BE49-F238E27FC236}">
                <a16:creationId xmlns:a16="http://schemas.microsoft.com/office/drawing/2014/main" id="{FD0FA5F7-0DCE-4774-AB53-981D5E600F0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62828" y="479831"/>
            <a:ext cx="2608344" cy="837279"/>
          </a:xfrm>
          <a:prstGeom prst="rect">
            <a:avLst/>
          </a:prstGeom>
        </p:spPr>
      </p:pic>
      <p:sp>
        <p:nvSpPr>
          <p:cNvPr id="7" name="Rechthoek 6">
            <a:extLst>
              <a:ext uri="{FF2B5EF4-FFF2-40B4-BE49-F238E27FC236}">
                <a16:creationId xmlns:a16="http://schemas.microsoft.com/office/drawing/2014/main" id="{1FDB4AE5-3763-4315-B014-30933DC01C71}"/>
              </a:ext>
            </a:extLst>
          </p:cNvPr>
          <p:cNvSpPr/>
          <p:nvPr userDrawn="1"/>
        </p:nvSpPr>
        <p:spPr>
          <a:xfrm>
            <a:off x="658813" y="6056768"/>
            <a:ext cx="1293246" cy="706171"/>
          </a:xfrm>
          <a:prstGeom prst="rect">
            <a:avLst/>
          </a:prstGeom>
          <a:solidFill>
            <a:schemeClr val="accent4"/>
          </a:solidFill>
          <a:ln>
            <a:noFill/>
          </a:ln>
        </p:spPr>
        <p:txBody>
          <a:bodyPr wrap="square" lIns="0" tIns="0" rIns="0" bIns="0" rtlCol="0" anchor="ctr">
            <a:spAutoFit/>
          </a:bodyPr>
          <a:lstStyle/>
          <a:p>
            <a:pPr algn="l"/>
            <a:endParaRPr lang="nl-BE" sz="1600" b="1" dirty="0" err="1">
              <a:latin typeface="+mj-lt"/>
            </a:endParaRPr>
          </a:p>
        </p:txBody>
      </p:sp>
      <p:sp>
        <p:nvSpPr>
          <p:cNvPr id="69" name="Gelijkbenige driehoek 68">
            <a:extLst>
              <a:ext uri="{FF2B5EF4-FFF2-40B4-BE49-F238E27FC236}">
                <a16:creationId xmlns:a16="http://schemas.microsoft.com/office/drawing/2014/main" id="{9A64C294-25D5-4851-ADBD-919499BE3B36}"/>
              </a:ext>
            </a:extLst>
          </p:cNvPr>
          <p:cNvSpPr/>
          <p:nvPr userDrawn="1"/>
        </p:nvSpPr>
        <p:spPr>
          <a:xfrm rot="16200000">
            <a:off x="11475085" y="6324985"/>
            <a:ext cx="116206" cy="5353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70" name="Graphic 69">
            <a:extLst>
              <a:ext uri="{FF2B5EF4-FFF2-40B4-BE49-F238E27FC236}">
                <a16:creationId xmlns:a16="http://schemas.microsoft.com/office/drawing/2014/main" id="{B99CBB5F-3838-48D5-BECE-9CAC8116BDB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58813" y="6221683"/>
            <a:ext cx="1153603" cy="366439"/>
          </a:xfrm>
          <a:prstGeom prst="rect">
            <a:avLst/>
          </a:prstGeom>
        </p:spPr>
      </p:pic>
      <p:sp>
        <p:nvSpPr>
          <p:cNvPr id="14" name="Tijdelijke aanduiding voor voettekst 13">
            <a:extLst>
              <a:ext uri="{FF2B5EF4-FFF2-40B4-BE49-F238E27FC236}">
                <a16:creationId xmlns:a16="http://schemas.microsoft.com/office/drawing/2014/main" id="{02E71DC2-DCBB-4A29-8931-7D6D2BBB3CB0}"/>
              </a:ext>
            </a:extLst>
          </p:cNvPr>
          <p:cNvSpPr>
            <a:spLocks noGrp="1"/>
          </p:cNvSpPr>
          <p:nvPr>
            <p:ph type="ftr" sz="quarter" idx="15"/>
          </p:nvPr>
        </p:nvSpPr>
        <p:spPr/>
        <p:txBody>
          <a:bodyPr/>
          <a:lstStyle/>
          <a:p>
            <a:endParaRPr lang="nl-BE" dirty="0"/>
          </a:p>
        </p:txBody>
      </p:sp>
      <p:sp>
        <p:nvSpPr>
          <p:cNvPr id="18" name="Tijdelijke aanduiding voor dianummer 17">
            <a:extLst>
              <a:ext uri="{FF2B5EF4-FFF2-40B4-BE49-F238E27FC236}">
                <a16:creationId xmlns:a16="http://schemas.microsoft.com/office/drawing/2014/main" id="{50D9D5B5-02E6-4A8E-8106-80F475BBE69D}"/>
              </a:ext>
            </a:extLst>
          </p:cNvPr>
          <p:cNvSpPr>
            <a:spLocks noGrp="1"/>
          </p:cNvSpPr>
          <p:nvPr>
            <p:ph type="sldNum" sz="quarter" idx="16"/>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243011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5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15"/>
                                        </p:tgtEl>
                                        <p:attrNameLst>
                                          <p:attrName>style.visibility</p:attrName>
                                        </p:attrNameLst>
                                      </p:cBhvr>
                                      <p:to>
                                        <p:strVal val="visible"/>
                                      </p:to>
                                    </p:set>
                                    <p:anim calcmode="lin" valueType="num">
                                      <p:cBhvr additive="base">
                                        <p:cTn id="19" dur="500" fill="hold"/>
                                        <p:tgtEl>
                                          <p:spTgt spid="115"/>
                                        </p:tgtEl>
                                        <p:attrNameLst>
                                          <p:attrName>ppt_x</p:attrName>
                                        </p:attrNameLst>
                                      </p:cBhvr>
                                      <p:tavLst>
                                        <p:tav tm="0">
                                          <p:val>
                                            <p:strVal val="0-#ppt_w/2"/>
                                          </p:val>
                                        </p:tav>
                                        <p:tav tm="100000">
                                          <p:val>
                                            <p:strVal val="#ppt_x"/>
                                          </p:val>
                                        </p:tav>
                                      </p:tavLst>
                                    </p:anim>
                                    <p:anim calcmode="lin" valueType="num">
                                      <p:cBhvr additive="base">
                                        <p:cTn id="20" dur="500" fill="hold"/>
                                        <p:tgtEl>
                                          <p:spTgt spid="115"/>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0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200"/>
                                  </p:stCondLst>
                                  <p:childTnLst>
                                    <p:set>
                                      <p:cBhvr>
                                        <p:cTn id="26" dur="1" fill="hold">
                                          <p:stCondLst>
                                            <p:cond delay="0"/>
                                          </p:stCondLst>
                                        </p:cTn>
                                        <p:tgtEl>
                                          <p:spTgt spid="11">
                                            <p:txEl>
                                              <p:pRg st="0" end="0"/>
                                            </p:txEl>
                                          </p:spTgt>
                                        </p:tgtEl>
                                        <p:attrNameLst>
                                          <p:attrName>style.visibility</p:attrName>
                                        </p:attrNameLst>
                                      </p:cBhvr>
                                      <p:to>
                                        <p:strVal val="visible"/>
                                      </p:to>
                                    </p:set>
                                    <p:anim calcmode="lin" valueType="num">
                                      <p:cBhvr additive="base">
                                        <p:cTn id="2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29" fill="hold">
                            <p:stCondLst>
                              <p:cond delay="7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par>
                          <p:cTn id="35" fill="hold">
                            <p:stCondLst>
                              <p:cond delay="1200"/>
                            </p:stCondLst>
                            <p:childTnLst>
                              <p:par>
                                <p:cTn id="36" presetID="49" presetClass="entr" presetSubtype="0" decel="10000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 calcmode="lin" valueType="num">
                                      <p:cBhvr>
                                        <p:cTn id="40" dur="500" fill="hold"/>
                                        <p:tgtEl>
                                          <p:spTgt spid="21"/>
                                        </p:tgtEl>
                                        <p:attrNameLst>
                                          <p:attrName>style.rotation</p:attrName>
                                        </p:attrNameLst>
                                      </p:cBhvr>
                                      <p:tavLst>
                                        <p:tav tm="0">
                                          <p:val>
                                            <p:fltVal val="360"/>
                                          </p:val>
                                        </p:tav>
                                        <p:tav tm="100000">
                                          <p:val>
                                            <p:fltVal val="0"/>
                                          </p:val>
                                        </p:tav>
                                      </p:tavLst>
                                    </p:anim>
                                    <p:animEffect transition="in" filter="fade">
                                      <p:cBhvr>
                                        <p:cTn id="41" dur="500"/>
                                        <p:tgtEl>
                                          <p:spTgt spid="21"/>
                                        </p:tgtEl>
                                      </p:cBhvr>
                                    </p:animEffect>
                                  </p:childTnLst>
                                </p:cTn>
                              </p:par>
                              <p:par>
                                <p:cTn id="42" presetID="53" presetClass="entr" presetSubtype="16" fill="hold" grpId="0" nodeType="withEffect">
                                  <p:stCondLst>
                                    <p:cond delay="100"/>
                                  </p:stCondLst>
                                  <p:childTnLst>
                                    <p:set>
                                      <p:cBhvr>
                                        <p:cTn id="43" dur="1" fill="hold">
                                          <p:stCondLst>
                                            <p:cond delay="0"/>
                                          </p:stCondLst>
                                        </p:cTn>
                                        <p:tgtEl>
                                          <p:spTgt spid="116"/>
                                        </p:tgtEl>
                                        <p:attrNameLst>
                                          <p:attrName>style.visibility</p:attrName>
                                        </p:attrNameLst>
                                      </p:cBhvr>
                                      <p:to>
                                        <p:strVal val="visible"/>
                                      </p:to>
                                    </p:set>
                                    <p:anim calcmode="lin" valueType="num">
                                      <p:cBhvr>
                                        <p:cTn id="44" dur="500" fill="hold"/>
                                        <p:tgtEl>
                                          <p:spTgt spid="116"/>
                                        </p:tgtEl>
                                        <p:attrNameLst>
                                          <p:attrName>ppt_w</p:attrName>
                                        </p:attrNameLst>
                                      </p:cBhvr>
                                      <p:tavLst>
                                        <p:tav tm="0">
                                          <p:val>
                                            <p:fltVal val="0"/>
                                          </p:val>
                                        </p:tav>
                                        <p:tav tm="100000">
                                          <p:val>
                                            <p:strVal val="#ppt_w"/>
                                          </p:val>
                                        </p:tav>
                                      </p:tavLst>
                                    </p:anim>
                                    <p:anim calcmode="lin" valueType="num">
                                      <p:cBhvr>
                                        <p:cTn id="45" dur="500" fill="hold"/>
                                        <p:tgtEl>
                                          <p:spTgt spid="116"/>
                                        </p:tgtEl>
                                        <p:attrNameLst>
                                          <p:attrName>ppt_h</p:attrName>
                                        </p:attrNameLst>
                                      </p:cBhvr>
                                      <p:tavLst>
                                        <p:tav tm="0">
                                          <p:val>
                                            <p:fltVal val="0"/>
                                          </p:val>
                                        </p:tav>
                                        <p:tav tm="100000">
                                          <p:val>
                                            <p:strVal val="#ppt_h"/>
                                          </p:val>
                                        </p:tav>
                                      </p:tavLst>
                                    </p:anim>
                                    <p:animEffect transition="in" filter="fade">
                                      <p:cBhvr>
                                        <p:cTn id="46" dur="500"/>
                                        <p:tgtEl>
                                          <p:spTgt spid="116"/>
                                        </p:tgtEl>
                                      </p:cBhvr>
                                    </p:animEffect>
                                  </p:childTnLst>
                                </p:cTn>
                              </p:par>
                              <p:par>
                                <p:cTn id="47" presetID="2" presetClass="entr" presetSubtype="4" decel="100000" fill="hold" grpId="0" nodeType="withEffect">
                                  <p:stCondLst>
                                    <p:cond delay="300"/>
                                  </p:stCondLst>
                                  <p:childTnLst>
                                    <p:set>
                                      <p:cBhvr>
                                        <p:cTn id="48" dur="1" fill="hold">
                                          <p:stCondLst>
                                            <p:cond delay="0"/>
                                          </p:stCondLst>
                                        </p:cTn>
                                        <p:tgtEl>
                                          <p:spTgt spid="20">
                                            <p:txEl>
                                              <p:pRg st="0" end="0"/>
                                            </p:txEl>
                                          </p:spTgt>
                                        </p:tgtEl>
                                        <p:attrNameLst>
                                          <p:attrName>style.visibility</p:attrName>
                                        </p:attrNameLst>
                                      </p:cBhvr>
                                      <p:to>
                                        <p:strVal val="visible"/>
                                      </p:to>
                                    </p:set>
                                    <p:anim calcmode="lin" valueType="num">
                                      <p:cBhvr additive="base">
                                        <p:cTn id="4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51" presetID="49" presetClass="entr" presetSubtype="0" decel="100000" fill="hold" nodeType="withEffect">
                                  <p:stCondLst>
                                    <p:cond delay="600"/>
                                  </p:stCondLst>
                                  <p:childTnLst>
                                    <p:set>
                                      <p:cBhvr>
                                        <p:cTn id="52" dur="1" fill="hold">
                                          <p:stCondLst>
                                            <p:cond delay="0"/>
                                          </p:stCondLst>
                                        </p:cTn>
                                        <p:tgtEl>
                                          <p:spTgt spid="78"/>
                                        </p:tgtEl>
                                        <p:attrNameLst>
                                          <p:attrName>style.visibility</p:attrName>
                                        </p:attrNameLst>
                                      </p:cBhvr>
                                      <p:to>
                                        <p:strVal val="visible"/>
                                      </p:to>
                                    </p:set>
                                    <p:anim calcmode="lin" valueType="num">
                                      <p:cBhvr>
                                        <p:cTn id="53" dur="500" fill="hold"/>
                                        <p:tgtEl>
                                          <p:spTgt spid="78"/>
                                        </p:tgtEl>
                                        <p:attrNameLst>
                                          <p:attrName>ppt_w</p:attrName>
                                        </p:attrNameLst>
                                      </p:cBhvr>
                                      <p:tavLst>
                                        <p:tav tm="0">
                                          <p:val>
                                            <p:fltVal val="0"/>
                                          </p:val>
                                        </p:tav>
                                        <p:tav tm="100000">
                                          <p:val>
                                            <p:strVal val="#ppt_w"/>
                                          </p:val>
                                        </p:tav>
                                      </p:tavLst>
                                    </p:anim>
                                    <p:anim calcmode="lin" valueType="num">
                                      <p:cBhvr>
                                        <p:cTn id="54" dur="500" fill="hold"/>
                                        <p:tgtEl>
                                          <p:spTgt spid="78"/>
                                        </p:tgtEl>
                                        <p:attrNameLst>
                                          <p:attrName>ppt_h</p:attrName>
                                        </p:attrNameLst>
                                      </p:cBhvr>
                                      <p:tavLst>
                                        <p:tav tm="0">
                                          <p:val>
                                            <p:fltVal val="0"/>
                                          </p:val>
                                        </p:tav>
                                        <p:tav tm="100000">
                                          <p:val>
                                            <p:strVal val="#ppt_h"/>
                                          </p:val>
                                        </p:tav>
                                      </p:tavLst>
                                    </p:anim>
                                    <p:anim calcmode="lin" valueType="num">
                                      <p:cBhvr>
                                        <p:cTn id="55" dur="500" fill="hold"/>
                                        <p:tgtEl>
                                          <p:spTgt spid="78"/>
                                        </p:tgtEl>
                                        <p:attrNameLst>
                                          <p:attrName>style.rotation</p:attrName>
                                        </p:attrNameLst>
                                      </p:cBhvr>
                                      <p:tavLst>
                                        <p:tav tm="0">
                                          <p:val>
                                            <p:fltVal val="360"/>
                                          </p:val>
                                        </p:tav>
                                        <p:tav tm="100000">
                                          <p:val>
                                            <p:fltVal val="0"/>
                                          </p:val>
                                        </p:tav>
                                      </p:tavLst>
                                    </p:anim>
                                    <p:animEffect transition="in" filter="fade">
                                      <p:cBhvr>
                                        <p:cTn id="56" dur="500"/>
                                        <p:tgtEl>
                                          <p:spTgt spid="78"/>
                                        </p:tgtEl>
                                      </p:cBhvr>
                                    </p:animEffect>
                                  </p:childTnLst>
                                </p:cTn>
                              </p:par>
                              <p:par>
                                <p:cTn id="57" presetID="53" presetClass="entr" presetSubtype="16" fill="hold" grpId="0" nodeType="withEffect">
                                  <p:stCondLst>
                                    <p:cond delay="700"/>
                                  </p:stCondLst>
                                  <p:childTnLst>
                                    <p:set>
                                      <p:cBhvr>
                                        <p:cTn id="58" dur="1" fill="hold">
                                          <p:stCondLst>
                                            <p:cond delay="0"/>
                                          </p:stCondLst>
                                        </p:cTn>
                                        <p:tgtEl>
                                          <p:spTgt spid="117"/>
                                        </p:tgtEl>
                                        <p:attrNameLst>
                                          <p:attrName>style.visibility</p:attrName>
                                        </p:attrNameLst>
                                      </p:cBhvr>
                                      <p:to>
                                        <p:strVal val="visible"/>
                                      </p:to>
                                    </p:set>
                                    <p:anim calcmode="lin" valueType="num">
                                      <p:cBhvr>
                                        <p:cTn id="59" dur="500" fill="hold"/>
                                        <p:tgtEl>
                                          <p:spTgt spid="117"/>
                                        </p:tgtEl>
                                        <p:attrNameLst>
                                          <p:attrName>ppt_w</p:attrName>
                                        </p:attrNameLst>
                                      </p:cBhvr>
                                      <p:tavLst>
                                        <p:tav tm="0">
                                          <p:val>
                                            <p:fltVal val="0"/>
                                          </p:val>
                                        </p:tav>
                                        <p:tav tm="100000">
                                          <p:val>
                                            <p:strVal val="#ppt_w"/>
                                          </p:val>
                                        </p:tav>
                                      </p:tavLst>
                                    </p:anim>
                                    <p:anim calcmode="lin" valueType="num">
                                      <p:cBhvr>
                                        <p:cTn id="60" dur="500" fill="hold"/>
                                        <p:tgtEl>
                                          <p:spTgt spid="117"/>
                                        </p:tgtEl>
                                        <p:attrNameLst>
                                          <p:attrName>ppt_h</p:attrName>
                                        </p:attrNameLst>
                                      </p:cBhvr>
                                      <p:tavLst>
                                        <p:tav tm="0">
                                          <p:val>
                                            <p:fltVal val="0"/>
                                          </p:val>
                                        </p:tav>
                                        <p:tav tm="100000">
                                          <p:val>
                                            <p:strVal val="#ppt_h"/>
                                          </p:val>
                                        </p:tav>
                                      </p:tavLst>
                                    </p:anim>
                                    <p:animEffect transition="in" filter="fade">
                                      <p:cBhvr>
                                        <p:cTn id="61" dur="500"/>
                                        <p:tgtEl>
                                          <p:spTgt spid="117"/>
                                        </p:tgtEl>
                                      </p:cBhvr>
                                    </p:animEffect>
                                  </p:childTnLst>
                                </p:cTn>
                              </p:par>
                              <p:par>
                                <p:cTn id="62" presetID="2" presetClass="entr" presetSubtype="4" decel="100000" fill="hold" grpId="0" nodeType="withEffect">
                                  <p:stCondLst>
                                    <p:cond delay="900"/>
                                  </p:stCondLst>
                                  <p:childTnLst>
                                    <p:set>
                                      <p:cBhvr>
                                        <p:cTn id="63" dur="1" fill="hold">
                                          <p:stCondLst>
                                            <p:cond delay="0"/>
                                          </p:stCondLst>
                                        </p:cTn>
                                        <p:tgtEl>
                                          <p:spTgt spid="53">
                                            <p:txEl>
                                              <p:pRg st="0" end="0"/>
                                            </p:txEl>
                                          </p:spTgt>
                                        </p:tgtEl>
                                        <p:attrNameLst>
                                          <p:attrName>style.visibility</p:attrName>
                                        </p:attrNameLst>
                                      </p:cBhvr>
                                      <p:to>
                                        <p:strVal val="visible"/>
                                      </p:to>
                                    </p:set>
                                    <p:anim calcmode="lin" valueType="num">
                                      <p:cBhvr additive="base">
                                        <p:cTn id="64"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53">
                                            <p:txEl>
                                              <p:pRg st="0" end="0"/>
                                            </p:txEl>
                                          </p:spTgt>
                                        </p:tgtEl>
                                        <p:attrNameLst>
                                          <p:attrName>ppt_y</p:attrName>
                                        </p:attrNameLst>
                                      </p:cBhvr>
                                      <p:tavLst>
                                        <p:tav tm="0">
                                          <p:val>
                                            <p:strVal val="1+#ppt_h/2"/>
                                          </p:val>
                                        </p:tav>
                                        <p:tav tm="100000">
                                          <p:val>
                                            <p:strVal val="#ppt_y"/>
                                          </p:val>
                                        </p:tav>
                                      </p:tavLst>
                                    </p:anim>
                                  </p:childTnLst>
                                </p:cTn>
                              </p:par>
                              <p:par>
                                <p:cTn id="66" presetID="49" presetClass="entr" presetSubtype="0" decel="100000" fill="hold" nodeType="withEffect">
                                  <p:stCondLst>
                                    <p:cond delay="1200"/>
                                  </p:stCondLst>
                                  <p:childTnLst>
                                    <p:set>
                                      <p:cBhvr>
                                        <p:cTn id="67" dur="1" fill="hold">
                                          <p:stCondLst>
                                            <p:cond delay="0"/>
                                          </p:stCondLst>
                                        </p:cTn>
                                        <p:tgtEl>
                                          <p:spTgt spid="98"/>
                                        </p:tgtEl>
                                        <p:attrNameLst>
                                          <p:attrName>style.visibility</p:attrName>
                                        </p:attrNameLst>
                                      </p:cBhvr>
                                      <p:to>
                                        <p:strVal val="visible"/>
                                      </p:to>
                                    </p:set>
                                    <p:anim calcmode="lin" valueType="num">
                                      <p:cBhvr>
                                        <p:cTn id="68" dur="500" fill="hold"/>
                                        <p:tgtEl>
                                          <p:spTgt spid="98"/>
                                        </p:tgtEl>
                                        <p:attrNameLst>
                                          <p:attrName>ppt_w</p:attrName>
                                        </p:attrNameLst>
                                      </p:cBhvr>
                                      <p:tavLst>
                                        <p:tav tm="0">
                                          <p:val>
                                            <p:fltVal val="0"/>
                                          </p:val>
                                        </p:tav>
                                        <p:tav tm="100000">
                                          <p:val>
                                            <p:strVal val="#ppt_w"/>
                                          </p:val>
                                        </p:tav>
                                      </p:tavLst>
                                    </p:anim>
                                    <p:anim calcmode="lin" valueType="num">
                                      <p:cBhvr>
                                        <p:cTn id="69" dur="500" fill="hold"/>
                                        <p:tgtEl>
                                          <p:spTgt spid="98"/>
                                        </p:tgtEl>
                                        <p:attrNameLst>
                                          <p:attrName>ppt_h</p:attrName>
                                        </p:attrNameLst>
                                      </p:cBhvr>
                                      <p:tavLst>
                                        <p:tav tm="0">
                                          <p:val>
                                            <p:fltVal val="0"/>
                                          </p:val>
                                        </p:tav>
                                        <p:tav tm="100000">
                                          <p:val>
                                            <p:strVal val="#ppt_h"/>
                                          </p:val>
                                        </p:tav>
                                      </p:tavLst>
                                    </p:anim>
                                    <p:anim calcmode="lin" valueType="num">
                                      <p:cBhvr>
                                        <p:cTn id="70" dur="500" fill="hold"/>
                                        <p:tgtEl>
                                          <p:spTgt spid="98"/>
                                        </p:tgtEl>
                                        <p:attrNameLst>
                                          <p:attrName>style.rotation</p:attrName>
                                        </p:attrNameLst>
                                      </p:cBhvr>
                                      <p:tavLst>
                                        <p:tav tm="0">
                                          <p:val>
                                            <p:fltVal val="360"/>
                                          </p:val>
                                        </p:tav>
                                        <p:tav tm="100000">
                                          <p:val>
                                            <p:fltVal val="0"/>
                                          </p:val>
                                        </p:tav>
                                      </p:tavLst>
                                    </p:anim>
                                    <p:animEffect transition="in" filter="fade">
                                      <p:cBhvr>
                                        <p:cTn id="71" dur="500"/>
                                        <p:tgtEl>
                                          <p:spTgt spid="98"/>
                                        </p:tgtEl>
                                      </p:cBhvr>
                                    </p:animEffect>
                                  </p:childTnLst>
                                </p:cTn>
                              </p:par>
                              <p:par>
                                <p:cTn id="72" presetID="53" presetClass="entr" presetSubtype="16" fill="hold" grpId="0" nodeType="withEffect">
                                  <p:stCondLst>
                                    <p:cond delay="1300"/>
                                  </p:stCondLst>
                                  <p:childTnLst>
                                    <p:set>
                                      <p:cBhvr>
                                        <p:cTn id="73" dur="1" fill="hold">
                                          <p:stCondLst>
                                            <p:cond delay="0"/>
                                          </p:stCondLst>
                                        </p:cTn>
                                        <p:tgtEl>
                                          <p:spTgt spid="118"/>
                                        </p:tgtEl>
                                        <p:attrNameLst>
                                          <p:attrName>style.visibility</p:attrName>
                                        </p:attrNameLst>
                                      </p:cBhvr>
                                      <p:to>
                                        <p:strVal val="visible"/>
                                      </p:to>
                                    </p:set>
                                    <p:anim calcmode="lin" valueType="num">
                                      <p:cBhvr>
                                        <p:cTn id="74" dur="500" fill="hold"/>
                                        <p:tgtEl>
                                          <p:spTgt spid="118"/>
                                        </p:tgtEl>
                                        <p:attrNameLst>
                                          <p:attrName>ppt_w</p:attrName>
                                        </p:attrNameLst>
                                      </p:cBhvr>
                                      <p:tavLst>
                                        <p:tav tm="0">
                                          <p:val>
                                            <p:fltVal val="0"/>
                                          </p:val>
                                        </p:tav>
                                        <p:tav tm="100000">
                                          <p:val>
                                            <p:strVal val="#ppt_w"/>
                                          </p:val>
                                        </p:tav>
                                      </p:tavLst>
                                    </p:anim>
                                    <p:anim calcmode="lin" valueType="num">
                                      <p:cBhvr>
                                        <p:cTn id="75" dur="500" fill="hold"/>
                                        <p:tgtEl>
                                          <p:spTgt spid="118"/>
                                        </p:tgtEl>
                                        <p:attrNameLst>
                                          <p:attrName>ppt_h</p:attrName>
                                        </p:attrNameLst>
                                      </p:cBhvr>
                                      <p:tavLst>
                                        <p:tav tm="0">
                                          <p:val>
                                            <p:fltVal val="0"/>
                                          </p:val>
                                        </p:tav>
                                        <p:tav tm="100000">
                                          <p:val>
                                            <p:strVal val="#ppt_h"/>
                                          </p:val>
                                        </p:tav>
                                      </p:tavLst>
                                    </p:anim>
                                    <p:animEffect transition="in" filter="fade">
                                      <p:cBhvr>
                                        <p:cTn id="76" dur="500"/>
                                        <p:tgtEl>
                                          <p:spTgt spid="118"/>
                                        </p:tgtEl>
                                      </p:cBhvr>
                                    </p:animEffect>
                                  </p:childTnLst>
                                </p:cTn>
                              </p:par>
                              <p:par>
                                <p:cTn id="77" presetID="2" presetClass="entr" presetSubtype="4" decel="100000" fill="hold" grpId="0" nodeType="withEffect">
                                  <p:stCondLst>
                                    <p:cond delay="1500"/>
                                  </p:stCondLst>
                                  <p:childTnLst>
                                    <p:set>
                                      <p:cBhvr>
                                        <p:cTn id="78" dur="1" fill="hold">
                                          <p:stCondLst>
                                            <p:cond delay="0"/>
                                          </p:stCondLst>
                                        </p:cTn>
                                        <p:tgtEl>
                                          <p:spTgt spid="64">
                                            <p:txEl>
                                              <p:pRg st="0" end="0"/>
                                            </p:txEl>
                                          </p:spTgt>
                                        </p:tgtEl>
                                        <p:attrNameLst>
                                          <p:attrName>style.visibility</p:attrName>
                                        </p:attrNameLst>
                                      </p:cBhvr>
                                      <p:to>
                                        <p:strVal val="visible"/>
                                      </p:to>
                                    </p:set>
                                    <p:anim calcmode="lin" valueType="num">
                                      <p:cBhvr additive="base">
                                        <p:cTn id="79"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4">
                                            <p:txEl>
                                              <p:pRg st="0" end="0"/>
                                            </p:txEl>
                                          </p:spTgt>
                                        </p:tgtEl>
                                        <p:attrNameLst>
                                          <p:attrName>ppt_y</p:attrName>
                                        </p:attrNameLst>
                                      </p:cBhvr>
                                      <p:tavLst>
                                        <p:tav tm="0">
                                          <p:val>
                                            <p:strVal val="1+#ppt_h/2"/>
                                          </p:val>
                                        </p:tav>
                                        <p:tav tm="100000">
                                          <p:val>
                                            <p:strVal val="#ppt_y"/>
                                          </p:val>
                                        </p:tav>
                                      </p:tavLst>
                                    </p:anim>
                                  </p:childTnLst>
                                </p:cTn>
                              </p:par>
                              <p:par>
                                <p:cTn id="81" presetID="1" presetClass="entr" presetSubtype="0" fill="hold" grpId="0" nodeType="withEffect" nodePh="1">
                                  <p:stCondLst>
                                    <p:cond delay="1500"/>
                                  </p:stCondLst>
                                  <p:endCondLst>
                                    <p:cond evt="begin" delay="0">
                                      <p:tn val="81"/>
                                    </p:cond>
                                  </p:endCondLst>
                                  <p:childTnLst>
                                    <p:set>
                                      <p:cBhvr>
                                        <p:cTn id="82" dur="1" fill="hold">
                                          <p:stCondLst>
                                            <p:cond delay="0"/>
                                          </p:stCondLst>
                                        </p:cTn>
                                        <p:tgtEl>
                                          <p:spTgt spid="112"/>
                                        </p:tgtEl>
                                        <p:attrNameLst>
                                          <p:attrName>style.visibility</p:attrName>
                                        </p:attrNameLst>
                                      </p:cBhvr>
                                      <p:to>
                                        <p:strVal val="visible"/>
                                      </p:to>
                                    </p:set>
                                  </p:childTnLst>
                                </p:cTn>
                              </p:par>
                              <p:par>
                                <p:cTn id="83" presetID="1" presetClass="entr" presetSubtype="0" fill="hold" grpId="0" nodeType="withEffect" nodePh="1">
                                  <p:stCondLst>
                                    <p:cond delay="1500"/>
                                  </p:stCondLst>
                                  <p:endCondLst>
                                    <p:cond evt="begin" delay="0">
                                      <p:tn val="83"/>
                                    </p:cond>
                                  </p:endCondLst>
                                  <p:childTnLst>
                                    <p:set>
                                      <p:cBhvr>
                                        <p:cTn id="84" dur="1" fill="hold">
                                          <p:stCondLst>
                                            <p:cond delay="0"/>
                                          </p:stCondLst>
                                        </p:cTn>
                                        <p:tgtEl>
                                          <p:spTgt spid="113"/>
                                        </p:tgtEl>
                                        <p:attrNameLst>
                                          <p:attrName>style.visibility</p:attrName>
                                        </p:attrNameLst>
                                      </p:cBhvr>
                                      <p:to>
                                        <p:strVal val="visible"/>
                                      </p:to>
                                    </p:set>
                                  </p:childTnLst>
                                </p:cTn>
                              </p:par>
                              <p:par>
                                <p:cTn id="85" presetID="1" presetClass="entr" presetSubtype="0" fill="hold" grpId="0" nodeType="withEffect" nodePh="1">
                                  <p:stCondLst>
                                    <p:cond delay="1500"/>
                                  </p:stCondLst>
                                  <p:endCondLst>
                                    <p:cond evt="begin" delay="0">
                                      <p:tn val="85"/>
                                    </p:cond>
                                  </p:endCondLst>
                                  <p:childTnLst>
                                    <p:set>
                                      <p:cBhvr>
                                        <p:cTn id="86"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 presetClass="entr" presetSubtype="8" decel="10000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 presetClass="entr" presetSubtype="8" decel="10000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3" grpId="0"/>
      <p:bldP spid="15" grpId="0" animBg="1"/>
      <p:bldP spid="16" grpId="0" animBg="1"/>
      <p:bldP spid="17" grpId="0" animBg="1"/>
      <p:bldP spid="20" grpId="0" build="p"/>
      <p:bldP spid="53" grpId="0" build="p"/>
      <p:bldP spid="64" grpId="0" build="p"/>
      <p:bldP spid="115" grpId="0"/>
      <p:bldP spid="116" grpId="0" animBg="1"/>
      <p:bldP spid="117" grpId="0" animBg="1"/>
      <p:bldP spid="118" grpId="0" animBg="1"/>
      <p:bldP spid="112" grpId="0"/>
      <p:bldP spid="113" grpId="0"/>
      <p:bldP spid="114"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en subtitel en beeld rond">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406410" y="846000"/>
            <a:ext cx="5400000" cy="5400000"/>
          </a:xfrm>
          <a:prstGeom prst="ellipse">
            <a:avLst/>
          </a:prstGeom>
          <a:solidFill>
            <a:schemeClr val="bg1">
              <a:lumMod val="95000"/>
            </a:schemeClr>
          </a:solidFill>
        </p:spPr>
        <p:txBody>
          <a:bodyPr anchor="ctr"/>
          <a:lstStyle>
            <a:lvl1pPr marL="0" indent="0" algn="ctr">
              <a:buNone/>
              <a:defRPr baseline="-25000"/>
            </a:lvl1pPr>
          </a:lstStyle>
          <a:p>
            <a:r>
              <a:rPr lang="nl-NL"/>
              <a:t>Klik op het pictogram als u een afbeelding wilt toevoegen</a:t>
            </a:r>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2" name="Vrije vorm: vorm 11">
            <a:extLst>
              <a:ext uri="{FF2B5EF4-FFF2-40B4-BE49-F238E27FC236}">
                <a16:creationId xmlns:a16="http://schemas.microsoft.com/office/drawing/2014/main" id="{93098E6A-FDA5-42EC-BB9A-7D79FBA4FEDB}"/>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3"/>
          </a:solidFill>
          <a:ln>
            <a:noFill/>
          </a:ln>
        </p:spPr>
        <p:txBody>
          <a:bodyPr wrap="square" lIns="0" tIns="0" rIns="0" bIns="0" rtlCol="0" anchor="ctr">
            <a:noAutofit/>
          </a:bodyPr>
          <a:lstStyle/>
          <a:p>
            <a:pPr algn="l"/>
            <a:endParaRPr lang="nl-BE" sz="1600" b="1" dirty="0" err="1">
              <a:latin typeface="+mj-lt"/>
            </a:endParaRPr>
          </a:p>
        </p:txBody>
      </p:sp>
      <p:sp>
        <p:nvSpPr>
          <p:cNvPr id="10" name="Tijdelijke aanduiding voor inhoud 2">
            <a:extLst>
              <a:ext uri="{FF2B5EF4-FFF2-40B4-BE49-F238E27FC236}">
                <a16:creationId xmlns:a16="http://schemas.microsoft.com/office/drawing/2014/main" id="{10EE6AD9-5AB1-4652-A0F3-7BC5E87C5491}"/>
              </a:ext>
            </a:extLst>
          </p:cNvPr>
          <p:cNvSpPr>
            <a:spLocks noGrp="1"/>
          </p:cNvSpPr>
          <p:nvPr>
            <p:ph idx="1" hasCustomPrompt="1"/>
          </p:nvPr>
        </p:nvSpPr>
        <p:spPr>
          <a:xfrm>
            <a:off x="992771" y="1672659"/>
            <a:ext cx="5103229"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3" name="Tijdelijke aanduiding voor inhoud 2">
            <a:extLst>
              <a:ext uri="{FF2B5EF4-FFF2-40B4-BE49-F238E27FC236}">
                <a16:creationId xmlns:a16="http://schemas.microsoft.com/office/drawing/2014/main" id="{4371F4F7-5106-4340-8A60-86266AAE7C72}"/>
              </a:ext>
            </a:extLst>
          </p:cNvPr>
          <p:cNvSpPr>
            <a:spLocks noGrp="1"/>
          </p:cNvSpPr>
          <p:nvPr>
            <p:ph idx="17" hasCustomPrompt="1"/>
          </p:nvPr>
        </p:nvSpPr>
        <p:spPr>
          <a:xfrm>
            <a:off x="992771" y="2781569"/>
            <a:ext cx="5103229"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4" name="Tijdelijke aanduiding voor inhoud 2">
            <a:extLst>
              <a:ext uri="{FF2B5EF4-FFF2-40B4-BE49-F238E27FC236}">
                <a16:creationId xmlns:a16="http://schemas.microsoft.com/office/drawing/2014/main" id="{F4DE5972-7D46-4749-9EDC-2FB0DB0A5F89}"/>
              </a:ext>
            </a:extLst>
          </p:cNvPr>
          <p:cNvSpPr>
            <a:spLocks noGrp="1"/>
          </p:cNvSpPr>
          <p:nvPr>
            <p:ph idx="19" hasCustomPrompt="1"/>
          </p:nvPr>
        </p:nvSpPr>
        <p:spPr>
          <a:xfrm>
            <a:off x="992771" y="3890478"/>
            <a:ext cx="5103229"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5" name="Tijdelijke aanduiding voor inhoud 2">
            <a:extLst>
              <a:ext uri="{FF2B5EF4-FFF2-40B4-BE49-F238E27FC236}">
                <a16:creationId xmlns:a16="http://schemas.microsoft.com/office/drawing/2014/main" id="{F45F4614-43BB-4983-8695-97108310198B}"/>
              </a:ext>
            </a:extLst>
          </p:cNvPr>
          <p:cNvSpPr>
            <a:spLocks noGrp="1"/>
          </p:cNvSpPr>
          <p:nvPr>
            <p:ph idx="21" hasCustomPrompt="1"/>
          </p:nvPr>
        </p:nvSpPr>
        <p:spPr>
          <a:xfrm>
            <a:off x="992771" y="4986132"/>
            <a:ext cx="5103229"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6" name="Vrije vorm: vorm 15">
            <a:extLst>
              <a:ext uri="{FF2B5EF4-FFF2-40B4-BE49-F238E27FC236}">
                <a16:creationId xmlns:a16="http://schemas.microsoft.com/office/drawing/2014/main" id="{2FB70499-B703-4A94-86CD-A0760285B955}"/>
              </a:ext>
            </a:extLst>
          </p:cNvPr>
          <p:cNvSpPr/>
          <p:nvPr userDrawn="1"/>
        </p:nvSpPr>
        <p:spPr>
          <a:xfrm rot="16200000">
            <a:off x="712334" y="2012077"/>
            <a:ext cx="91760" cy="18478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2"/>
          </a:solidFill>
          <a:ln>
            <a:noFill/>
          </a:ln>
        </p:spPr>
        <p:txBody>
          <a:bodyPr wrap="square" lIns="0" tIns="0" rIns="0" bIns="0" rtlCol="0" anchor="ctr">
            <a:noAutofit/>
          </a:bodyPr>
          <a:lstStyle/>
          <a:p>
            <a:pPr algn="l"/>
            <a:endParaRPr lang="nl-BE" sz="1600" b="1" dirty="0" err="1">
              <a:latin typeface="+mj-lt"/>
            </a:endParaRPr>
          </a:p>
        </p:txBody>
      </p:sp>
      <p:sp>
        <p:nvSpPr>
          <p:cNvPr id="17" name="Rechthoek 16">
            <a:extLst>
              <a:ext uri="{FF2B5EF4-FFF2-40B4-BE49-F238E27FC236}">
                <a16:creationId xmlns:a16="http://schemas.microsoft.com/office/drawing/2014/main" id="{12924C5D-936F-4C2C-972A-610B7DC4A699}"/>
              </a:ext>
            </a:extLst>
          </p:cNvPr>
          <p:cNvSpPr/>
          <p:nvPr userDrawn="1"/>
        </p:nvSpPr>
        <p:spPr>
          <a:xfrm rot="16200000">
            <a:off x="665428" y="3120982"/>
            <a:ext cx="185570" cy="184794"/>
          </a:xfrm>
          <a:prstGeom prst="rect">
            <a:avLst/>
          </a:prstGeom>
          <a:solidFill>
            <a:schemeClr val="accent3"/>
          </a:solidFill>
          <a:ln>
            <a:noFill/>
          </a:ln>
        </p:spPr>
        <p:txBody>
          <a:bodyPr wrap="square" lIns="0" tIns="0" rIns="0" bIns="0" rtlCol="0" anchor="ctr">
            <a:noAutofit/>
          </a:bodyPr>
          <a:lstStyle/>
          <a:p>
            <a:pPr algn="l"/>
            <a:endParaRPr lang="nl-BE" sz="1600" b="1" dirty="0" err="1">
              <a:latin typeface="+mj-lt"/>
            </a:endParaRPr>
          </a:p>
        </p:txBody>
      </p:sp>
      <p:sp>
        <p:nvSpPr>
          <p:cNvPr id="18" name="Rechthoekige driehoek 17">
            <a:extLst>
              <a:ext uri="{FF2B5EF4-FFF2-40B4-BE49-F238E27FC236}">
                <a16:creationId xmlns:a16="http://schemas.microsoft.com/office/drawing/2014/main" id="{5C5C3D00-32F4-4B4A-9710-ED53360CA01C}"/>
              </a:ext>
            </a:extLst>
          </p:cNvPr>
          <p:cNvSpPr/>
          <p:nvPr userDrawn="1"/>
        </p:nvSpPr>
        <p:spPr>
          <a:xfrm rot="10800000">
            <a:off x="665428" y="4229892"/>
            <a:ext cx="185570" cy="184794"/>
          </a:xfrm>
          <a:prstGeom prst="rtTriangle">
            <a:avLst/>
          </a:prstGeom>
          <a:solidFill>
            <a:schemeClr val="accent1"/>
          </a:solidFill>
          <a:ln>
            <a:noFill/>
          </a:ln>
        </p:spPr>
        <p:txBody>
          <a:bodyPr wrap="square" lIns="0" tIns="0" rIns="0" bIns="0" rtlCol="0" anchor="ctr">
            <a:noAutofit/>
          </a:bodyPr>
          <a:lstStyle/>
          <a:p>
            <a:pPr algn="l"/>
            <a:endParaRPr lang="nl-BE" sz="1600" b="1" dirty="0" err="1">
              <a:latin typeface="+mj-lt"/>
            </a:endParaRPr>
          </a:p>
        </p:txBody>
      </p:sp>
      <p:sp>
        <p:nvSpPr>
          <p:cNvPr id="19" name="Vrije vorm: vorm 18">
            <a:extLst>
              <a:ext uri="{FF2B5EF4-FFF2-40B4-BE49-F238E27FC236}">
                <a16:creationId xmlns:a16="http://schemas.microsoft.com/office/drawing/2014/main" id="{39EA9522-5A4D-41CE-B192-FC6E7719FE5B}"/>
              </a:ext>
            </a:extLst>
          </p:cNvPr>
          <p:cNvSpPr/>
          <p:nvPr userDrawn="1"/>
        </p:nvSpPr>
        <p:spPr>
          <a:xfrm rot="5400000">
            <a:off x="665431" y="5325550"/>
            <a:ext cx="185566" cy="184790"/>
          </a:xfrm>
          <a:custGeom>
            <a:avLst/>
            <a:gdLst>
              <a:gd name="connsiteX0" fmla="*/ 0 w 321670"/>
              <a:gd name="connsiteY0" fmla="*/ 108252 h 320325"/>
              <a:gd name="connsiteX1" fmla="*/ 0 w 321670"/>
              <a:gd name="connsiteY1" fmla="*/ 0 h 320325"/>
              <a:gd name="connsiteX2" fmla="*/ 321670 w 321670"/>
              <a:gd name="connsiteY2" fmla="*/ 0 h 320325"/>
              <a:gd name="connsiteX3" fmla="*/ 321670 w 321670"/>
              <a:gd name="connsiteY3" fmla="*/ 108252 h 320325"/>
              <a:gd name="connsiteX4" fmla="*/ 321669 w 321670"/>
              <a:gd name="connsiteY4" fmla="*/ 108252 h 320325"/>
              <a:gd name="connsiteX5" fmla="*/ 321669 w 321670"/>
              <a:gd name="connsiteY5" fmla="*/ 212073 h 320325"/>
              <a:gd name="connsiteX6" fmla="*/ 321668 w 321670"/>
              <a:gd name="connsiteY6" fmla="*/ 212073 h 320325"/>
              <a:gd name="connsiteX7" fmla="*/ 321668 w 321670"/>
              <a:gd name="connsiteY7" fmla="*/ 320325 h 320325"/>
              <a:gd name="connsiteX8" fmla="*/ 198068 w 321670"/>
              <a:gd name="connsiteY8" fmla="*/ 320325 h 320325"/>
              <a:gd name="connsiteX9" fmla="*/ 198068 w 321670"/>
              <a:gd name="connsiteY9" fmla="*/ 212073 h 320325"/>
              <a:gd name="connsiteX10" fmla="*/ 104397 w 321670"/>
              <a:gd name="connsiteY10" fmla="*/ 212073 h 320325"/>
              <a:gd name="connsiteX11" fmla="*/ 104397 w 321670"/>
              <a:gd name="connsiteY11" fmla="*/ 108252 h 32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1670" h="320325">
                <a:moveTo>
                  <a:pt x="0" y="108252"/>
                </a:moveTo>
                <a:lnTo>
                  <a:pt x="0" y="0"/>
                </a:lnTo>
                <a:lnTo>
                  <a:pt x="321670" y="0"/>
                </a:lnTo>
                <a:lnTo>
                  <a:pt x="321670" y="108252"/>
                </a:lnTo>
                <a:lnTo>
                  <a:pt x="321669" y="108252"/>
                </a:lnTo>
                <a:lnTo>
                  <a:pt x="321669" y="212073"/>
                </a:lnTo>
                <a:lnTo>
                  <a:pt x="321668" y="212073"/>
                </a:lnTo>
                <a:lnTo>
                  <a:pt x="321668" y="320325"/>
                </a:lnTo>
                <a:lnTo>
                  <a:pt x="198068" y="320325"/>
                </a:lnTo>
                <a:lnTo>
                  <a:pt x="198068" y="212073"/>
                </a:lnTo>
                <a:lnTo>
                  <a:pt x="104397" y="212073"/>
                </a:lnTo>
                <a:lnTo>
                  <a:pt x="104397" y="108252"/>
                </a:lnTo>
                <a:close/>
              </a:path>
            </a:pathLst>
          </a:custGeom>
          <a:solidFill>
            <a:schemeClr val="accent4"/>
          </a:solidFill>
          <a:ln>
            <a:noFill/>
          </a:ln>
        </p:spPr>
        <p:txBody>
          <a:bodyPr wrap="square" lIns="0" tIns="0" rIns="0" bIns="0" rtlCol="0" anchor="ctr">
            <a:noAutofit/>
          </a:bodyPr>
          <a:lstStyle/>
          <a:p>
            <a:pPr algn="l"/>
            <a:endParaRPr lang="nl-BE" sz="1600" b="1" dirty="0" err="1">
              <a:latin typeface="+mj-lt"/>
            </a:endParaRPr>
          </a:p>
        </p:txBody>
      </p:sp>
      <p:sp>
        <p:nvSpPr>
          <p:cNvPr id="3" name="Tijdelijke aanduiding voor voettekst 2">
            <a:extLst>
              <a:ext uri="{FF2B5EF4-FFF2-40B4-BE49-F238E27FC236}">
                <a16:creationId xmlns:a16="http://schemas.microsoft.com/office/drawing/2014/main" id="{E51679BE-4D5F-4E24-B46B-FA3C8563A858}"/>
              </a:ext>
            </a:extLst>
          </p:cNvPr>
          <p:cNvSpPr>
            <a:spLocks noGrp="1"/>
          </p:cNvSpPr>
          <p:nvPr>
            <p:ph type="ftr" sz="quarter" idx="22"/>
          </p:nvPr>
        </p:nvSpPr>
        <p:spPr/>
        <p:txBody>
          <a:bodyPr/>
          <a:lstStyle/>
          <a:p>
            <a:endParaRPr lang="nl-BE" dirty="0"/>
          </a:p>
        </p:txBody>
      </p:sp>
      <p:sp>
        <p:nvSpPr>
          <p:cNvPr id="7" name="Tijdelijke aanduiding voor dianummer 6">
            <a:extLst>
              <a:ext uri="{FF2B5EF4-FFF2-40B4-BE49-F238E27FC236}">
                <a16:creationId xmlns:a16="http://schemas.microsoft.com/office/drawing/2014/main" id="{03071717-72E1-4DD1-B6AA-2C4912E7D321}"/>
              </a:ext>
            </a:extLst>
          </p:cNvPr>
          <p:cNvSpPr>
            <a:spLocks noGrp="1"/>
          </p:cNvSpPr>
          <p:nvPr>
            <p:ph type="sldNum" sz="quarter" idx="23"/>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179013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8" name="Tijdelijke aanduiding voor voettekst 7">
            <a:extLst>
              <a:ext uri="{FF2B5EF4-FFF2-40B4-BE49-F238E27FC236}">
                <a16:creationId xmlns:a16="http://schemas.microsoft.com/office/drawing/2014/main" id="{95F4DA24-F19B-4CC0-A8C9-E57547BA1696}"/>
              </a:ext>
            </a:extLst>
          </p:cNvPr>
          <p:cNvSpPr>
            <a:spLocks noGrp="1"/>
          </p:cNvSpPr>
          <p:nvPr>
            <p:ph type="ftr" sz="quarter" idx="10"/>
          </p:nvPr>
        </p:nvSpPr>
        <p:spPr/>
        <p:txBody>
          <a:bodyPr/>
          <a:lstStyle/>
          <a:p>
            <a:endParaRPr lang="nl-BE" dirty="0"/>
          </a:p>
        </p:txBody>
      </p:sp>
      <p:sp>
        <p:nvSpPr>
          <p:cNvPr id="9" name="Tijdelijke aanduiding voor dianummer 8">
            <a:extLst>
              <a:ext uri="{FF2B5EF4-FFF2-40B4-BE49-F238E27FC236}">
                <a16:creationId xmlns:a16="http://schemas.microsoft.com/office/drawing/2014/main" id="{B3016525-6ADC-48C4-8532-616B61F470BF}"/>
              </a:ext>
            </a:extLst>
          </p:cNvPr>
          <p:cNvSpPr>
            <a:spLocks noGrp="1"/>
          </p:cNvSpPr>
          <p:nvPr>
            <p:ph type="sldNum" sz="quarter" idx="11"/>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23165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en object en beeld rond_2">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362343" y="406122"/>
            <a:ext cx="7430776" cy="7430776"/>
          </a:xfrm>
          <a:prstGeom prst="ellipse">
            <a:avLst/>
          </a:prstGeom>
          <a:solidFill>
            <a:schemeClr val="bg1">
              <a:lumMod val="95000"/>
            </a:schemeClr>
          </a:solidFill>
        </p:spPr>
        <p:txBody>
          <a:bodyPr anchor="ctr"/>
          <a:lstStyle>
            <a:lvl1pPr marL="0" indent="0" algn="ctr">
              <a:buNone/>
              <a:defRPr baseline="-25000"/>
            </a:lvl1pPr>
          </a:lstStyle>
          <a:p>
            <a:r>
              <a:rPr lang="nl-NL"/>
              <a:t>Klik op het pictogram als u een afbeelding wilt toevoegen</a:t>
            </a:r>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1" name="Tijdelijke aanduiding voor tekst 10">
            <a:extLst>
              <a:ext uri="{FF2B5EF4-FFF2-40B4-BE49-F238E27FC236}">
                <a16:creationId xmlns:a16="http://schemas.microsoft.com/office/drawing/2014/main" id="{94D40FD2-C162-407D-9C9A-A04CA78208AA}"/>
              </a:ext>
            </a:extLst>
          </p:cNvPr>
          <p:cNvSpPr>
            <a:spLocks noGrp="1"/>
          </p:cNvSpPr>
          <p:nvPr>
            <p:ph type="body" sz="quarter" idx="15"/>
          </p:nvPr>
        </p:nvSpPr>
        <p:spPr>
          <a:xfrm>
            <a:off x="658813" y="1762125"/>
            <a:ext cx="5437187" cy="3998913"/>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2" name="Vrije vorm: vorm 11">
            <a:extLst>
              <a:ext uri="{FF2B5EF4-FFF2-40B4-BE49-F238E27FC236}">
                <a16:creationId xmlns:a16="http://schemas.microsoft.com/office/drawing/2014/main" id="{8D307406-EF4D-4896-9888-8078B9E86B6B}"/>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3"/>
          </a:solidFill>
          <a:ln>
            <a:noFill/>
          </a:ln>
        </p:spPr>
        <p:txBody>
          <a:bodyPr wrap="square" lIns="0" tIns="0" rIns="0" bIns="0" rtlCol="0" anchor="ctr">
            <a:noAutofit/>
          </a:bodyPr>
          <a:lstStyle/>
          <a:p>
            <a:pPr algn="l"/>
            <a:endParaRPr lang="nl-BE" sz="1600" b="1" dirty="0" err="1">
              <a:latin typeface="+mj-lt"/>
            </a:endParaRPr>
          </a:p>
        </p:txBody>
      </p:sp>
      <p:sp>
        <p:nvSpPr>
          <p:cNvPr id="3" name="Tijdelijke aanduiding voor voettekst 2">
            <a:extLst>
              <a:ext uri="{FF2B5EF4-FFF2-40B4-BE49-F238E27FC236}">
                <a16:creationId xmlns:a16="http://schemas.microsoft.com/office/drawing/2014/main" id="{DE7EAD87-E513-4357-AA25-5017A8ACDE06}"/>
              </a:ext>
            </a:extLst>
          </p:cNvPr>
          <p:cNvSpPr>
            <a:spLocks noGrp="1"/>
          </p:cNvSpPr>
          <p:nvPr>
            <p:ph type="ftr" sz="quarter" idx="16"/>
          </p:nvPr>
        </p:nvSpPr>
        <p:spPr/>
        <p:txBody>
          <a:bodyPr/>
          <a:lstStyle/>
          <a:p>
            <a:endParaRPr lang="nl-BE" dirty="0"/>
          </a:p>
        </p:txBody>
      </p:sp>
      <p:sp>
        <p:nvSpPr>
          <p:cNvPr id="7" name="Tijdelijke aanduiding voor dianummer 6">
            <a:extLst>
              <a:ext uri="{FF2B5EF4-FFF2-40B4-BE49-F238E27FC236}">
                <a16:creationId xmlns:a16="http://schemas.microsoft.com/office/drawing/2014/main" id="{5EF9B17F-315D-4A71-A37A-5ACD51D6189B}"/>
              </a:ext>
            </a:extLst>
          </p:cNvPr>
          <p:cNvSpPr>
            <a:spLocks noGrp="1"/>
          </p:cNvSpPr>
          <p:nvPr>
            <p:ph type="sldNum" sz="quarter" idx="17"/>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1684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 logo's partners">
    <p:bg>
      <p:bgPr>
        <a:solidFill>
          <a:schemeClr val="bg1"/>
        </a:solid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EE442BF-C82A-418E-8E62-533CFEF9E15F}"/>
              </a:ext>
            </a:extLst>
          </p:cNvPr>
          <p:cNvSpPr/>
          <p:nvPr userDrawn="1"/>
        </p:nvSpPr>
        <p:spPr>
          <a:xfrm>
            <a:off x="1" y="6024716"/>
            <a:ext cx="12192000" cy="833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10">
            <a:extLst>
              <a:ext uri="{FF2B5EF4-FFF2-40B4-BE49-F238E27FC236}">
                <a16:creationId xmlns:a16="http://schemas.microsoft.com/office/drawing/2014/main" id="{3F5AD292-FAF8-44FC-84B3-0842804A02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541" y="86"/>
            <a:ext cx="11196918" cy="6298107"/>
          </a:xfrm>
          <a:prstGeom prst="rect">
            <a:avLst/>
          </a:prstGeom>
        </p:spPr>
      </p:pic>
      <p:pic>
        <p:nvPicPr>
          <p:cNvPr id="8" name="Afbeelding 7">
            <a:extLst>
              <a:ext uri="{FF2B5EF4-FFF2-40B4-BE49-F238E27FC236}">
                <a16:creationId xmlns:a16="http://schemas.microsoft.com/office/drawing/2014/main" id="{7D9DA8C5-1FD2-4AD1-983E-C005AF19C7C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599107" y="5047377"/>
            <a:ext cx="1300725" cy="417532"/>
          </a:xfrm>
          <a:prstGeom prst="rect">
            <a:avLst/>
          </a:prstGeom>
        </p:spPr>
      </p:pic>
      <p:grpSp>
        <p:nvGrpSpPr>
          <p:cNvPr id="5" name="Groep 4">
            <a:extLst>
              <a:ext uri="{FF2B5EF4-FFF2-40B4-BE49-F238E27FC236}">
                <a16:creationId xmlns:a16="http://schemas.microsoft.com/office/drawing/2014/main" id="{9E97BE98-8BC5-4131-9A0C-6EBA98C434AE}"/>
              </a:ext>
            </a:extLst>
          </p:cNvPr>
          <p:cNvGrpSpPr/>
          <p:nvPr userDrawn="1"/>
        </p:nvGrpSpPr>
        <p:grpSpPr>
          <a:xfrm>
            <a:off x="12553509" y="39215"/>
            <a:ext cx="4099182" cy="4362938"/>
            <a:chOff x="12553509" y="39215"/>
            <a:chExt cx="4099182" cy="4362938"/>
          </a:xfrm>
        </p:grpSpPr>
        <p:sp>
          <p:nvSpPr>
            <p:cNvPr id="6" name="Rechthoek 5">
              <a:extLst>
                <a:ext uri="{FF2B5EF4-FFF2-40B4-BE49-F238E27FC236}">
                  <a16:creationId xmlns:a16="http://schemas.microsoft.com/office/drawing/2014/main" id="{F5AB6C80-A9FD-496F-84D6-EC57C64C76FD}"/>
                </a:ext>
              </a:extLst>
            </p:cNvPr>
            <p:cNvSpPr/>
            <p:nvPr userDrawn="1"/>
          </p:nvSpPr>
          <p:spPr>
            <a:xfrm>
              <a:off x="12553509" y="472643"/>
              <a:ext cx="4099182" cy="392951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200"/>
            </a:p>
          </p:txBody>
        </p:sp>
        <p:sp>
          <p:nvSpPr>
            <p:cNvPr id="7" name="Rechthoek 6">
              <a:extLst>
                <a:ext uri="{FF2B5EF4-FFF2-40B4-BE49-F238E27FC236}">
                  <a16:creationId xmlns:a16="http://schemas.microsoft.com/office/drawing/2014/main" id="{F79A368C-35AE-4AE2-9553-F169B990CCD1}"/>
                </a:ext>
              </a:extLst>
            </p:cNvPr>
            <p:cNvSpPr/>
            <p:nvPr userDrawn="1"/>
          </p:nvSpPr>
          <p:spPr>
            <a:xfrm>
              <a:off x="12553509" y="39215"/>
              <a:ext cx="4099181" cy="433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200"/>
            </a:p>
          </p:txBody>
        </p:sp>
        <p:sp>
          <p:nvSpPr>
            <p:cNvPr id="9" name="Tekstvak 8">
              <a:extLst>
                <a:ext uri="{FF2B5EF4-FFF2-40B4-BE49-F238E27FC236}">
                  <a16:creationId xmlns:a16="http://schemas.microsoft.com/office/drawing/2014/main" id="{B19A8587-B751-4634-8323-F498736126AC}"/>
                </a:ext>
              </a:extLst>
            </p:cNvPr>
            <p:cNvSpPr txBox="1"/>
            <p:nvPr userDrawn="1"/>
          </p:nvSpPr>
          <p:spPr>
            <a:xfrm>
              <a:off x="12664744" y="53066"/>
              <a:ext cx="3601951" cy="400110"/>
            </a:xfrm>
            <a:prstGeom prst="rect">
              <a:avLst/>
            </a:prstGeom>
            <a:noFill/>
          </p:spPr>
          <p:txBody>
            <a:bodyPr wrap="square" rtlCol="0">
              <a:spAutoFit/>
            </a:bodyPr>
            <a:lstStyle/>
            <a:p>
              <a:r>
                <a:rPr lang="nl-BE" sz="2000" b="1" dirty="0">
                  <a:solidFill>
                    <a:schemeClr val="accent1"/>
                  </a:solidFill>
                </a:rPr>
                <a:t>Voor wie is deze dia?</a:t>
              </a:r>
            </a:p>
          </p:txBody>
        </p:sp>
        <p:sp>
          <p:nvSpPr>
            <p:cNvPr id="10" name="Tekstvak 9">
              <a:extLst>
                <a:ext uri="{FF2B5EF4-FFF2-40B4-BE49-F238E27FC236}">
                  <a16:creationId xmlns:a16="http://schemas.microsoft.com/office/drawing/2014/main" id="{B835639D-0A0B-45CB-A4F9-1EA427125FB8}"/>
                </a:ext>
              </a:extLst>
            </p:cNvPr>
            <p:cNvSpPr txBox="1"/>
            <p:nvPr userDrawn="1"/>
          </p:nvSpPr>
          <p:spPr>
            <a:xfrm>
              <a:off x="12672777" y="633947"/>
              <a:ext cx="3869550" cy="1954381"/>
            </a:xfrm>
            <a:prstGeom prst="rect">
              <a:avLst/>
            </a:prstGeom>
            <a:noFill/>
          </p:spPr>
          <p:txBody>
            <a:bodyPr wrap="square" rtlCol="0">
              <a:spAutoFit/>
            </a:bodyPr>
            <a:lstStyle/>
            <a:p>
              <a:pPr marL="0" indent="0">
                <a:buClr>
                  <a:schemeClr val="accent3"/>
                </a:buClr>
                <a:buFont typeface="Arial" panose="020B0604020202020204" pitchFamily="34" charset="0"/>
                <a:buNone/>
              </a:pPr>
              <a:r>
                <a:rPr lang="nl-BE" sz="1100" dirty="0"/>
                <a:t>De grootste fout die gemaakt wordt wanneer iemand een presentatie geeft is om meteen PowerPoint op te starten om te beginnen. Op die manier begin je aan een presentatie die vooral een spiekbriefje voor jezelf is. Slides die vol staan met tekst dienen vooral om de spreker te helpen zijn verhaal te onthouden. </a:t>
              </a:r>
            </a:p>
            <a:p>
              <a:pPr marL="0" indent="0">
                <a:buClr>
                  <a:schemeClr val="accent3"/>
                </a:buClr>
                <a:buFont typeface="Arial" panose="020B0604020202020204" pitchFamily="34" charset="0"/>
                <a:buNone/>
              </a:pPr>
              <a:endParaRPr lang="nl-BE" sz="1100" dirty="0"/>
            </a:p>
            <a:p>
              <a:pPr marL="0" indent="0">
                <a:buClr>
                  <a:schemeClr val="accent3"/>
                </a:buClr>
                <a:buFont typeface="Arial" panose="020B0604020202020204" pitchFamily="34" charset="0"/>
                <a:buNone/>
              </a:pPr>
              <a:r>
                <a:rPr lang="nl-BE" sz="1100" dirty="0"/>
                <a:t>Bijkomende problemen met dia's die vol staan met tekst:</a:t>
              </a:r>
              <a:endParaRPr lang="en-US" sz="1100" dirty="0"/>
            </a:p>
            <a:p>
              <a:pPr marL="171450" indent="-171450">
                <a:buClr>
                  <a:schemeClr val="accent3"/>
                </a:buClr>
                <a:buFont typeface="Arial" panose="020B0604020202020204" pitchFamily="34" charset="0"/>
                <a:buChar char="+"/>
              </a:pPr>
              <a:r>
                <a:rPr lang="nl-BE" sz="1100" dirty="0"/>
                <a:t>Ze verleiden de spreker om de tekst woordelijk voor te lezen.</a:t>
              </a:r>
            </a:p>
            <a:p>
              <a:pPr marL="171450" indent="-171450">
                <a:buClr>
                  <a:schemeClr val="accent3"/>
                </a:buClr>
                <a:buFont typeface="Arial" panose="020B0604020202020204" pitchFamily="34" charset="0"/>
                <a:buChar char="+"/>
              </a:pPr>
              <a:r>
                <a:rPr lang="nl-BE" sz="1100" dirty="0"/>
                <a:t>als gevolg daarvan, vermoeien zij het publiek</a:t>
              </a:r>
            </a:p>
            <a:p>
              <a:pPr marL="171450" indent="-171450">
                <a:buClr>
                  <a:schemeClr val="accent3"/>
                </a:buClr>
                <a:buFont typeface="Arial" panose="020B0604020202020204" pitchFamily="34" charset="0"/>
                <a:buChar char="+"/>
              </a:pPr>
              <a:r>
                <a:rPr lang="nl-BE" sz="1100" dirty="0"/>
                <a:t>ze trekken de aandacht van de spreker weg van hen.</a:t>
              </a:r>
            </a:p>
            <a:p>
              <a:pPr marL="171450" indent="-171450">
                <a:buClr>
                  <a:schemeClr val="accent3"/>
                </a:buClr>
                <a:buFont typeface="Arial" panose="020B0604020202020204" pitchFamily="34" charset="0"/>
                <a:buChar char="+"/>
              </a:pPr>
              <a:r>
                <a:rPr lang="nl-BE" sz="1100" dirty="0"/>
                <a:t>ze zijn vooral saai en inspiratieloos</a:t>
              </a:r>
              <a:endParaRPr lang="en-US" sz="1100" dirty="0"/>
            </a:p>
          </p:txBody>
        </p:sp>
        <p:sp>
          <p:nvSpPr>
            <p:cNvPr id="12" name="Tekstvak 11">
              <a:extLst>
                <a:ext uri="{FF2B5EF4-FFF2-40B4-BE49-F238E27FC236}">
                  <a16:creationId xmlns:a16="http://schemas.microsoft.com/office/drawing/2014/main" id="{9347AFDE-F3D0-40ED-828E-2DC0F9683F48}"/>
                </a:ext>
              </a:extLst>
            </p:cNvPr>
            <p:cNvSpPr txBox="1"/>
            <p:nvPr userDrawn="1"/>
          </p:nvSpPr>
          <p:spPr>
            <a:xfrm>
              <a:off x="12672777" y="2615985"/>
              <a:ext cx="3738297" cy="1615827"/>
            </a:xfrm>
            <a:prstGeom prst="rect">
              <a:avLst/>
            </a:prstGeom>
            <a:noFill/>
          </p:spPr>
          <p:txBody>
            <a:bodyPr wrap="square" rtlCol="0">
              <a:spAutoFit/>
            </a:bodyPr>
            <a:lstStyle/>
            <a:p>
              <a:pPr marL="0" indent="0">
                <a:buClr>
                  <a:schemeClr val="accent3"/>
                </a:buClr>
                <a:buFont typeface="Arial" panose="020B0604020202020204" pitchFamily="34" charset="0"/>
                <a:buNone/>
              </a:pPr>
              <a:r>
                <a:rPr lang="nl-BE" sz="1100" dirty="0"/>
                <a:t>Het belangrijkste doel van het gebruik van dia's bij het geven van een presentatie is om het publiek de kans te geven uw verhaal beter te begrijpen. De dia's moeten ondersteunend zijn aan de boodschap die je vertelt. </a:t>
              </a:r>
            </a:p>
            <a:p>
              <a:pPr marL="0" indent="0">
                <a:buClr>
                  <a:schemeClr val="accent3"/>
                </a:buClr>
                <a:buFont typeface="Arial" panose="020B0604020202020204" pitchFamily="34" charset="0"/>
                <a:buNone/>
              </a:pPr>
              <a:endParaRPr lang="nl-BE" sz="1100" dirty="0"/>
            </a:p>
            <a:p>
              <a:pPr marL="0" indent="0">
                <a:buClr>
                  <a:schemeClr val="accent3"/>
                </a:buClr>
                <a:buFont typeface="Arial" panose="020B0604020202020204" pitchFamily="34" charset="0"/>
                <a:buNone/>
              </a:pPr>
              <a:r>
                <a:rPr lang="nl-BE" sz="1100" dirty="0"/>
                <a:t>En dus moet je jezelf bij elke dia afvragen:</a:t>
              </a:r>
            </a:p>
            <a:p>
              <a:pPr marL="0" indent="0">
                <a:buClr>
                  <a:schemeClr val="accent3"/>
                </a:buClr>
                <a:buFont typeface="Arial" panose="020B0604020202020204" pitchFamily="34" charset="0"/>
                <a:buNone/>
              </a:pPr>
              <a:r>
                <a:rPr lang="nl-BE" sz="1100" b="1" dirty="0"/>
                <a:t>'Helpt deze dia mijn publiek of helpt deze dia mij om het verhaal beter te onthouden? </a:t>
              </a:r>
              <a:r>
                <a:rPr lang="nl-BE" sz="1100" b="0" dirty="0"/>
                <a:t>In het laatste geval is het beter om de dia weg te laten.</a:t>
              </a:r>
              <a:endParaRPr lang="en-US" sz="1100" b="0" dirty="0"/>
            </a:p>
          </p:txBody>
        </p:sp>
      </p:grpSp>
      <p:sp>
        <p:nvSpPr>
          <p:cNvPr id="13" name="Tijdelijke aanduiding voor afbeelding 3">
            <a:extLst>
              <a:ext uri="{FF2B5EF4-FFF2-40B4-BE49-F238E27FC236}">
                <a16:creationId xmlns:a16="http://schemas.microsoft.com/office/drawing/2014/main" id="{A8635943-21D8-4C9D-A4DB-AC97675322B9}"/>
              </a:ext>
            </a:extLst>
          </p:cNvPr>
          <p:cNvSpPr>
            <a:spLocks noGrp="1"/>
          </p:cNvSpPr>
          <p:nvPr>
            <p:ph type="pic" sz="quarter" idx="16" hasCustomPrompt="1"/>
          </p:nvPr>
        </p:nvSpPr>
        <p:spPr>
          <a:xfrm>
            <a:off x="6730627" y="5827583"/>
            <a:ext cx="1021334" cy="448056"/>
          </a:xfrm>
        </p:spPr>
        <p:txBody>
          <a:bodyPr anchor="ctr" anchorCtr="0"/>
          <a:lstStyle>
            <a:lvl1pPr marL="0" indent="0" algn="ctr">
              <a:buNone/>
              <a:defRPr sz="1600"/>
            </a:lvl1pPr>
          </a:lstStyle>
          <a:p>
            <a:r>
              <a:rPr lang="nl-NL" dirty="0"/>
              <a:t>L</a:t>
            </a:r>
            <a:r>
              <a:rPr lang="nl-BE" dirty="0" err="1"/>
              <a:t>ogo</a:t>
            </a:r>
            <a:endParaRPr lang="nl-BE" dirty="0"/>
          </a:p>
        </p:txBody>
      </p:sp>
      <p:sp>
        <p:nvSpPr>
          <p:cNvPr id="14" name="Tijdelijke aanduiding voor afbeelding 3">
            <a:extLst>
              <a:ext uri="{FF2B5EF4-FFF2-40B4-BE49-F238E27FC236}">
                <a16:creationId xmlns:a16="http://schemas.microsoft.com/office/drawing/2014/main" id="{E7BFEC73-BFE4-4CE9-8D58-EFEA79DBC4E7}"/>
              </a:ext>
            </a:extLst>
          </p:cNvPr>
          <p:cNvSpPr>
            <a:spLocks noGrp="1"/>
          </p:cNvSpPr>
          <p:nvPr>
            <p:ph type="pic" sz="quarter" idx="17" hasCustomPrompt="1"/>
          </p:nvPr>
        </p:nvSpPr>
        <p:spPr>
          <a:xfrm>
            <a:off x="7837051" y="5827583"/>
            <a:ext cx="1021334" cy="448056"/>
          </a:xfrm>
        </p:spPr>
        <p:txBody>
          <a:bodyPr anchor="ctr" anchorCtr="0"/>
          <a:lstStyle>
            <a:lvl1pPr marL="0" indent="0" algn="ctr">
              <a:buNone/>
              <a:defRPr sz="1600"/>
            </a:lvl1pPr>
          </a:lstStyle>
          <a:p>
            <a:r>
              <a:rPr lang="nl-NL" dirty="0"/>
              <a:t>L</a:t>
            </a:r>
            <a:r>
              <a:rPr lang="nl-BE" dirty="0" err="1"/>
              <a:t>ogo</a:t>
            </a:r>
            <a:endParaRPr lang="nl-BE" dirty="0"/>
          </a:p>
        </p:txBody>
      </p:sp>
      <p:sp>
        <p:nvSpPr>
          <p:cNvPr id="15" name="Tijdelijke aanduiding voor afbeelding 3">
            <a:extLst>
              <a:ext uri="{FF2B5EF4-FFF2-40B4-BE49-F238E27FC236}">
                <a16:creationId xmlns:a16="http://schemas.microsoft.com/office/drawing/2014/main" id="{0BD07F7D-1A22-43E2-927B-812D17D7720C}"/>
              </a:ext>
            </a:extLst>
          </p:cNvPr>
          <p:cNvSpPr>
            <a:spLocks noGrp="1"/>
          </p:cNvSpPr>
          <p:nvPr>
            <p:ph type="pic" sz="quarter" idx="18" hasCustomPrompt="1"/>
          </p:nvPr>
        </p:nvSpPr>
        <p:spPr>
          <a:xfrm>
            <a:off x="8943475" y="5827583"/>
            <a:ext cx="1021334" cy="448056"/>
          </a:xfrm>
        </p:spPr>
        <p:txBody>
          <a:bodyPr anchor="ctr" anchorCtr="0"/>
          <a:lstStyle>
            <a:lvl1pPr marL="0" indent="0" algn="ctr">
              <a:buNone/>
              <a:defRPr sz="1600"/>
            </a:lvl1pPr>
          </a:lstStyle>
          <a:p>
            <a:r>
              <a:rPr lang="nl-NL" dirty="0"/>
              <a:t>L</a:t>
            </a:r>
            <a:r>
              <a:rPr lang="nl-BE" dirty="0" err="1"/>
              <a:t>ogo</a:t>
            </a:r>
            <a:endParaRPr lang="nl-BE" dirty="0"/>
          </a:p>
        </p:txBody>
      </p:sp>
      <p:sp>
        <p:nvSpPr>
          <p:cNvPr id="16" name="Tijdelijke aanduiding voor afbeelding 3">
            <a:extLst>
              <a:ext uri="{FF2B5EF4-FFF2-40B4-BE49-F238E27FC236}">
                <a16:creationId xmlns:a16="http://schemas.microsoft.com/office/drawing/2014/main" id="{4E028CE7-F148-485A-83A5-89A136499A61}"/>
              </a:ext>
            </a:extLst>
          </p:cNvPr>
          <p:cNvSpPr>
            <a:spLocks noGrp="1"/>
          </p:cNvSpPr>
          <p:nvPr>
            <p:ph type="pic" sz="quarter" idx="19" hasCustomPrompt="1"/>
          </p:nvPr>
        </p:nvSpPr>
        <p:spPr>
          <a:xfrm>
            <a:off x="10049899" y="5827583"/>
            <a:ext cx="1021334" cy="448056"/>
          </a:xfrm>
        </p:spPr>
        <p:txBody>
          <a:bodyPr anchor="ctr" anchorCtr="0"/>
          <a:lstStyle>
            <a:lvl1pPr marL="0" indent="0" algn="ctr">
              <a:buNone/>
              <a:defRPr sz="1600"/>
            </a:lvl1pPr>
          </a:lstStyle>
          <a:p>
            <a:r>
              <a:rPr lang="nl-NL" dirty="0"/>
              <a:t>L</a:t>
            </a:r>
            <a:r>
              <a:rPr lang="nl-BE" dirty="0" err="1"/>
              <a:t>ogo</a:t>
            </a:r>
            <a:endParaRPr lang="nl-BE" dirty="0"/>
          </a:p>
        </p:txBody>
      </p:sp>
    </p:spTree>
    <p:extLst>
      <p:ext uri="{BB962C8B-B14F-4D97-AF65-F5344CB8AC3E}">
        <p14:creationId xmlns:p14="http://schemas.microsoft.com/office/powerpoint/2010/main" val="1227638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en subtitel en beeld rond (2)">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362343" y="406122"/>
            <a:ext cx="7430776" cy="7430776"/>
          </a:xfrm>
          <a:prstGeom prst="ellipse">
            <a:avLst/>
          </a:prstGeom>
          <a:solidFill>
            <a:schemeClr val="bg1">
              <a:lumMod val="95000"/>
            </a:schemeClr>
          </a:solidFill>
        </p:spPr>
        <p:txBody>
          <a:bodyPr anchor="ctr"/>
          <a:lstStyle>
            <a:lvl1pPr marL="0" indent="0" algn="ctr">
              <a:buNone/>
              <a:defRPr baseline="-25000"/>
            </a:lvl1pPr>
          </a:lstStyle>
          <a:p>
            <a:r>
              <a:rPr lang="nl-NL"/>
              <a:t>Klik op het pictogram als u een afbeelding wilt toevoegen</a:t>
            </a:r>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2" name="Vrije vorm: vorm 11">
            <a:extLst>
              <a:ext uri="{FF2B5EF4-FFF2-40B4-BE49-F238E27FC236}">
                <a16:creationId xmlns:a16="http://schemas.microsoft.com/office/drawing/2014/main" id="{8D307406-EF4D-4896-9888-8078B9E86B6B}"/>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3"/>
          </a:solidFill>
          <a:ln>
            <a:noFill/>
          </a:ln>
        </p:spPr>
        <p:txBody>
          <a:bodyPr wrap="square" lIns="0" tIns="0" rIns="0" bIns="0" rtlCol="0" anchor="ctr">
            <a:noAutofit/>
          </a:bodyPr>
          <a:lstStyle/>
          <a:p>
            <a:pPr algn="l"/>
            <a:endParaRPr lang="nl-BE" sz="1600" b="1" dirty="0" err="1">
              <a:latin typeface="+mj-lt"/>
            </a:endParaRPr>
          </a:p>
        </p:txBody>
      </p:sp>
      <p:sp>
        <p:nvSpPr>
          <p:cNvPr id="10" name="Tijdelijke aanduiding voor inhoud 2">
            <a:extLst>
              <a:ext uri="{FF2B5EF4-FFF2-40B4-BE49-F238E27FC236}">
                <a16:creationId xmlns:a16="http://schemas.microsoft.com/office/drawing/2014/main" id="{99CF5578-AC10-4AD4-A6FE-D4E9F3B8BEE9}"/>
              </a:ext>
            </a:extLst>
          </p:cNvPr>
          <p:cNvSpPr>
            <a:spLocks noGrp="1"/>
          </p:cNvSpPr>
          <p:nvPr>
            <p:ph idx="1" hasCustomPrompt="1"/>
          </p:nvPr>
        </p:nvSpPr>
        <p:spPr>
          <a:xfrm>
            <a:off x="992771" y="1672659"/>
            <a:ext cx="5103229"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3" name="Tijdelijke aanduiding voor inhoud 2">
            <a:extLst>
              <a:ext uri="{FF2B5EF4-FFF2-40B4-BE49-F238E27FC236}">
                <a16:creationId xmlns:a16="http://schemas.microsoft.com/office/drawing/2014/main" id="{8650217E-9812-4B94-A4BC-E8B9BE6B2B8E}"/>
              </a:ext>
            </a:extLst>
          </p:cNvPr>
          <p:cNvSpPr>
            <a:spLocks noGrp="1"/>
          </p:cNvSpPr>
          <p:nvPr>
            <p:ph idx="17" hasCustomPrompt="1"/>
          </p:nvPr>
        </p:nvSpPr>
        <p:spPr>
          <a:xfrm>
            <a:off x="992771" y="2781569"/>
            <a:ext cx="5103229"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4" name="Tijdelijke aanduiding voor inhoud 2">
            <a:extLst>
              <a:ext uri="{FF2B5EF4-FFF2-40B4-BE49-F238E27FC236}">
                <a16:creationId xmlns:a16="http://schemas.microsoft.com/office/drawing/2014/main" id="{7B932F2B-8231-4C2D-ACF4-6154263E2087}"/>
              </a:ext>
            </a:extLst>
          </p:cNvPr>
          <p:cNvSpPr>
            <a:spLocks noGrp="1"/>
          </p:cNvSpPr>
          <p:nvPr>
            <p:ph idx="19" hasCustomPrompt="1"/>
          </p:nvPr>
        </p:nvSpPr>
        <p:spPr>
          <a:xfrm>
            <a:off x="992771" y="3890478"/>
            <a:ext cx="5103229"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5" name="Tijdelijke aanduiding voor inhoud 2">
            <a:extLst>
              <a:ext uri="{FF2B5EF4-FFF2-40B4-BE49-F238E27FC236}">
                <a16:creationId xmlns:a16="http://schemas.microsoft.com/office/drawing/2014/main" id="{E91B5F9D-D110-42C4-823A-95CC6E0E98A4}"/>
              </a:ext>
            </a:extLst>
          </p:cNvPr>
          <p:cNvSpPr>
            <a:spLocks noGrp="1"/>
          </p:cNvSpPr>
          <p:nvPr>
            <p:ph idx="21" hasCustomPrompt="1"/>
          </p:nvPr>
        </p:nvSpPr>
        <p:spPr>
          <a:xfrm>
            <a:off x="992771" y="4986132"/>
            <a:ext cx="5103229"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6" name="Vrije vorm: vorm 15">
            <a:extLst>
              <a:ext uri="{FF2B5EF4-FFF2-40B4-BE49-F238E27FC236}">
                <a16:creationId xmlns:a16="http://schemas.microsoft.com/office/drawing/2014/main" id="{B8E746D0-B0D9-4B86-9368-B361174A9D61}"/>
              </a:ext>
            </a:extLst>
          </p:cNvPr>
          <p:cNvSpPr/>
          <p:nvPr userDrawn="1"/>
        </p:nvSpPr>
        <p:spPr>
          <a:xfrm rot="16200000">
            <a:off x="712334" y="2012077"/>
            <a:ext cx="91760" cy="18478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2"/>
          </a:solidFill>
          <a:ln>
            <a:noFill/>
          </a:ln>
        </p:spPr>
        <p:txBody>
          <a:bodyPr wrap="square" lIns="0" tIns="0" rIns="0" bIns="0" rtlCol="0" anchor="ctr">
            <a:noAutofit/>
          </a:bodyPr>
          <a:lstStyle/>
          <a:p>
            <a:pPr algn="l"/>
            <a:endParaRPr lang="nl-BE" sz="1600" b="1" dirty="0" err="1">
              <a:latin typeface="+mj-lt"/>
            </a:endParaRPr>
          </a:p>
        </p:txBody>
      </p:sp>
      <p:sp>
        <p:nvSpPr>
          <p:cNvPr id="17" name="Rechthoek 16">
            <a:extLst>
              <a:ext uri="{FF2B5EF4-FFF2-40B4-BE49-F238E27FC236}">
                <a16:creationId xmlns:a16="http://schemas.microsoft.com/office/drawing/2014/main" id="{2C68672F-CE68-4D3C-BAB5-48CDCBBE95DF}"/>
              </a:ext>
            </a:extLst>
          </p:cNvPr>
          <p:cNvSpPr/>
          <p:nvPr userDrawn="1"/>
        </p:nvSpPr>
        <p:spPr>
          <a:xfrm rot="16200000">
            <a:off x="665428" y="3120982"/>
            <a:ext cx="185570" cy="184794"/>
          </a:xfrm>
          <a:prstGeom prst="rect">
            <a:avLst/>
          </a:prstGeom>
          <a:solidFill>
            <a:schemeClr val="accent3"/>
          </a:solidFill>
          <a:ln>
            <a:noFill/>
          </a:ln>
        </p:spPr>
        <p:txBody>
          <a:bodyPr wrap="square" lIns="0" tIns="0" rIns="0" bIns="0" rtlCol="0" anchor="ctr">
            <a:noAutofit/>
          </a:bodyPr>
          <a:lstStyle/>
          <a:p>
            <a:pPr algn="l"/>
            <a:endParaRPr lang="nl-BE" sz="1600" b="1" dirty="0" err="1">
              <a:latin typeface="+mj-lt"/>
            </a:endParaRPr>
          </a:p>
        </p:txBody>
      </p:sp>
      <p:sp>
        <p:nvSpPr>
          <p:cNvPr id="18" name="Rechthoekige driehoek 17">
            <a:extLst>
              <a:ext uri="{FF2B5EF4-FFF2-40B4-BE49-F238E27FC236}">
                <a16:creationId xmlns:a16="http://schemas.microsoft.com/office/drawing/2014/main" id="{EF18B8DA-D6DF-4AF0-A0F0-0A96C1889B01}"/>
              </a:ext>
            </a:extLst>
          </p:cNvPr>
          <p:cNvSpPr/>
          <p:nvPr userDrawn="1"/>
        </p:nvSpPr>
        <p:spPr>
          <a:xfrm rot="10800000">
            <a:off x="665428" y="4229892"/>
            <a:ext cx="185570" cy="184794"/>
          </a:xfrm>
          <a:prstGeom prst="rtTriangle">
            <a:avLst/>
          </a:prstGeom>
          <a:solidFill>
            <a:schemeClr val="accent1"/>
          </a:solidFill>
          <a:ln>
            <a:noFill/>
          </a:ln>
        </p:spPr>
        <p:txBody>
          <a:bodyPr wrap="square" lIns="0" tIns="0" rIns="0" bIns="0" rtlCol="0" anchor="ctr">
            <a:noAutofit/>
          </a:bodyPr>
          <a:lstStyle/>
          <a:p>
            <a:pPr algn="l"/>
            <a:endParaRPr lang="nl-BE" sz="1600" b="1" dirty="0" err="1">
              <a:latin typeface="+mj-lt"/>
            </a:endParaRPr>
          </a:p>
        </p:txBody>
      </p:sp>
      <p:sp>
        <p:nvSpPr>
          <p:cNvPr id="19" name="Vrije vorm: vorm 18">
            <a:extLst>
              <a:ext uri="{FF2B5EF4-FFF2-40B4-BE49-F238E27FC236}">
                <a16:creationId xmlns:a16="http://schemas.microsoft.com/office/drawing/2014/main" id="{474288B0-29F7-4576-B68D-C22A89F80314}"/>
              </a:ext>
            </a:extLst>
          </p:cNvPr>
          <p:cNvSpPr/>
          <p:nvPr userDrawn="1"/>
        </p:nvSpPr>
        <p:spPr>
          <a:xfrm rot="5400000">
            <a:off x="665431" y="5325550"/>
            <a:ext cx="185566" cy="184790"/>
          </a:xfrm>
          <a:custGeom>
            <a:avLst/>
            <a:gdLst>
              <a:gd name="connsiteX0" fmla="*/ 0 w 321670"/>
              <a:gd name="connsiteY0" fmla="*/ 108252 h 320325"/>
              <a:gd name="connsiteX1" fmla="*/ 0 w 321670"/>
              <a:gd name="connsiteY1" fmla="*/ 0 h 320325"/>
              <a:gd name="connsiteX2" fmla="*/ 321670 w 321670"/>
              <a:gd name="connsiteY2" fmla="*/ 0 h 320325"/>
              <a:gd name="connsiteX3" fmla="*/ 321670 w 321670"/>
              <a:gd name="connsiteY3" fmla="*/ 108252 h 320325"/>
              <a:gd name="connsiteX4" fmla="*/ 321669 w 321670"/>
              <a:gd name="connsiteY4" fmla="*/ 108252 h 320325"/>
              <a:gd name="connsiteX5" fmla="*/ 321669 w 321670"/>
              <a:gd name="connsiteY5" fmla="*/ 212073 h 320325"/>
              <a:gd name="connsiteX6" fmla="*/ 321668 w 321670"/>
              <a:gd name="connsiteY6" fmla="*/ 212073 h 320325"/>
              <a:gd name="connsiteX7" fmla="*/ 321668 w 321670"/>
              <a:gd name="connsiteY7" fmla="*/ 320325 h 320325"/>
              <a:gd name="connsiteX8" fmla="*/ 198068 w 321670"/>
              <a:gd name="connsiteY8" fmla="*/ 320325 h 320325"/>
              <a:gd name="connsiteX9" fmla="*/ 198068 w 321670"/>
              <a:gd name="connsiteY9" fmla="*/ 212073 h 320325"/>
              <a:gd name="connsiteX10" fmla="*/ 104397 w 321670"/>
              <a:gd name="connsiteY10" fmla="*/ 212073 h 320325"/>
              <a:gd name="connsiteX11" fmla="*/ 104397 w 321670"/>
              <a:gd name="connsiteY11" fmla="*/ 108252 h 32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1670" h="320325">
                <a:moveTo>
                  <a:pt x="0" y="108252"/>
                </a:moveTo>
                <a:lnTo>
                  <a:pt x="0" y="0"/>
                </a:lnTo>
                <a:lnTo>
                  <a:pt x="321670" y="0"/>
                </a:lnTo>
                <a:lnTo>
                  <a:pt x="321670" y="108252"/>
                </a:lnTo>
                <a:lnTo>
                  <a:pt x="321669" y="108252"/>
                </a:lnTo>
                <a:lnTo>
                  <a:pt x="321669" y="212073"/>
                </a:lnTo>
                <a:lnTo>
                  <a:pt x="321668" y="212073"/>
                </a:lnTo>
                <a:lnTo>
                  <a:pt x="321668" y="320325"/>
                </a:lnTo>
                <a:lnTo>
                  <a:pt x="198068" y="320325"/>
                </a:lnTo>
                <a:lnTo>
                  <a:pt x="198068" y="212073"/>
                </a:lnTo>
                <a:lnTo>
                  <a:pt x="104397" y="212073"/>
                </a:lnTo>
                <a:lnTo>
                  <a:pt x="104397" y="108252"/>
                </a:lnTo>
                <a:close/>
              </a:path>
            </a:pathLst>
          </a:custGeom>
          <a:solidFill>
            <a:schemeClr val="accent4"/>
          </a:solidFill>
          <a:ln>
            <a:noFill/>
          </a:ln>
        </p:spPr>
        <p:txBody>
          <a:bodyPr wrap="square" lIns="0" tIns="0" rIns="0" bIns="0" rtlCol="0" anchor="ctr">
            <a:noAutofit/>
          </a:bodyPr>
          <a:lstStyle/>
          <a:p>
            <a:pPr algn="l"/>
            <a:endParaRPr lang="nl-BE" sz="1600" b="1" dirty="0" err="1">
              <a:latin typeface="+mj-lt"/>
            </a:endParaRPr>
          </a:p>
        </p:txBody>
      </p:sp>
      <p:sp>
        <p:nvSpPr>
          <p:cNvPr id="3" name="Tijdelijke aanduiding voor voettekst 2">
            <a:extLst>
              <a:ext uri="{FF2B5EF4-FFF2-40B4-BE49-F238E27FC236}">
                <a16:creationId xmlns:a16="http://schemas.microsoft.com/office/drawing/2014/main" id="{693C84C4-6E7C-4BDE-8706-838360E092DD}"/>
              </a:ext>
            </a:extLst>
          </p:cNvPr>
          <p:cNvSpPr>
            <a:spLocks noGrp="1"/>
          </p:cNvSpPr>
          <p:nvPr>
            <p:ph type="ftr" sz="quarter" idx="22"/>
          </p:nvPr>
        </p:nvSpPr>
        <p:spPr/>
        <p:txBody>
          <a:bodyPr/>
          <a:lstStyle/>
          <a:p>
            <a:endParaRPr lang="nl-BE" dirty="0"/>
          </a:p>
        </p:txBody>
      </p:sp>
      <p:sp>
        <p:nvSpPr>
          <p:cNvPr id="7" name="Tijdelijke aanduiding voor dianummer 6">
            <a:extLst>
              <a:ext uri="{FF2B5EF4-FFF2-40B4-BE49-F238E27FC236}">
                <a16:creationId xmlns:a16="http://schemas.microsoft.com/office/drawing/2014/main" id="{CAF63F07-C4AE-4066-BB06-2BF6D8D408DE}"/>
              </a:ext>
            </a:extLst>
          </p:cNvPr>
          <p:cNvSpPr>
            <a:spLocks noGrp="1"/>
          </p:cNvSpPr>
          <p:nvPr>
            <p:ph type="sldNum" sz="quarter" idx="23"/>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282130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el en beeld">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58813" y="1498294"/>
            <a:ext cx="10867371" cy="4318612"/>
          </a:xfrm>
          <a:solidFill>
            <a:schemeClr val="bg1">
              <a:lumMod val="95000"/>
            </a:schemeClr>
          </a:solidFill>
        </p:spPr>
        <p:txBody>
          <a:bodyPr anchor="ctr"/>
          <a:lstStyle>
            <a:lvl1pPr marL="0" indent="0" algn="ctr">
              <a:buNone/>
              <a:defRPr baseline="-25000"/>
            </a:lvl1pPr>
          </a:lstStyle>
          <a:p>
            <a:r>
              <a:rPr lang="nl-NL"/>
              <a:t>Klik op het pictogram als u een afbeelding wilt toevoegen</a:t>
            </a:r>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1" name="Vrije vorm: vorm 10">
            <a:extLst>
              <a:ext uri="{FF2B5EF4-FFF2-40B4-BE49-F238E27FC236}">
                <a16:creationId xmlns:a16="http://schemas.microsoft.com/office/drawing/2014/main" id="{3AA990F7-E0EB-4BF3-82E8-745F9B6CC70B}"/>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3"/>
          </a:solidFill>
          <a:ln>
            <a:noFill/>
          </a:ln>
        </p:spPr>
        <p:txBody>
          <a:bodyPr wrap="square" lIns="0" tIns="0" rIns="0" bIns="0" rtlCol="0" anchor="ctr">
            <a:noAutofit/>
          </a:bodyPr>
          <a:lstStyle/>
          <a:p>
            <a:pPr algn="l"/>
            <a:endParaRPr lang="nl-BE" sz="1600" b="1" dirty="0" err="1">
              <a:latin typeface="+mj-lt"/>
            </a:endParaRPr>
          </a:p>
        </p:txBody>
      </p:sp>
      <p:sp>
        <p:nvSpPr>
          <p:cNvPr id="3" name="Tijdelijke aanduiding voor voettekst 2">
            <a:extLst>
              <a:ext uri="{FF2B5EF4-FFF2-40B4-BE49-F238E27FC236}">
                <a16:creationId xmlns:a16="http://schemas.microsoft.com/office/drawing/2014/main" id="{52A6939E-66C2-4CCC-9BBE-DABC422588E9}"/>
              </a:ext>
            </a:extLst>
          </p:cNvPr>
          <p:cNvSpPr>
            <a:spLocks noGrp="1"/>
          </p:cNvSpPr>
          <p:nvPr>
            <p:ph type="ftr" sz="quarter" idx="15"/>
          </p:nvPr>
        </p:nvSpPr>
        <p:spPr/>
        <p:txBody>
          <a:bodyPr/>
          <a:lstStyle/>
          <a:p>
            <a:endParaRPr lang="nl-BE" dirty="0"/>
          </a:p>
        </p:txBody>
      </p:sp>
      <p:sp>
        <p:nvSpPr>
          <p:cNvPr id="7" name="Tijdelijke aanduiding voor dianummer 6">
            <a:extLst>
              <a:ext uri="{FF2B5EF4-FFF2-40B4-BE49-F238E27FC236}">
                <a16:creationId xmlns:a16="http://schemas.microsoft.com/office/drawing/2014/main" id="{79FA1466-4258-42E3-9E7C-C939DE46BEAB}"/>
              </a:ext>
            </a:extLst>
          </p:cNvPr>
          <p:cNvSpPr>
            <a:spLocks noGrp="1"/>
          </p:cNvSpPr>
          <p:nvPr>
            <p:ph type="sldNum" sz="quarter" idx="16"/>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156752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en beeld (2)">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65816" y="1498294"/>
            <a:ext cx="5216296" cy="4318612"/>
          </a:xfrm>
          <a:solidFill>
            <a:schemeClr val="bg1">
              <a:lumMod val="95000"/>
            </a:schemeClr>
          </a:solidFill>
        </p:spPr>
        <p:txBody>
          <a:bodyPr anchor="ctr"/>
          <a:lstStyle>
            <a:lvl1pPr marL="0" indent="0" algn="ctr">
              <a:buNone/>
              <a:defRPr baseline="-25000"/>
            </a:lvl1pPr>
          </a:lstStyle>
          <a:p>
            <a:r>
              <a:rPr lang="nl-NL"/>
              <a:t>Klik op het pictogram als u een afbeelding wilt toevoegen</a:t>
            </a:r>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1" name="Vrije vorm: vorm 10">
            <a:extLst>
              <a:ext uri="{FF2B5EF4-FFF2-40B4-BE49-F238E27FC236}">
                <a16:creationId xmlns:a16="http://schemas.microsoft.com/office/drawing/2014/main" id="{3AA990F7-E0EB-4BF3-82E8-745F9B6CC70B}"/>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3"/>
          </a:solidFill>
          <a:ln>
            <a:noFill/>
          </a:ln>
        </p:spPr>
        <p:txBody>
          <a:bodyPr wrap="square" lIns="0" tIns="0" rIns="0" bIns="0" rtlCol="0" anchor="ctr">
            <a:noAutofit/>
          </a:bodyPr>
          <a:lstStyle/>
          <a:p>
            <a:pPr algn="l"/>
            <a:endParaRPr lang="nl-BE" sz="1600" b="1" dirty="0" err="1">
              <a:latin typeface="+mj-lt"/>
            </a:endParaRPr>
          </a:p>
        </p:txBody>
      </p:sp>
      <p:sp>
        <p:nvSpPr>
          <p:cNvPr id="10" name="Tijdelijke aanduiding voor afbeelding 8">
            <a:extLst>
              <a:ext uri="{FF2B5EF4-FFF2-40B4-BE49-F238E27FC236}">
                <a16:creationId xmlns:a16="http://schemas.microsoft.com/office/drawing/2014/main" id="{AD144CC7-24AF-4B98-A99B-B1C4731EA7C1}"/>
              </a:ext>
            </a:extLst>
          </p:cNvPr>
          <p:cNvSpPr>
            <a:spLocks noGrp="1"/>
          </p:cNvSpPr>
          <p:nvPr>
            <p:ph type="pic" sz="quarter" idx="15"/>
          </p:nvPr>
        </p:nvSpPr>
        <p:spPr>
          <a:xfrm>
            <a:off x="6316892" y="1498294"/>
            <a:ext cx="5216296" cy="4318612"/>
          </a:xfrm>
          <a:solidFill>
            <a:schemeClr val="bg1">
              <a:lumMod val="95000"/>
            </a:schemeClr>
          </a:solidFill>
        </p:spPr>
        <p:txBody>
          <a:bodyPr anchor="ctr"/>
          <a:lstStyle>
            <a:lvl1pPr marL="0" indent="0" algn="ctr">
              <a:buNone/>
              <a:defRPr baseline="-25000"/>
            </a:lvl1pPr>
          </a:lstStyle>
          <a:p>
            <a:r>
              <a:rPr lang="nl-NL"/>
              <a:t>Klik op het pictogram als u een afbeelding wilt toevoegen</a:t>
            </a:r>
            <a:endParaRPr lang="nl-BE"/>
          </a:p>
        </p:txBody>
      </p:sp>
      <p:sp>
        <p:nvSpPr>
          <p:cNvPr id="3" name="Tijdelijke aanduiding voor voettekst 2">
            <a:extLst>
              <a:ext uri="{FF2B5EF4-FFF2-40B4-BE49-F238E27FC236}">
                <a16:creationId xmlns:a16="http://schemas.microsoft.com/office/drawing/2014/main" id="{0A07FF47-0AD2-43C2-9277-CB894FC14659}"/>
              </a:ext>
            </a:extLst>
          </p:cNvPr>
          <p:cNvSpPr>
            <a:spLocks noGrp="1"/>
          </p:cNvSpPr>
          <p:nvPr>
            <p:ph type="ftr" sz="quarter" idx="16"/>
          </p:nvPr>
        </p:nvSpPr>
        <p:spPr/>
        <p:txBody>
          <a:bodyPr/>
          <a:lstStyle/>
          <a:p>
            <a:endParaRPr lang="nl-BE" dirty="0"/>
          </a:p>
        </p:txBody>
      </p:sp>
      <p:sp>
        <p:nvSpPr>
          <p:cNvPr id="7" name="Tijdelijke aanduiding voor dianummer 6">
            <a:extLst>
              <a:ext uri="{FF2B5EF4-FFF2-40B4-BE49-F238E27FC236}">
                <a16:creationId xmlns:a16="http://schemas.microsoft.com/office/drawing/2014/main" id="{88A0E239-68C7-4306-919F-48F06039CEAA}"/>
              </a:ext>
            </a:extLst>
          </p:cNvPr>
          <p:cNvSpPr>
            <a:spLocks noGrp="1"/>
          </p:cNvSpPr>
          <p:nvPr>
            <p:ph type="sldNum" sz="quarter" idx="17"/>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224590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en beeld">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4068000" y="0"/>
            <a:ext cx="8124000" cy="6858000"/>
          </a:xfrm>
          <a:prstGeom prst="rect">
            <a:avLst/>
          </a:prstGeom>
          <a:solidFill>
            <a:schemeClr val="bg1">
              <a:lumMod val="95000"/>
            </a:schemeClr>
          </a:solidFill>
        </p:spPr>
        <p:txBody>
          <a:bodyPr anchor="ctr"/>
          <a:lstStyle>
            <a:lvl1pPr marL="0" indent="0" algn="ctr">
              <a:buNone/>
              <a:defRPr baseline="-25000"/>
            </a:lvl1pPr>
          </a:lstStyle>
          <a:p>
            <a:r>
              <a:rPr lang="nl-NL"/>
              <a:t>Klik op het pictogram als u een afbeelding wilt toevoegen</a:t>
            </a:r>
            <a:endParaRPr lang="nl-BE"/>
          </a:p>
        </p:txBody>
      </p:sp>
      <p:sp>
        <p:nvSpPr>
          <p:cNvPr id="7" name="Rechthoek 6">
            <a:extLst>
              <a:ext uri="{FF2B5EF4-FFF2-40B4-BE49-F238E27FC236}">
                <a16:creationId xmlns:a16="http://schemas.microsoft.com/office/drawing/2014/main" id="{E5744A9E-4C9D-4407-95E8-93A822A070AB}"/>
              </a:ext>
            </a:extLst>
          </p:cNvPr>
          <p:cNvSpPr/>
          <p:nvPr userDrawn="1"/>
        </p:nvSpPr>
        <p:spPr>
          <a:xfrm>
            <a:off x="0" y="1"/>
            <a:ext cx="4068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a:xfrm>
            <a:off x="395999" y="594002"/>
            <a:ext cx="3099759" cy="1518019"/>
          </a:xfrm>
        </p:spPr>
        <p:txBody>
          <a:bodyPr/>
          <a:lstStyle>
            <a:lvl1pPr>
              <a:defRPr>
                <a:solidFill>
                  <a:schemeClr val="bg1"/>
                </a:solidFill>
              </a:defRPr>
            </a:lvl1p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410178" y="228154"/>
            <a:ext cx="3099759" cy="365125"/>
          </a:xfrm>
        </p:spPr>
        <p:txBody>
          <a:bodyPr anchor="b" anchorCtr="0"/>
          <a:lstStyle>
            <a:lvl1pPr marL="0" indent="0">
              <a:buNone/>
              <a:defRPr sz="1400" b="1">
                <a:solidFill>
                  <a:schemeClr val="tx1"/>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3" name="Gedeeltelijke cirkel 12">
            <a:extLst>
              <a:ext uri="{FF2B5EF4-FFF2-40B4-BE49-F238E27FC236}">
                <a16:creationId xmlns:a16="http://schemas.microsoft.com/office/drawing/2014/main" id="{0AADED64-0876-4931-A9EE-AB3D2BA7A2FD}"/>
              </a:ext>
            </a:extLst>
          </p:cNvPr>
          <p:cNvSpPr/>
          <p:nvPr userDrawn="1"/>
        </p:nvSpPr>
        <p:spPr>
          <a:xfrm rot="10800000">
            <a:off x="-1133620" y="3233068"/>
            <a:ext cx="2267240" cy="2267240"/>
          </a:xfrm>
          <a:prstGeom prst="pie">
            <a:avLst>
              <a:gd name="adj1" fmla="val 5397516"/>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3" name="Rechthoekige driehoek 2">
            <a:extLst>
              <a:ext uri="{FF2B5EF4-FFF2-40B4-BE49-F238E27FC236}">
                <a16:creationId xmlns:a16="http://schemas.microsoft.com/office/drawing/2014/main" id="{F3C90441-3937-4C81-9D31-E604F064ACB4}"/>
              </a:ext>
            </a:extLst>
          </p:cNvPr>
          <p:cNvSpPr/>
          <p:nvPr userDrawn="1"/>
        </p:nvSpPr>
        <p:spPr>
          <a:xfrm rot="2700000">
            <a:off x="1465650" y="3565098"/>
            <a:ext cx="1603181" cy="1603181"/>
          </a:xfrm>
          <a:prstGeom prst="rtTriangle">
            <a:avLst/>
          </a:prstGeom>
          <a:solidFill>
            <a:schemeClr val="tx1"/>
          </a:solidFill>
        </p:spPr>
        <p:txBody>
          <a:bodyPr wrap="square" lIns="0" tIns="0" rIns="0" bIns="0" rtlCol="0" anchor="ctr">
            <a:spAutoFit/>
          </a:bodyPr>
          <a:lstStyle/>
          <a:p>
            <a:pPr algn="l"/>
            <a:endParaRPr lang="nl-BE" sz="1600" b="1" dirty="0" err="1">
              <a:latin typeface="+mj-lt"/>
            </a:endParaRPr>
          </a:p>
        </p:txBody>
      </p:sp>
      <p:sp>
        <p:nvSpPr>
          <p:cNvPr id="12" name="Gelijkbenige driehoek 11">
            <a:extLst>
              <a:ext uri="{FF2B5EF4-FFF2-40B4-BE49-F238E27FC236}">
                <a16:creationId xmlns:a16="http://schemas.microsoft.com/office/drawing/2014/main" id="{3111EF6E-8FC3-45A5-9B2C-59A64898FD7D}"/>
              </a:ext>
            </a:extLst>
          </p:cNvPr>
          <p:cNvSpPr/>
          <p:nvPr userDrawn="1"/>
        </p:nvSpPr>
        <p:spPr>
          <a:xfrm rot="5400000">
            <a:off x="520048"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15" name="Graphic 14">
            <a:extLst>
              <a:ext uri="{FF2B5EF4-FFF2-40B4-BE49-F238E27FC236}">
                <a16:creationId xmlns:a16="http://schemas.microsoft.com/office/drawing/2014/main" id="{66ADB4E9-B920-4075-9621-AB504B05FA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9817" y="6221683"/>
            <a:ext cx="1153603" cy="366439"/>
          </a:xfrm>
          <a:prstGeom prst="rect">
            <a:avLst/>
          </a:prstGeom>
        </p:spPr>
      </p:pic>
    </p:spTree>
    <p:extLst>
      <p:ext uri="{BB962C8B-B14F-4D97-AF65-F5344CB8AC3E}">
        <p14:creationId xmlns:p14="http://schemas.microsoft.com/office/powerpoint/2010/main" val="332897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3"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en beeld rond">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5334000" y="0"/>
            <a:ext cx="6858000" cy="6858000"/>
          </a:xfrm>
          <a:prstGeom prst="ellipse">
            <a:avLst/>
          </a:prstGeom>
          <a:solidFill>
            <a:schemeClr val="bg1">
              <a:lumMod val="95000"/>
            </a:schemeClr>
          </a:solidFill>
        </p:spPr>
        <p:txBody>
          <a:bodyPr anchor="ctr"/>
          <a:lstStyle>
            <a:lvl1pPr marL="0" indent="0" algn="ctr">
              <a:buNone/>
              <a:defRPr baseline="-25000"/>
            </a:lvl1pPr>
          </a:lstStyle>
          <a:p>
            <a:r>
              <a:rPr lang="nl-NL"/>
              <a:t>Klik op het pictogram als u een afbeelding wilt toevoegen</a:t>
            </a:r>
            <a:endParaRPr lang="nl-BE"/>
          </a:p>
        </p:txBody>
      </p:sp>
      <p:sp>
        <p:nvSpPr>
          <p:cNvPr id="7" name="Rechthoek 6">
            <a:extLst>
              <a:ext uri="{FF2B5EF4-FFF2-40B4-BE49-F238E27FC236}">
                <a16:creationId xmlns:a16="http://schemas.microsoft.com/office/drawing/2014/main" id="{E5744A9E-4C9D-4407-95E8-93A822A070AB}"/>
              </a:ext>
            </a:extLst>
          </p:cNvPr>
          <p:cNvSpPr/>
          <p:nvPr userDrawn="1"/>
        </p:nvSpPr>
        <p:spPr>
          <a:xfrm>
            <a:off x="0" y="1"/>
            <a:ext cx="533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a:xfrm>
            <a:off x="658813" y="2534757"/>
            <a:ext cx="4111491" cy="1518019"/>
          </a:xfrm>
        </p:spPr>
        <p:txBody>
          <a:bodyPr/>
          <a:lstStyle>
            <a:lvl1pPr>
              <a:defRPr sz="5400">
                <a:solidFill>
                  <a:schemeClr val="bg1"/>
                </a:solidFill>
              </a:defRPr>
            </a:lvl1p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58814" y="2168909"/>
            <a:ext cx="4111491" cy="365125"/>
          </a:xfrm>
        </p:spPr>
        <p:txBody>
          <a:bodyPr anchor="b" anchorCtr="0"/>
          <a:lstStyle>
            <a:lvl1pPr marL="0" indent="0">
              <a:buNone/>
              <a:defRPr sz="1800" b="1">
                <a:solidFill>
                  <a:schemeClr val="tx1"/>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3" name="Gelijkbenige driehoek 12">
            <a:extLst>
              <a:ext uri="{FF2B5EF4-FFF2-40B4-BE49-F238E27FC236}">
                <a16:creationId xmlns:a16="http://schemas.microsoft.com/office/drawing/2014/main" id="{71B860D1-B68B-4561-980B-4382E8D287F4}"/>
              </a:ext>
            </a:extLst>
          </p:cNvPr>
          <p:cNvSpPr/>
          <p:nvPr userDrawn="1"/>
        </p:nvSpPr>
        <p:spPr>
          <a:xfrm rot="5400000">
            <a:off x="520048"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14" name="Graphic 13">
            <a:extLst>
              <a:ext uri="{FF2B5EF4-FFF2-40B4-BE49-F238E27FC236}">
                <a16:creationId xmlns:a16="http://schemas.microsoft.com/office/drawing/2014/main" id="{9F0F11E7-9850-4593-A80E-3568CCD7A0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9817" y="6221683"/>
            <a:ext cx="1153603" cy="366439"/>
          </a:xfrm>
          <a:prstGeom prst="rect">
            <a:avLst/>
          </a:prstGeom>
        </p:spPr>
      </p:pic>
    </p:spTree>
    <p:extLst>
      <p:ext uri="{BB962C8B-B14F-4D97-AF65-F5344CB8AC3E}">
        <p14:creationId xmlns:p14="http://schemas.microsoft.com/office/powerpoint/2010/main" val="112905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en beeld rond groot">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5334000" y="0"/>
            <a:ext cx="8012463" cy="8012463"/>
          </a:xfrm>
          <a:prstGeom prst="ellipse">
            <a:avLst/>
          </a:prstGeom>
          <a:solidFill>
            <a:schemeClr val="bg1">
              <a:lumMod val="95000"/>
            </a:schemeClr>
          </a:solidFill>
        </p:spPr>
        <p:txBody>
          <a:bodyPr anchor="ctr"/>
          <a:lstStyle>
            <a:lvl1pPr marL="0" indent="0" algn="ctr">
              <a:buNone/>
              <a:defRPr baseline="-25000"/>
            </a:lvl1pPr>
          </a:lstStyle>
          <a:p>
            <a:r>
              <a:rPr lang="nl-NL"/>
              <a:t>Klik op het pictogram als u een afbeelding wilt toevoegen</a:t>
            </a:r>
            <a:endParaRPr lang="nl-BE"/>
          </a:p>
        </p:txBody>
      </p:sp>
      <p:sp>
        <p:nvSpPr>
          <p:cNvPr id="7" name="Rechthoek 6">
            <a:extLst>
              <a:ext uri="{FF2B5EF4-FFF2-40B4-BE49-F238E27FC236}">
                <a16:creationId xmlns:a16="http://schemas.microsoft.com/office/drawing/2014/main" id="{E5744A9E-4C9D-4407-95E8-93A822A070AB}"/>
              </a:ext>
            </a:extLst>
          </p:cNvPr>
          <p:cNvSpPr/>
          <p:nvPr userDrawn="1"/>
        </p:nvSpPr>
        <p:spPr>
          <a:xfrm>
            <a:off x="0" y="1"/>
            <a:ext cx="533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a:xfrm>
            <a:off x="658813" y="2395491"/>
            <a:ext cx="4078440" cy="1518019"/>
          </a:xfrm>
        </p:spPr>
        <p:txBody>
          <a:bodyPr/>
          <a:lstStyle>
            <a:lvl1pPr>
              <a:defRPr sz="5400">
                <a:solidFill>
                  <a:schemeClr val="bg1"/>
                </a:solidFill>
              </a:defRPr>
            </a:lvl1p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58814" y="1943049"/>
            <a:ext cx="4078440" cy="365125"/>
          </a:xfrm>
        </p:spPr>
        <p:txBody>
          <a:bodyPr anchor="b" anchorCtr="0"/>
          <a:lstStyle>
            <a:lvl1pPr marL="0" indent="0">
              <a:buNone/>
              <a:defRPr sz="1800" b="1">
                <a:solidFill>
                  <a:schemeClr val="tx1"/>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3" name="Gelijkbenige driehoek 12">
            <a:extLst>
              <a:ext uri="{FF2B5EF4-FFF2-40B4-BE49-F238E27FC236}">
                <a16:creationId xmlns:a16="http://schemas.microsoft.com/office/drawing/2014/main" id="{C7D6F2DF-73FA-44B9-AC6A-A6D99D402837}"/>
              </a:ext>
            </a:extLst>
          </p:cNvPr>
          <p:cNvSpPr/>
          <p:nvPr userDrawn="1"/>
        </p:nvSpPr>
        <p:spPr>
          <a:xfrm rot="5400000">
            <a:off x="520048"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14" name="Graphic 13">
            <a:extLst>
              <a:ext uri="{FF2B5EF4-FFF2-40B4-BE49-F238E27FC236}">
                <a16:creationId xmlns:a16="http://schemas.microsoft.com/office/drawing/2014/main" id="{D55703C9-DB6A-4567-A86F-AAB8884E9E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9817" y="6221683"/>
            <a:ext cx="1153603" cy="366439"/>
          </a:xfrm>
          <a:prstGeom prst="rect">
            <a:avLst/>
          </a:prstGeom>
        </p:spPr>
      </p:pic>
    </p:spTree>
    <p:extLst>
      <p:ext uri="{BB962C8B-B14F-4D97-AF65-F5344CB8AC3E}">
        <p14:creationId xmlns:p14="http://schemas.microsoft.com/office/powerpoint/2010/main" val="87259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en quote met naam">
    <p:bg>
      <p:bgPr>
        <a:solidFill>
          <a:schemeClr val="accent3"/>
        </a:solidFill>
        <a:effectLst/>
      </p:bgPr>
    </p:bg>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9B59B370-7A14-4E21-B0B9-73EDED373C94}"/>
              </a:ext>
            </a:extLst>
          </p:cNvPr>
          <p:cNvSpPr>
            <a:spLocks noGrp="1"/>
          </p:cNvSpPr>
          <p:nvPr>
            <p:ph type="ftr" sz="quarter" idx="11"/>
          </p:nvPr>
        </p:nvSpPr>
        <p:spPr/>
        <p:txBody>
          <a:bodyPr/>
          <a:lstStyle>
            <a:lvl1pPr>
              <a:defRPr>
                <a:solidFill>
                  <a:schemeClr val="bg1"/>
                </a:solidFill>
              </a:defRPr>
            </a:lvl1pPr>
          </a:lstStyle>
          <a:p>
            <a:endParaRPr lang="nl-BE"/>
          </a:p>
        </p:txBody>
      </p:sp>
      <p:sp>
        <p:nvSpPr>
          <p:cNvPr id="6" name="Tijdelijke aanduiding voor dianummer 5">
            <a:extLst>
              <a:ext uri="{FF2B5EF4-FFF2-40B4-BE49-F238E27FC236}">
                <a16:creationId xmlns:a16="http://schemas.microsoft.com/office/drawing/2014/main" id="{07B10F6A-E5A8-4073-BA1D-CB285F2FF267}"/>
              </a:ext>
            </a:extLst>
          </p:cNvPr>
          <p:cNvSpPr>
            <a:spLocks noGrp="1"/>
          </p:cNvSpPr>
          <p:nvPr>
            <p:ph type="sldNum" sz="quarter" idx="12"/>
          </p:nvPr>
        </p:nvSpPr>
        <p:spPr/>
        <p:txBody>
          <a:bodyPr/>
          <a:lstStyle>
            <a:lvl1pPr>
              <a:defRPr>
                <a:solidFill>
                  <a:schemeClr val="bg1"/>
                </a:solidFill>
              </a:defRPr>
            </a:lvl1pPr>
          </a:lstStyle>
          <a:p>
            <a:fld id="{FF88DA20-ED00-471C-9170-60F590CB400A}" type="slidenum">
              <a:rPr lang="nl-BE" smtClean="0"/>
              <a:pPr/>
              <a:t>‹#›</a:t>
            </a:fld>
            <a:endParaRPr lang="nl-BE"/>
          </a:p>
        </p:txBody>
      </p:sp>
      <p:sp>
        <p:nvSpPr>
          <p:cNvPr id="11" name="Tijdelijke aanduiding voor afbeelding 8">
            <a:extLst>
              <a:ext uri="{FF2B5EF4-FFF2-40B4-BE49-F238E27FC236}">
                <a16:creationId xmlns:a16="http://schemas.microsoft.com/office/drawing/2014/main" id="{C62F4BC8-6200-4266-A16A-CC0C8AAADA8E}"/>
              </a:ext>
            </a:extLst>
          </p:cNvPr>
          <p:cNvSpPr>
            <a:spLocks noGrp="1"/>
          </p:cNvSpPr>
          <p:nvPr>
            <p:ph type="pic" sz="quarter" idx="14"/>
          </p:nvPr>
        </p:nvSpPr>
        <p:spPr>
          <a:xfrm>
            <a:off x="1884168" y="2676017"/>
            <a:ext cx="1432282" cy="1432282"/>
          </a:xfrm>
          <a:prstGeom prst="ellipse">
            <a:avLst/>
          </a:prstGeom>
          <a:solidFill>
            <a:schemeClr val="bg1">
              <a:lumMod val="95000"/>
            </a:schemeClr>
          </a:solidFill>
        </p:spPr>
        <p:txBody>
          <a:bodyPr anchor="ctr"/>
          <a:lstStyle>
            <a:lvl1pPr marL="0" indent="0" algn="ctr">
              <a:buNone/>
              <a:defRPr sz="2000" baseline="-25000"/>
            </a:lvl1pPr>
          </a:lstStyle>
          <a:p>
            <a:r>
              <a:rPr lang="nl-NL"/>
              <a:t>Klik op het pictogram als u een afbeelding wilt toevoegen</a:t>
            </a:r>
            <a:endParaRPr lang="nl-BE"/>
          </a:p>
        </p:txBody>
      </p:sp>
      <p:sp>
        <p:nvSpPr>
          <p:cNvPr id="12" name="Tijdelijke aanduiding voor tekst 9">
            <a:extLst>
              <a:ext uri="{FF2B5EF4-FFF2-40B4-BE49-F238E27FC236}">
                <a16:creationId xmlns:a16="http://schemas.microsoft.com/office/drawing/2014/main" id="{15423308-AAC4-429E-A2F1-870836FD7C0D}"/>
              </a:ext>
            </a:extLst>
          </p:cNvPr>
          <p:cNvSpPr>
            <a:spLocks noGrp="1"/>
          </p:cNvSpPr>
          <p:nvPr>
            <p:ph type="body" sz="quarter" idx="15" hasCustomPrompt="1"/>
          </p:nvPr>
        </p:nvSpPr>
        <p:spPr>
          <a:xfrm>
            <a:off x="3689799" y="2321999"/>
            <a:ext cx="6181314" cy="2140319"/>
          </a:xfrm>
        </p:spPr>
        <p:txBody>
          <a:bodyPr/>
          <a:lstStyle>
            <a:lvl1pPr marL="0" indent="0">
              <a:buNone/>
              <a:defRPr sz="2700" b="1">
                <a:solidFill>
                  <a:schemeClr val="bg1"/>
                </a:solidFill>
                <a:latin typeface="+mj-lt"/>
              </a:defRPr>
            </a:lvl1pPr>
          </a:lstStyle>
          <a:p>
            <a:pPr lvl="0"/>
            <a:r>
              <a:rPr lang="nl-NL" dirty="0"/>
              <a:t>Lorem ipsum dolor sit amet, consectetuer adipiscing elit. Maecenas porttitor congue massa. Fusce posuere, magna sed pulvinar ultricies, purus lectus malesuada libero, sit amet commodo magna eros quis </a:t>
            </a:r>
            <a:r>
              <a:rPr lang="nl-NL" dirty="0" err="1"/>
              <a:t>urna</a:t>
            </a:r>
            <a:r>
              <a:rPr lang="nl-NL" dirty="0"/>
              <a:t>.</a:t>
            </a:r>
          </a:p>
        </p:txBody>
      </p:sp>
      <p:sp>
        <p:nvSpPr>
          <p:cNvPr id="13" name="Tijdelijke aanduiding voor tekst 9">
            <a:extLst>
              <a:ext uri="{FF2B5EF4-FFF2-40B4-BE49-F238E27FC236}">
                <a16:creationId xmlns:a16="http://schemas.microsoft.com/office/drawing/2014/main" id="{08574577-82D1-450C-AB07-3C42489D1E2E}"/>
              </a:ext>
            </a:extLst>
          </p:cNvPr>
          <p:cNvSpPr>
            <a:spLocks noGrp="1"/>
          </p:cNvSpPr>
          <p:nvPr>
            <p:ph type="body" sz="quarter" idx="16" hasCustomPrompt="1"/>
          </p:nvPr>
        </p:nvSpPr>
        <p:spPr>
          <a:xfrm>
            <a:off x="3685518" y="4574866"/>
            <a:ext cx="6308725" cy="466613"/>
          </a:xfrm>
        </p:spPr>
        <p:txBody>
          <a:bodyPr anchor="b"/>
          <a:lstStyle>
            <a:lvl1pPr marL="0" indent="0">
              <a:buFontTx/>
              <a:buNone/>
              <a:defRPr sz="2100" b="1">
                <a:solidFill>
                  <a:schemeClr val="tx1"/>
                </a:solidFill>
                <a:latin typeface="+mj-lt"/>
              </a:defRPr>
            </a:lvl1pPr>
          </a:lstStyle>
          <a:p>
            <a:pPr lvl="0"/>
            <a:r>
              <a:rPr lang="nl-NL" dirty="0"/>
              <a:t>Naam Achternaam</a:t>
            </a:r>
            <a:endParaRPr lang="nl-BE" dirty="0"/>
          </a:p>
        </p:txBody>
      </p:sp>
      <p:sp>
        <p:nvSpPr>
          <p:cNvPr id="14" name="Tijdelijke aanduiding voor tekst 11">
            <a:extLst>
              <a:ext uri="{FF2B5EF4-FFF2-40B4-BE49-F238E27FC236}">
                <a16:creationId xmlns:a16="http://schemas.microsoft.com/office/drawing/2014/main" id="{ED6C814E-9199-4384-8E04-80BC32268AA6}"/>
              </a:ext>
            </a:extLst>
          </p:cNvPr>
          <p:cNvSpPr>
            <a:spLocks noGrp="1"/>
          </p:cNvSpPr>
          <p:nvPr>
            <p:ph type="body" sz="quarter" idx="17" hasCustomPrompt="1"/>
          </p:nvPr>
        </p:nvSpPr>
        <p:spPr>
          <a:xfrm>
            <a:off x="3685518" y="5041479"/>
            <a:ext cx="1909500" cy="466613"/>
          </a:xfrm>
        </p:spPr>
        <p:txBody>
          <a:bodyPr/>
          <a:lstStyle>
            <a:lvl1pPr marL="0" indent="0">
              <a:buNone/>
              <a:defRPr sz="2100">
                <a:solidFill>
                  <a:schemeClr val="tx1"/>
                </a:solidFill>
                <a:latin typeface="+mj-lt"/>
              </a:defRPr>
            </a:lvl1pPr>
            <a:lvl2pPr marL="358163" indent="0">
              <a:buNone/>
              <a:defRPr sz="2200">
                <a:latin typeface="+mj-lt"/>
              </a:defRPr>
            </a:lvl2pPr>
            <a:lvl3pPr marL="720000" indent="0">
              <a:buNone/>
              <a:defRPr sz="2200">
                <a:latin typeface="+mj-lt"/>
              </a:defRPr>
            </a:lvl3pPr>
            <a:lvl4pPr marL="1080000" indent="0">
              <a:buNone/>
              <a:defRPr sz="2200">
                <a:latin typeface="+mj-lt"/>
              </a:defRPr>
            </a:lvl4pPr>
            <a:lvl5pPr marL="1440000" indent="0">
              <a:buNone/>
              <a:defRPr sz="2200">
                <a:latin typeface="+mj-lt"/>
              </a:defRPr>
            </a:lvl5pPr>
          </a:lstStyle>
          <a:p>
            <a:pPr lvl="0"/>
            <a:r>
              <a:rPr lang="nl-NL" dirty="0"/>
              <a:t>Datum</a:t>
            </a:r>
            <a:endParaRPr lang="nl-BE" dirty="0"/>
          </a:p>
        </p:txBody>
      </p:sp>
      <p:sp>
        <p:nvSpPr>
          <p:cNvPr id="16" name="Gedeeltelijke cirkel 15">
            <a:extLst>
              <a:ext uri="{FF2B5EF4-FFF2-40B4-BE49-F238E27FC236}">
                <a16:creationId xmlns:a16="http://schemas.microsoft.com/office/drawing/2014/main" id="{D09C221D-B46C-40B3-A53A-E96521698B1E}"/>
              </a:ext>
            </a:extLst>
          </p:cNvPr>
          <p:cNvSpPr/>
          <p:nvPr userDrawn="1"/>
        </p:nvSpPr>
        <p:spPr>
          <a:xfrm>
            <a:off x="3685518" y="1504271"/>
            <a:ext cx="623480" cy="623480"/>
          </a:xfrm>
          <a:prstGeom prst="pie">
            <a:avLst>
              <a:gd name="adj1" fmla="val 5397516"/>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0" name="Gedeeltelijke cirkel 19">
            <a:extLst>
              <a:ext uri="{FF2B5EF4-FFF2-40B4-BE49-F238E27FC236}">
                <a16:creationId xmlns:a16="http://schemas.microsoft.com/office/drawing/2014/main" id="{4D96823D-B755-421C-8B12-28EC2990AB52}"/>
              </a:ext>
            </a:extLst>
          </p:cNvPr>
          <p:cNvSpPr/>
          <p:nvPr userDrawn="1"/>
        </p:nvSpPr>
        <p:spPr>
          <a:xfrm>
            <a:off x="3997258" y="1504271"/>
            <a:ext cx="623480" cy="623480"/>
          </a:xfrm>
          <a:prstGeom prst="pie">
            <a:avLst>
              <a:gd name="adj1" fmla="val 5397516"/>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1" name="Rechthoekige driehoek 20">
            <a:extLst>
              <a:ext uri="{FF2B5EF4-FFF2-40B4-BE49-F238E27FC236}">
                <a16:creationId xmlns:a16="http://schemas.microsoft.com/office/drawing/2014/main" id="{59D4E89D-E1B0-42CA-B7C9-B61705D298B8}"/>
              </a:ext>
            </a:extLst>
          </p:cNvPr>
          <p:cNvSpPr/>
          <p:nvPr userDrawn="1"/>
        </p:nvSpPr>
        <p:spPr>
          <a:xfrm flipV="1">
            <a:off x="0" y="-1"/>
            <a:ext cx="3548050" cy="3547432"/>
          </a:xfrm>
          <a:prstGeom prst="rtTriangle">
            <a:avLst/>
          </a:prstGeom>
          <a:solidFill>
            <a:schemeClr val="accent3">
              <a:lumMod val="75000"/>
              <a:alpha val="30000"/>
            </a:schemeClr>
          </a:solidFill>
        </p:spPr>
        <p:txBody>
          <a:bodyPr wrap="square" lIns="0" tIns="0" rIns="0" bIns="0" rtlCol="0" anchor="ctr">
            <a:noAutofit/>
          </a:bodyPr>
          <a:lstStyle/>
          <a:p>
            <a:pPr algn="l"/>
            <a:endParaRPr lang="nl-BE" sz="1600" b="1" dirty="0" err="1">
              <a:latin typeface="+mj-lt"/>
            </a:endParaRPr>
          </a:p>
        </p:txBody>
      </p:sp>
      <p:sp>
        <p:nvSpPr>
          <p:cNvPr id="24" name="Gedeeltelijke cirkel 23">
            <a:extLst>
              <a:ext uri="{FF2B5EF4-FFF2-40B4-BE49-F238E27FC236}">
                <a16:creationId xmlns:a16="http://schemas.microsoft.com/office/drawing/2014/main" id="{1E6B0ED3-9A30-46EC-AA0B-E59F3A50AC70}"/>
              </a:ext>
            </a:extLst>
          </p:cNvPr>
          <p:cNvSpPr/>
          <p:nvPr userDrawn="1"/>
        </p:nvSpPr>
        <p:spPr>
          <a:xfrm>
            <a:off x="11439017" y="2676017"/>
            <a:ext cx="1505966" cy="1505966"/>
          </a:xfrm>
          <a:prstGeom prst="pie">
            <a:avLst>
              <a:gd name="adj1" fmla="val 5397516"/>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lvl1pPr>
              <a:defRPr>
                <a:solidFill>
                  <a:schemeClr val="bg1"/>
                </a:solidFill>
              </a:defRPr>
            </a:lvl1p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58813" y="228154"/>
            <a:ext cx="3714750" cy="365125"/>
          </a:xfrm>
        </p:spPr>
        <p:txBody>
          <a:bodyPr anchor="b" anchorCtr="0"/>
          <a:lstStyle>
            <a:lvl1pPr marL="0" indent="0">
              <a:buNone/>
              <a:defRPr sz="1400" b="1">
                <a:solidFill>
                  <a:schemeClr val="tx1"/>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7" name="Gelijkbenige driehoek 16">
            <a:extLst>
              <a:ext uri="{FF2B5EF4-FFF2-40B4-BE49-F238E27FC236}">
                <a16:creationId xmlns:a16="http://schemas.microsoft.com/office/drawing/2014/main" id="{2F9F5A7B-25BB-4ADD-8F34-A3B0D0A2A8FB}"/>
              </a:ext>
            </a:extLst>
          </p:cNvPr>
          <p:cNvSpPr/>
          <p:nvPr userDrawn="1"/>
        </p:nvSpPr>
        <p:spPr>
          <a:xfrm rot="16200000">
            <a:off x="11475085"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Tree>
    <p:extLst>
      <p:ext uri="{BB962C8B-B14F-4D97-AF65-F5344CB8AC3E}">
        <p14:creationId xmlns:p14="http://schemas.microsoft.com/office/powerpoint/2010/main" val="73002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650"/>
                            </p:stCondLst>
                            <p:childTnLst>
                              <p:par>
                                <p:cTn id="14" presetID="49" presetClass="entr" presetSubtype="0" decel="10000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 calcmode="lin" valueType="num">
                                      <p:cBhvr>
                                        <p:cTn id="18" dur="500" fill="hold"/>
                                        <p:tgtEl>
                                          <p:spTgt spid="16"/>
                                        </p:tgtEl>
                                        <p:attrNameLst>
                                          <p:attrName>style.rotation</p:attrName>
                                        </p:attrNameLst>
                                      </p:cBhvr>
                                      <p:tavLst>
                                        <p:tav tm="0">
                                          <p:val>
                                            <p:fltVal val="360"/>
                                          </p:val>
                                        </p:tav>
                                        <p:tav tm="100000">
                                          <p:val>
                                            <p:fltVal val="0"/>
                                          </p:val>
                                        </p:tav>
                                      </p:tavLst>
                                    </p:anim>
                                    <p:animEffect transition="in" filter="fade">
                                      <p:cBhvr>
                                        <p:cTn id="19" dur="500"/>
                                        <p:tgtEl>
                                          <p:spTgt spid="16"/>
                                        </p:tgtEl>
                                      </p:cBhvr>
                                    </p:animEffect>
                                  </p:childTnLst>
                                </p:cTn>
                              </p:par>
                              <p:par>
                                <p:cTn id="20" presetID="49" presetClass="entr" presetSubtype="0" decel="10000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 calcmode="lin" valueType="num">
                                      <p:cBhvr>
                                        <p:cTn id="24" dur="500" fill="hold"/>
                                        <p:tgtEl>
                                          <p:spTgt spid="20"/>
                                        </p:tgtEl>
                                        <p:attrNameLst>
                                          <p:attrName>style.rotation</p:attrName>
                                        </p:attrNameLst>
                                      </p:cBhvr>
                                      <p:tavLst>
                                        <p:tav tm="0">
                                          <p:val>
                                            <p:fltVal val="360"/>
                                          </p:val>
                                        </p:tav>
                                        <p:tav tm="100000">
                                          <p:val>
                                            <p:fltVal val="0"/>
                                          </p:val>
                                        </p:tav>
                                      </p:tavLst>
                                    </p:anim>
                                    <p:animEffect transition="in" filter="fade">
                                      <p:cBhvr>
                                        <p:cTn id="25" dur="500"/>
                                        <p:tgtEl>
                                          <p:spTgt spid="20"/>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10" presetClass="entr" presetSubtype="0" fill="hold" grpId="0" nodeType="withEffect">
                                  <p:stCondLst>
                                    <p:cond delay="400"/>
                                  </p:stCondLst>
                                  <p:iterate type="wd">
                                    <p:tmPct val="5000"/>
                                  </p:iterate>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fade">
                                      <p:cBhvr>
                                        <p:cTn id="33" dur="500"/>
                                        <p:tgtEl>
                                          <p:spTgt spid="12">
                                            <p:txEl>
                                              <p:pRg st="0" end="0"/>
                                            </p:txEl>
                                          </p:spTgt>
                                        </p:tgtEl>
                                      </p:cBhvr>
                                    </p:animEffect>
                                  </p:childTnLst>
                                </p:cTn>
                              </p:par>
                            </p:childTnLst>
                          </p:cTn>
                        </p:par>
                        <p:par>
                          <p:cTn id="34" fill="hold">
                            <p:stCondLst>
                              <p:cond delay="2425"/>
                            </p:stCondLst>
                            <p:childTnLst>
                              <p:par>
                                <p:cTn id="35" presetID="53" presetClass="entr" presetSubtype="16" fill="hold" grpId="0" nodeType="after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 calcmode="lin" valueType="num">
                                      <p:cBhvr>
                                        <p:cTn id="3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13">
                                            <p:txEl>
                                              <p:pRg st="0" end="0"/>
                                            </p:txEl>
                                          </p:spTgt>
                                        </p:tgtEl>
                                      </p:cBhvr>
                                    </p:animEffect>
                                  </p:childTnLst>
                                </p:cTn>
                              </p:par>
                              <p:par>
                                <p:cTn id="40" presetID="53" presetClass="entr" presetSubtype="16" fill="hold" grpId="0" nodeType="withEffect">
                                  <p:stCondLst>
                                    <p:cond delay="100"/>
                                  </p:stCondLst>
                                  <p:childTnLst>
                                    <p:set>
                                      <p:cBhvr>
                                        <p:cTn id="41" dur="1" fill="hold">
                                          <p:stCondLst>
                                            <p:cond delay="0"/>
                                          </p:stCondLst>
                                        </p:cTn>
                                        <p:tgtEl>
                                          <p:spTgt spid="14">
                                            <p:txEl>
                                              <p:pRg st="0" end="0"/>
                                            </p:txEl>
                                          </p:spTgt>
                                        </p:tgtEl>
                                        <p:attrNameLst>
                                          <p:attrName>style.visibility</p:attrName>
                                        </p:attrNameLst>
                                      </p:cBhvr>
                                      <p:to>
                                        <p:strVal val="visible"/>
                                      </p:to>
                                    </p:set>
                                    <p:anim calcmode="lin" valueType="num">
                                      <p:cBhvr>
                                        <p:cTn id="42"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uild="p">
        <p:tmplLst>
          <p:tmpl lvl="1">
            <p:tnLst>
              <p:par>
                <p:cTn presetID="10" presetClass="entr" presetSubtype="0" fill="hold" nodeType="withEffect">
                  <p:stCondLst>
                    <p:cond delay="400"/>
                  </p:stCondLst>
                  <p:iterate type="wd">
                    <p:tmPct val="5000"/>
                  </p:iterate>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500" fill="hold"/>
                        <p:tgtEl>
                          <p:spTgt spid="13"/>
                        </p:tgtEl>
                        <p:attrNameLst>
                          <p:attrName>ppt_w</p:attrName>
                        </p:attrNameLst>
                      </p:cBhvr>
                      <p:tavLst>
                        <p:tav tm="0">
                          <p:val>
                            <p:fltVal val="0"/>
                          </p:val>
                        </p:tav>
                        <p:tav tm="100000">
                          <p:val>
                            <p:strVal val="#ppt_w"/>
                          </p:val>
                        </p:tav>
                      </p:tavLst>
                    </p:anim>
                    <p:anim calcmode="lin" valueType="num">
                      <p:cBhvr>
                        <p:cTn dur="500" fill="hold"/>
                        <p:tgtEl>
                          <p:spTgt spid="13"/>
                        </p:tgtEl>
                        <p:attrNameLst>
                          <p:attrName>ppt_h</p:attrName>
                        </p:attrNameLst>
                      </p:cBhvr>
                      <p:tavLst>
                        <p:tav tm="0">
                          <p:val>
                            <p:fltVal val="0"/>
                          </p:val>
                        </p:tav>
                        <p:tav tm="100000">
                          <p:val>
                            <p:strVal val="#ppt_h"/>
                          </p:val>
                        </p:tav>
                      </p:tavLst>
                    </p:anim>
                    <p:animEffect transition="in" filter="fade">
                      <p:cBhvr>
                        <p:cTn dur="500"/>
                        <p:tgtEl>
                          <p:spTgt spid="13"/>
                        </p:tgtEl>
                      </p:cBhvr>
                    </p:animEffect>
                  </p:childTnLst>
                </p:cTn>
              </p:par>
            </p:tnLst>
          </p:tmpl>
        </p:tmplLst>
      </p:bldP>
      <p:bldP spid="14" grpId="0" build="p">
        <p:tmplLst>
          <p:tmpl lvl="1">
            <p:tnLst>
              <p:par>
                <p:cTn presetID="53" presetClass="entr" presetSubtype="16"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 calcmode="lin" valueType="num">
                      <p:cBhvr>
                        <p:cTn dur="500" fill="hold"/>
                        <p:tgtEl>
                          <p:spTgt spid="14"/>
                        </p:tgtEl>
                        <p:attrNameLst>
                          <p:attrName>ppt_w</p:attrName>
                        </p:attrNameLst>
                      </p:cBhvr>
                      <p:tavLst>
                        <p:tav tm="0">
                          <p:val>
                            <p:fltVal val="0"/>
                          </p:val>
                        </p:tav>
                        <p:tav tm="100000">
                          <p:val>
                            <p:strVal val="#ppt_w"/>
                          </p:val>
                        </p:tav>
                      </p:tavLst>
                    </p:anim>
                    <p:anim calcmode="lin" valueType="num">
                      <p:cBhvr>
                        <p:cTn dur="500" fill="hold"/>
                        <p:tgtEl>
                          <p:spTgt spid="14"/>
                        </p:tgtEl>
                        <p:attrNameLst>
                          <p:attrName>ppt_h</p:attrName>
                        </p:attrNameLst>
                      </p:cBhvr>
                      <p:tavLst>
                        <p:tav tm="0">
                          <p:val>
                            <p:fltVal val="0"/>
                          </p:val>
                        </p:tav>
                        <p:tav tm="100000">
                          <p:val>
                            <p:strVal val="#ppt_h"/>
                          </p:val>
                        </p:tav>
                      </p:tavLst>
                    </p:anim>
                    <p:animEffect transition="in" filter="fade">
                      <p:cBhvr>
                        <p:cTn dur="500"/>
                        <p:tgtEl>
                          <p:spTgt spid="14"/>
                        </p:tgtEl>
                      </p:cBhvr>
                    </p:animEffect>
                  </p:childTnLst>
                </p:cTn>
              </p:par>
            </p:tnLst>
          </p:tmpl>
        </p:tmplLst>
      </p:bldP>
      <p:bldP spid="16" grpId="0" animBg="1"/>
      <p:bldP spid="20" grpId="0" animBg="1"/>
      <p:bldP spid="21" grpId="0" animBg="1"/>
      <p:bldP spid="24"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en quote met naam wit">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7" name="Rechthoekige driehoek 16">
            <a:extLst>
              <a:ext uri="{FF2B5EF4-FFF2-40B4-BE49-F238E27FC236}">
                <a16:creationId xmlns:a16="http://schemas.microsoft.com/office/drawing/2014/main" id="{15B54BF4-554B-4AEA-BD68-687B1B03F4DA}"/>
              </a:ext>
            </a:extLst>
          </p:cNvPr>
          <p:cNvSpPr/>
          <p:nvPr userDrawn="1"/>
        </p:nvSpPr>
        <p:spPr>
          <a:xfrm rot="5400000" flipV="1">
            <a:off x="9515905" y="-77"/>
            <a:ext cx="2676327" cy="2675861"/>
          </a:xfrm>
          <a:prstGeom prst="rtTriangle">
            <a:avLst/>
          </a:prstGeom>
          <a:solidFill>
            <a:schemeClr val="accent3"/>
          </a:solidFill>
        </p:spPr>
        <p:txBody>
          <a:bodyPr wrap="square" lIns="0" tIns="0" rIns="0" bIns="0" rtlCol="0" anchor="ctr">
            <a:noAutofit/>
          </a:bodyPr>
          <a:lstStyle/>
          <a:p>
            <a:pPr algn="l"/>
            <a:endParaRPr lang="nl-BE" sz="1600" b="1" dirty="0" err="1">
              <a:solidFill>
                <a:schemeClr val="accent3"/>
              </a:solidFill>
              <a:latin typeface="+mj-lt"/>
            </a:endParaRPr>
          </a:p>
        </p:txBody>
      </p:sp>
      <p:sp>
        <p:nvSpPr>
          <p:cNvPr id="18" name="Tijdelijke aanduiding voor afbeelding 8">
            <a:extLst>
              <a:ext uri="{FF2B5EF4-FFF2-40B4-BE49-F238E27FC236}">
                <a16:creationId xmlns:a16="http://schemas.microsoft.com/office/drawing/2014/main" id="{EEDC6B68-4EB7-482B-8296-A656256536D2}"/>
              </a:ext>
            </a:extLst>
          </p:cNvPr>
          <p:cNvSpPr>
            <a:spLocks noGrp="1"/>
          </p:cNvSpPr>
          <p:nvPr>
            <p:ph type="pic" sz="quarter" idx="14"/>
          </p:nvPr>
        </p:nvSpPr>
        <p:spPr>
          <a:xfrm>
            <a:off x="1884168" y="2676017"/>
            <a:ext cx="1432282" cy="1432282"/>
          </a:xfrm>
          <a:prstGeom prst="ellipse">
            <a:avLst/>
          </a:prstGeom>
          <a:solidFill>
            <a:schemeClr val="bg1">
              <a:lumMod val="95000"/>
            </a:schemeClr>
          </a:solidFill>
        </p:spPr>
        <p:txBody>
          <a:bodyPr anchor="ctr"/>
          <a:lstStyle>
            <a:lvl1pPr marL="0" indent="0" algn="ctr">
              <a:buNone/>
              <a:defRPr sz="2000" baseline="-25000"/>
            </a:lvl1pPr>
          </a:lstStyle>
          <a:p>
            <a:r>
              <a:rPr lang="nl-NL"/>
              <a:t>Klik op het pictogram als u een afbeelding wilt toevoegen</a:t>
            </a:r>
            <a:endParaRPr lang="nl-BE"/>
          </a:p>
        </p:txBody>
      </p:sp>
      <p:sp>
        <p:nvSpPr>
          <p:cNvPr id="19" name="Tijdelijke aanduiding voor tekst 9">
            <a:extLst>
              <a:ext uri="{FF2B5EF4-FFF2-40B4-BE49-F238E27FC236}">
                <a16:creationId xmlns:a16="http://schemas.microsoft.com/office/drawing/2014/main" id="{9E1CF3B3-A935-4C95-8908-594BED49F23F}"/>
              </a:ext>
            </a:extLst>
          </p:cNvPr>
          <p:cNvSpPr>
            <a:spLocks noGrp="1"/>
          </p:cNvSpPr>
          <p:nvPr>
            <p:ph type="body" sz="quarter" idx="15" hasCustomPrompt="1"/>
          </p:nvPr>
        </p:nvSpPr>
        <p:spPr>
          <a:xfrm>
            <a:off x="3689799" y="2321999"/>
            <a:ext cx="6181314" cy="2140319"/>
          </a:xfrm>
        </p:spPr>
        <p:txBody>
          <a:bodyPr/>
          <a:lstStyle>
            <a:lvl1pPr marL="0" indent="0">
              <a:buNone/>
              <a:defRPr sz="2700" b="1">
                <a:solidFill>
                  <a:schemeClr val="tx1"/>
                </a:solidFill>
                <a:latin typeface="+mj-lt"/>
              </a:defRPr>
            </a:lvl1pPr>
          </a:lstStyle>
          <a:p>
            <a:pPr lvl="0"/>
            <a:r>
              <a:rPr lang="nl-NL" dirty="0"/>
              <a:t>Lorem ipsum dolor sit amet, consectetuer adipiscing elit. Maecenas porttitor congue massa. Fusce posuere, magna sed pulvinar ultricies, purus lectus malesuada libero, sit amet commodo magna eros quis </a:t>
            </a:r>
            <a:r>
              <a:rPr lang="nl-NL" dirty="0" err="1"/>
              <a:t>urna</a:t>
            </a:r>
            <a:r>
              <a:rPr lang="nl-NL" dirty="0"/>
              <a:t>.</a:t>
            </a:r>
          </a:p>
        </p:txBody>
      </p:sp>
      <p:sp>
        <p:nvSpPr>
          <p:cNvPr id="20" name="Tijdelijke aanduiding voor tekst 9">
            <a:extLst>
              <a:ext uri="{FF2B5EF4-FFF2-40B4-BE49-F238E27FC236}">
                <a16:creationId xmlns:a16="http://schemas.microsoft.com/office/drawing/2014/main" id="{EF4DEA93-3D61-47ED-B039-E4FB95D3186D}"/>
              </a:ext>
            </a:extLst>
          </p:cNvPr>
          <p:cNvSpPr>
            <a:spLocks noGrp="1"/>
          </p:cNvSpPr>
          <p:nvPr>
            <p:ph type="body" sz="quarter" idx="16" hasCustomPrompt="1"/>
          </p:nvPr>
        </p:nvSpPr>
        <p:spPr>
          <a:xfrm>
            <a:off x="3685518" y="4574866"/>
            <a:ext cx="6308725" cy="466613"/>
          </a:xfrm>
        </p:spPr>
        <p:txBody>
          <a:bodyPr anchor="b"/>
          <a:lstStyle>
            <a:lvl1pPr marL="0" indent="0">
              <a:buFontTx/>
              <a:buNone/>
              <a:defRPr sz="2100" b="1">
                <a:solidFill>
                  <a:schemeClr val="tx1"/>
                </a:solidFill>
                <a:latin typeface="+mj-lt"/>
              </a:defRPr>
            </a:lvl1pPr>
          </a:lstStyle>
          <a:p>
            <a:pPr lvl="0"/>
            <a:r>
              <a:rPr lang="nl-NL" dirty="0"/>
              <a:t>Naam Achternaam</a:t>
            </a:r>
            <a:endParaRPr lang="nl-BE" dirty="0"/>
          </a:p>
        </p:txBody>
      </p:sp>
      <p:sp>
        <p:nvSpPr>
          <p:cNvPr id="21" name="Tijdelijke aanduiding voor tekst 11">
            <a:extLst>
              <a:ext uri="{FF2B5EF4-FFF2-40B4-BE49-F238E27FC236}">
                <a16:creationId xmlns:a16="http://schemas.microsoft.com/office/drawing/2014/main" id="{20E9D7D8-2C1B-4CC4-9120-18C1AA990C20}"/>
              </a:ext>
            </a:extLst>
          </p:cNvPr>
          <p:cNvSpPr>
            <a:spLocks noGrp="1"/>
          </p:cNvSpPr>
          <p:nvPr>
            <p:ph type="body" sz="quarter" idx="17" hasCustomPrompt="1"/>
          </p:nvPr>
        </p:nvSpPr>
        <p:spPr>
          <a:xfrm>
            <a:off x="3685518" y="5041479"/>
            <a:ext cx="1909500" cy="466613"/>
          </a:xfrm>
        </p:spPr>
        <p:txBody>
          <a:bodyPr/>
          <a:lstStyle>
            <a:lvl1pPr marL="0" indent="0">
              <a:buNone/>
              <a:defRPr sz="2100">
                <a:solidFill>
                  <a:schemeClr val="tx1"/>
                </a:solidFill>
                <a:latin typeface="+mj-lt"/>
              </a:defRPr>
            </a:lvl1pPr>
            <a:lvl2pPr marL="358163" indent="0">
              <a:buNone/>
              <a:defRPr sz="2200">
                <a:latin typeface="+mj-lt"/>
              </a:defRPr>
            </a:lvl2pPr>
            <a:lvl3pPr marL="720000" indent="0">
              <a:buNone/>
              <a:defRPr sz="2200">
                <a:latin typeface="+mj-lt"/>
              </a:defRPr>
            </a:lvl3pPr>
            <a:lvl4pPr marL="1080000" indent="0">
              <a:buNone/>
              <a:defRPr sz="2200">
                <a:latin typeface="+mj-lt"/>
              </a:defRPr>
            </a:lvl4pPr>
            <a:lvl5pPr marL="1440000" indent="0">
              <a:buNone/>
              <a:defRPr sz="2200">
                <a:latin typeface="+mj-lt"/>
              </a:defRPr>
            </a:lvl5pPr>
          </a:lstStyle>
          <a:p>
            <a:pPr lvl="0"/>
            <a:r>
              <a:rPr lang="nl-NL" dirty="0"/>
              <a:t>Datum</a:t>
            </a:r>
            <a:endParaRPr lang="nl-BE" dirty="0"/>
          </a:p>
        </p:txBody>
      </p:sp>
      <p:sp>
        <p:nvSpPr>
          <p:cNvPr id="22" name="Gedeeltelijke cirkel 21">
            <a:extLst>
              <a:ext uri="{FF2B5EF4-FFF2-40B4-BE49-F238E27FC236}">
                <a16:creationId xmlns:a16="http://schemas.microsoft.com/office/drawing/2014/main" id="{35C4D8A9-223D-43F4-BD51-986061B5194D}"/>
              </a:ext>
            </a:extLst>
          </p:cNvPr>
          <p:cNvSpPr/>
          <p:nvPr userDrawn="1"/>
        </p:nvSpPr>
        <p:spPr>
          <a:xfrm>
            <a:off x="3685518" y="1504271"/>
            <a:ext cx="623480" cy="623480"/>
          </a:xfrm>
          <a:prstGeom prst="pie">
            <a:avLst>
              <a:gd name="adj1" fmla="val 5397516"/>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3" name="Gedeeltelijke cirkel 22">
            <a:extLst>
              <a:ext uri="{FF2B5EF4-FFF2-40B4-BE49-F238E27FC236}">
                <a16:creationId xmlns:a16="http://schemas.microsoft.com/office/drawing/2014/main" id="{B57CB119-B88C-4B24-9911-97AF57DB489E}"/>
              </a:ext>
            </a:extLst>
          </p:cNvPr>
          <p:cNvSpPr/>
          <p:nvPr userDrawn="1"/>
        </p:nvSpPr>
        <p:spPr>
          <a:xfrm>
            <a:off x="3997258" y="1504271"/>
            <a:ext cx="623480" cy="623480"/>
          </a:xfrm>
          <a:prstGeom prst="pie">
            <a:avLst>
              <a:gd name="adj1" fmla="val 5397516"/>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3" name="Tijdelijke aanduiding voor voettekst 2">
            <a:extLst>
              <a:ext uri="{FF2B5EF4-FFF2-40B4-BE49-F238E27FC236}">
                <a16:creationId xmlns:a16="http://schemas.microsoft.com/office/drawing/2014/main" id="{0E3C4DA6-9C2E-4EC3-B0FA-35CA3316535A}"/>
              </a:ext>
            </a:extLst>
          </p:cNvPr>
          <p:cNvSpPr>
            <a:spLocks noGrp="1"/>
          </p:cNvSpPr>
          <p:nvPr>
            <p:ph type="ftr" sz="quarter" idx="18"/>
          </p:nvPr>
        </p:nvSpPr>
        <p:spPr/>
        <p:txBody>
          <a:bodyPr/>
          <a:lstStyle/>
          <a:p>
            <a:endParaRPr lang="nl-BE" dirty="0"/>
          </a:p>
        </p:txBody>
      </p:sp>
      <p:sp>
        <p:nvSpPr>
          <p:cNvPr id="7" name="Tijdelijke aanduiding voor dianummer 6">
            <a:extLst>
              <a:ext uri="{FF2B5EF4-FFF2-40B4-BE49-F238E27FC236}">
                <a16:creationId xmlns:a16="http://schemas.microsoft.com/office/drawing/2014/main" id="{E41E219C-1058-40D6-9F35-BC6C6D3F1175}"/>
              </a:ext>
            </a:extLst>
          </p:cNvPr>
          <p:cNvSpPr>
            <a:spLocks noGrp="1"/>
          </p:cNvSpPr>
          <p:nvPr>
            <p:ph type="sldNum" sz="quarter" idx="19"/>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389669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 calcmode="lin" valueType="num">
                                      <p:cBhvr>
                                        <p:cTn id="14" dur="500" fill="hold"/>
                                        <p:tgtEl>
                                          <p:spTgt spid="22"/>
                                        </p:tgtEl>
                                        <p:attrNameLst>
                                          <p:attrName>style.rotation</p:attrName>
                                        </p:attrNameLst>
                                      </p:cBhvr>
                                      <p:tavLst>
                                        <p:tav tm="0">
                                          <p:val>
                                            <p:fltVal val="360"/>
                                          </p:val>
                                        </p:tav>
                                        <p:tav tm="100000">
                                          <p:val>
                                            <p:fltVal val="0"/>
                                          </p:val>
                                        </p:tav>
                                      </p:tavLst>
                                    </p:anim>
                                    <p:animEffect transition="in" filter="fade">
                                      <p:cBhvr>
                                        <p:cTn id="15" dur="500"/>
                                        <p:tgtEl>
                                          <p:spTgt spid="22"/>
                                        </p:tgtEl>
                                      </p:cBhvr>
                                    </p:animEffect>
                                  </p:childTnLst>
                                </p:cTn>
                              </p:par>
                              <p:par>
                                <p:cTn id="16" presetID="49" presetClass="entr" presetSubtype="0" decel="10000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 calcmode="lin" valueType="num">
                                      <p:cBhvr>
                                        <p:cTn id="20" dur="500" fill="hold"/>
                                        <p:tgtEl>
                                          <p:spTgt spid="23"/>
                                        </p:tgtEl>
                                        <p:attrNameLst>
                                          <p:attrName>style.rotation</p:attrName>
                                        </p:attrNameLst>
                                      </p:cBhvr>
                                      <p:tavLst>
                                        <p:tav tm="0">
                                          <p:val>
                                            <p:fltVal val="360"/>
                                          </p:val>
                                        </p:tav>
                                        <p:tav tm="100000">
                                          <p:val>
                                            <p:fltVal val="0"/>
                                          </p:val>
                                        </p:tav>
                                      </p:tavLst>
                                    </p:anim>
                                    <p:animEffect transition="in" filter="fade">
                                      <p:cBhvr>
                                        <p:cTn id="21" dur="500"/>
                                        <p:tgtEl>
                                          <p:spTgt spid="23"/>
                                        </p:tgtEl>
                                      </p:cBhvr>
                                    </p:animEffect>
                                  </p:childTnLst>
                                </p:cTn>
                              </p:par>
                              <p:par>
                                <p:cTn id="22" presetID="53" presetClass="entr" presetSubtype="16" fill="hold" grpId="0" nodeType="withEffect">
                                  <p:stCondLst>
                                    <p:cond delay="20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par>
                                <p:cTn id="27" presetID="10" presetClass="entr" presetSubtype="0" fill="hold" grpId="0" nodeType="withEffect">
                                  <p:stCondLst>
                                    <p:cond delay="400"/>
                                  </p:stCondLst>
                                  <p:iterate type="wd">
                                    <p:tmPct val="5000"/>
                                  </p:iterate>
                                  <p:childTnLst>
                                    <p:set>
                                      <p:cBhvr>
                                        <p:cTn id="28" dur="1" fill="hold">
                                          <p:stCondLst>
                                            <p:cond delay="0"/>
                                          </p:stCondLst>
                                        </p:cTn>
                                        <p:tgtEl>
                                          <p:spTgt spid="19">
                                            <p:txEl>
                                              <p:pRg st="0" end="0"/>
                                            </p:txEl>
                                          </p:spTgt>
                                        </p:tgtEl>
                                        <p:attrNameLst>
                                          <p:attrName>style.visibility</p:attrName>
                                        </p:attrNameLst>
                                      </p:cBhvr>
                                      <p:to>
                                        <p:strVal val="visible"/>
                                      </p:to>
                                    </p:set>
                                    <p:animEffect transition="in" filter="fade">
                                      <p:cBhvr>
                                        <p:cTn id="29" dur="500"/>
                                        <p:tgtEl>
                                          <p:spTgt spid="19">
                                            <p:txEl>
                                              <p:pRg st="0" end="0"/>
                                            </p:txEl>
                                          </p:spTgt>
                                        </p:tgtEl>
                                      </p:cBhvr>
                                    </p:animEffect>
                                  </p:childTnLst>
                                </p:cTn>
                              </p:par>
                            </p:childTnLst>
                          </p:cTn>
                        </p:par>
                        <p:par>
                          <p:cTn id="30" fill="hold">
                            <p:stCondLst>
                              <p:cond delay="2275"/>
                            </p:stCondLst>
                            <p:childTnLst>
                              <p:par>
                                <p:cTn id="31" presetID="53" presetClass="entr" presetSubtype="16" fill="hold" grpId="0" nodeType="afterEffect">
                                  <p:stCondLst>
                                    <p:cond delay="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p:cTn id="33"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20">
                                            <p:txEl>
                                              <p:pRg st="0" end="0"/>
                                            </p:txEl>
                                          </p:spTgt>
                                        </p:tgtEl>
                                      </p:cBhvr>
                                    </p:animEffect>
                                  </p:childTnLst>
                                </p:cTn>
                              </p:par>
                              <p:par>
                                <p:cTn id="36" presetID="53" presetClass="entr" presetSubtype="16" fill="hold" grpId="0" nodeType="withEffect">
                                  <p:stCondLst>
                                    <p:cond delay="100"/>
                                  </p:stCondLst>
                                  <p:childTnLst>
                                    <p:set>
                                      <p:cBhvr>
                                        <p:cTn id="37" dur="1" fill="hold">
                                          <p:stCondLst>
                                            <p:cond delay="0"/>
                                          </p:stCondLst>
                                        </p:cTn>
                                        <p:tgtEl>
                                          <p:spTgt spid="21">
                                            <p:txEl>
                                              <p:pRg st="0" end="0"/>
                                            </p:txEl>
                                          </p:spTgt>
                                        </p:tgtEl>
                                        <p:attrNameLst>
                                          <p:attrName>style.visibility</p:attrName>
                                        </p:attrNameLst>
                                      </p:cBhvr>
                                      <p:to>
                                        <p:strVal val="visible"/>
                                      </p:to>
                                    </p:set>
                                    <p:anim calcmode="lin" valueType="num">
                                      <p:cBhvr>
                                        <p:cTn id="38"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40"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build="p">
        <p:tmplLst>
          <p:tmpl lvl="1">
            <p:tnLst>
              <p:par>
                <p:cTn presetID="10" presetClass="entr" presetSubtype="0" fill="hold" nodeType="withEffect">
                  <p:stCondLst>
                    <p:cond delay="400"/>
                  </p:stCondLst>
                  <p:iterate type="wd">
                    <p:tmPct val="5000"/>
                  </p:iterate>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53" presetClass="entr" presetSubtype="16"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Effect transition="in" filter="fade">
                      <p:cBhvr>
                        <p:cTn dur="500"/>
                        <p:tgtEl>
                          <p:spTgt spid="20"/>
                        </p:tgtEl>
                      </p:cBhvr>
                    </p:animEffect>
                  </p:childTnLst>
                </p:cTn>
              </p:par>
            </p:tnLst>
          </p:tmpl>
        </p:tmplLst>
      </p:bldP>
      <p:bldP spid="21" grpId="0" build="p">
        <p:tmplLst>
          <p:tmpl lvl="1">
            <p:tnLst>
              <p:par>
                <p:cTn presetID="53" presetClass="entr" presetSubtype="16" fill="hold" nodeType="withEffect">
                  <p:stCondLst>
                    <p:cond delay="10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animBg="1"/>
      <p:bldP spid="23"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oel &amp; Doelstellingen">
    <p:bg>
      <p:bgPr>
        <a:solidFill>
          <a:schemeClr val="accent3"/>
        </a:solidFill>
        <a:effectLst/>
      </p:bgPr>
    </p:bg>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9B59B370-7A14-4E21-B0B9-73EDED373C94}"/>
              </a:ext>
            </a:extLst>
          </p:cNvPr>
          <p:cNvSpPr>
            <a:spLocks noGrp="1"/>
          </p:cNvSpPr>
          <p:nvPr>
            <p:ph type="ftr" sz="quarter" idx="11"/>
          </p:nvPr>
        </p:nvSpPr>
        <p:spPr/>
        <p:txBody>
          <a:bodyPr/>
          <a:lstStyle>
            <a:lvl1pPr>
              <a:defRPr>
                <a:solidFill>
                  <a:schemeClr val="bg1"/>
                </a:solidFill>
              </a:defRPr>
            </a:lvl1pPr>
          </a:lstStyle>
          <a:p>
            <a:endParaRPr lang="nl-BE"/>
          </a:p>
        </p:txBody>
      </p:sp>
      <p:sp>
        <p:nvSpPr>
          <p:cNvPr id="6" name="Tijdelijke aanduiding voor dianummer 5">
            <a:extLst>
              <a:ext uri="{FF2B5EF4-FFF2-40B4-BE49-F238E27FC236}">
                <a16:creationId xmlns:a16="http://schemas.microsoft.com/office/drawing/2014/main" id="{07B10F6A-E5A8-4073-BA1D-CB285F2FF267}"/>
              </a:ext>
            </a:extLst>
          </p:cNvPr>
          <p:cNvSpPr>
            <a:spLocks noGrp="1"/>
          </p:cNvSpPr>
          <p:nvPr>
            <p:ph type="sldNum" sz="quarter" idx="12"/>
          </p:nvPr>
        </p:nvSpPr>
        <p:spPr/>
        <p:txBody>
          <a:bodyPr/>
          <a:lstStyle>
            <a:lvl1pPr>
              <a:defRPr>
                <a:solidFill>
                  <a:schemeClr val="bg1"/>
                </a:solidFill>
              </a:defRPr>
            </a:lvl1pPr>
          </a:lstStyle>
          <a:p>
            <a:fld id="{FF88DA20-ED00-471C-9170-60F590CB400A}" type="slidenum">
              <a:rPr lang="nl-BE" smtClean="0"/>
              <a:pPr/>
              <a:t>‹#›</a:t>
            </a:fld>
            <a:endParaRPr lang="nl-BE"/>
          </a:p>
        </p:txBody>
      </p:sp>
      <p:sp>
        <p:nvSpPr>
          <p:cNvPr id="21" name="Rechthoekige driehoek 20">
            <a:extLst>
              <a:ext uri="{FF2B5EF4-FFF2-40B4-BE49-F238E27FC236}">
                <a16:creationId xmlns:a16="http://schemas.microsoft.com/office/drawing/2014/main" id="{59D4E89D-E1B0-42CA-B7C9-B61705D298B8}"/>
              </a:ext>
            </a:extLst>
          </p:cNvPr>
          <p:cNvSpPr/>
          <p:nvPr userDrawn="1"/>
        </p:nvSpPr>
        <p:spPr>
          <a:xfrm flipV="1">
            <a:off x="0" y="-1"/>
            <a:ext cx="3548050" cy="3547432"/>
          </a:xfrm>
          <a:prstGeom prst="rtTriangle">
            <a:avLst/>
          </a:prstGeom>
          <a:solidFill>
            <a:schemeClr val="accent3">
              <a:lumMod val="75000"/>
              <a:alpha val="30000"/>
            </a:schemeClr>
          </a:solidFill>
        </p:spPr>
        <p:txBody>
          <a:bodyPr wrap="square" lIns="0" tIns="0" rIns="0" bIns="0" rtlCol="0" anchor="ctr">
            <a:noAutofit/>
          </a:bodyPr>
          <a:lstStyle/>
          <a:p>
            <a:pPr algn="l"/>
            <a:endParaRPr lang="nl-BE" sz="1600" b="1" dirty="0" err="1">
              <a:latin typeface="+mj-lt"/>
            </a:endParaRPr>
          </a:p>
        </p:txBody>
      </p:sp>
      <p:sp>
        <p:nvSpPr>
          <p:cNvPr id="24" name="Gedeeltelijke cirkel 23">
            <a:extLst>
              <a:ext uri="{FF2B5EF4-FFF2-40B4-BE49-F238E27FC236}">
                <a16:creationId xmlns:a16="http://schemas.microsoft.com/office/drawing/2014/main" id="{1E6B0ED3-9A30-46EC-AA0B-E59F3A50AC70}"/>
              </a:ext>
            </a:extLst>
          </p:cNvPr>
          <p:cNvSpPr/>
          <p:nvPr userDrawn="1"/>
        </p:nvSpPr>
        <p:spPr>
          <a:xfrm>
            <a:off x="11439017" y="2676017"/>
            <a:ext cx="1505966" cy="1505966"/>
          </a:xfrm>
          <a:prstGeom prst="pie">
            <a:avLst>
              <a:gd name="adj1" fmla="val 5397516"/>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lvl1pPr>
              <a:defRPr>
                <a:solidFill>
                  <a:schemeClr val="bg1"/>
                </a:solidFill>
              </a:defRPr>
            </a:lvl1p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58813" y="228154"/>
            <a:ext cx="3714750" cy="365125"/>
          </a:xfrm>
        </p:spPr>
        <p:txBody>
          <a:bodyPr anchor="b" anchorCtr="0"/>
          <a:lstStyle>
            <a:lvl1pPr marL="0" indent="0">
              <a:buNone/>
              <a:defRPr sz="1400" b="1">
                <a:solidFill>
                  <a:schemeClr val="tx1"/>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7" name="Gelijkbenige driehoek 16">
            <a:extLst>
              <a:ext uri="{FF2B5EF4-FFF2-40B4-BE49-F238E27FC236}">
                <a16:creationId xmlns:a16="http://schemas.microsoft.com/office/drawing/2014/main" id="{2F9F5A7B-25BB-4ADD-8F34-A3B0D0A2A8FB}"/>
              </a:ext>
            </a:extLst>
          </p:cNvPr>
          <p:cNvSpPr/>
          <p:nvPr userDrawn="1"/>
        </p:nvSpPr>
        <p:spPr>
          <a:xfrm rot="16200000">
            <a:off x="11475085"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15" name="TextBox 2">
            <a:extLst>
              <a:ext uri="{FF2B5EF4-FFF2-40B4-BE49-F238E27FC236}">
                <a16:creationId xmlns:a16="http://schemas.microsoft.com/office/drawing/2014/main" id="{043BDCB5-BD1A-41C3-9154-7CCAD0EF1C01}"/>
              </a:ext>
            </a:extLst>
          </p:cNvPr>
          <p:cNvSpPr txBox="1"/>
          <p:nvPr userDrawn="1"/>
        </p:nvSpPr>
        <p:spPr>
          <a:xfrm>
            <a:off x="661256" y="1314280"/>
            <a:ext cx="5328414" cy="492443"/>
          </a:xfrm>
          <a:prstGeom prst="rect">
            <a:avLst/>
          </a:prstGeom>
          <a:noFill/>
        </p:spPr>
        <p:txBody>
          <a:bodyPr wrap="square" rtlCol="0">
            <a:spAutoFit/>
          </a:bodyPr>
          <a:lstStyle/>
          <a:p>
            <a:r>
              <a:rPr lang="nl-BE" sz="2600" b="1" kern="1200" dirty="0" err="1">
                <a:solidFill>
                  <a:schemeClr val="bg1"/>
                </a:solidFill>
                <a:latin typeface="+mj-lt"/>
                <a:ea typeface="+mj-ea"/>
                <a:cs typeface="+mj-cs"/>
              </a:rPr>
              <a:t>Aims</a:t>
            </a:r>
            <a:r>
              <a:rPr lang="nl-BE" sz="2600" b="1" kern="1200" dirty="0">
                <a:solidFill>
                  <a:schemeClr val="bg1"/>
                </a:solidFill>
                <a:latin typeface="+mj-lt"/>
                <a:ea typeface="+mj-ea"/>
                <a:cs typeface="+mj-cs"/>
              </a:rPr>
              <a:t> </a:t>
            </a:r>
          </a:p>
        </p:txBody>
      </p:sp>
      <p:sp>
        <p:nvSpPr>
          <p:cNvPr id="22" name="TextBox 15">
            <a:extLst>
              <a:ext uri="{FF2B5EF4-FFF2-40B4-BE49-F238E27FC236}">
                <a16:creationId xmlns:a16="http://schemas.microsoft.com/office/drawing/2014/main" id="{04A9DD89-BAB3-4F6B-A161-A64BE0B2C33C}"/>
              </a:ext>
            </a:extLst>
          </p:cNvPr>
          <p:cNvSpPr txBox="1"/>
          <p:nvPr userDrawn="1"/>
        </p:nvSpPr>
        <p:spPr>
          <a:xfrm>
            <a:off x="661256" y="3790989"/>
            <a:ext cx="5328414" cy="492443"/>
          </a:xfrm>
          <a:prstGeom prst="rect">
            <a:avLst/>
          </a:prstGeom>
          <a:noFill/>
        </p:spPr>
        <p:txBody>
          <a:bodyPr wrap="square" rtlCol="0">
            <a:spAutoFit/>
          </a:bodyPr>
          <a:lstStyle/>
          <a:p>
            <a:r>
              <a:rPr lang="nl-BE" sz="2600" b="1" kern="1200" dirty="0" err="1">
                <a:solidFill>
                  <a:schemeClr val="bg1"/>
                </a:solidFill>
                <a:latin typeface="+mj-lt"/>
                <a:ea typeface="+mj-ea"/>
                <a:cs typeface="+mj-cs"/>
              </a:rPr>
              <a:t>Objectives</a:t>
            </a:r>
            <a:endParaRPr lang="nl-BE" sz="2600" b="1" kern="1200" dirty="0">
              <a:solidFill>
                <a:schemeClr val="bg1"/>
              </a:solidFill>
              <a:latin typeface="+mj-lt"/>
              <a:ea typeface="+mj-ea"/>
              <a:cs typeface="+mj-cs"/>
            </a:endParaRPr>
          </a:p>
        </p:txBody>
      </p:sp>
      <p:sp>
        <p:nvSpPr>
          <p:cNvPr id="23" name="Tijdelijke aanduiding voor inhoud 3">
            <a:extLst>
              <a:ext uri="{FF2B5EF4-FFF2-40B4-BE49-F238E27FC236}">
                <a16:creationId xmlns:a16="http://schemas.microsoft.com/office/drawing/2014/main" id="{F5F0EF56-0F19-4F86-B26A-8CCBD5CE206B}"/>
              </a:ext>
            </a:extLst>
          </p:cNvPr>
          <p:cNvSpPr>
            <a:spLocks noGrp="1"/>
          </p:cNvSpPr>
          <p:nvPr>
            <p:ph sz="quarter" idx="14"/>
          </p:nvPr>
        </p:nvSpPr>
        <p:spPr>
          <a:xfrm>
            <a:off x="1063625" y="4265748"/>
            <a:ext cx="10496550" cy="1769926"/>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6" name="Tijdelijke aanduiding voor inhoud 3">
            <a:extLst>
              <a:ext uri="{FF2B5EF4-FFF2-40B4-BE49-F238E27FC236}">
                <a16:creationId xmlns:a16="http://schemas.microsoft.com/office/drawing/2014/main" id="{77340A5B-41D8-42A3-B250-F94245EF4F1B}"/>
              </a:ext>
            </a:extLst>
          </p:cNvPr>
          <p:cNvSpPr>
            <a:spLocks noGrp="1"/>
          </p:cNvSpPr>
          <p:nvPr>
            <p:ph sz="quarter" idx="15"/>
          </p:nvPr>
        </p:nvSpPr>
        <p:spPr>
          <a:xfrm>
            <a:off x="1063625" y="1809176"/>
            <a:ext cx="10496550" cy="1769926"/>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262011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afiek en titel en inhoud">
    <p:bg>
      <p:bgPr>
        <a:solidFill>
          <a:schemeClr val="bg1"/>
        </a:solidFill>
        <a:effectLst/>
      </p:bgPr>
    </p:b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C69D467-5BA6-489C-BF11-65D772B5B4E7}"/>
              </a:ext>
            </a:extLst>
          </p:cNvPr>
          <p:cNvSpPr>
            <a:spLocks noGrp="1"/>
          </p:cNvSpPr>
          <p:nvPr>
            <p:ph type="title" hasCustomPrompt="1"/>
          </p:nvPr>
        </p:nvSpPr>
        <p:spPr/>
        <p:txBody>
          <a:bodyPr/>
          <a:lstStyle/>
          <a:p>
            <a:r>
              <a:rPr lang="nl-NL" dirty="0"/>
              <a:t>KLIK OM STIJL TE BEWERKEN</a:t>
            </a:r>
            <a:endParaRPr lang="nl-BE" dirty="0"/>
          </a:p>
        </p:txBody>
      </p:sp>
      <p:sp>
        <p:nvSpPr>
          <p:cNvPr id="11" name="Tijdelijke aanduiding voor tekst 7">
            <a:extLst>
              <a:ext uri="{FF2B5EF4-FFF2-40B4-BE49-F238E27FC236}">
                <a16:creationId xmlns:a16="http://schemas.microsoft.com/office/drawing/2014/main" id="{602B1D0A-36A5-4B59-853B-DAA887AFB607}"/>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3" name="Tijdelijke aanduiding voor grafiek 12">
            <a:extLst>
              <a:ext uri="{FF2B5EF4-FFF2-40B4-BE49-F238E27FC236}">
                <a16:creationId xmlns:a16="http://schemas.microsoft.com/office/drawing/2014/main" id="{FF732A83-4257-4217-8FBA-FB64E0127205}"/>
              </a:ext>
            </a:extLst>
          </p:cNvPr>
          <p:cNvSpPr>
            <a:spLocks noGrp="1"/>
          </p:cNvSpPr>
          <p:nvPr>
            <p:ph type="chart" sz="quarter" idx="14"/>
          </p:nvPr>
        </p:nvSpPr>
        <p:spPr>
          <a:xfrm>
            <a:off x="665815" y="1531344"/>
            <a:ext cx="6131495" cy="4375743"/>
          </a:xfrm>
        </p:spPr>
        <p:txBody>
          <a:bodyPr anchor="ctr"/>
          <a:lstStyle>
            <a:lvl1pPr marL="0" indent="0" algn="ctr">
              <a:buNone/>
              <a:defRPr/>
            </a:lvl1pPr>
          </a:lstStyle>
          <a:p>
            <a:r>
              <a:rPr lang="nl-NL"/>
              <a:t>Klik op het pictogram als u een grafiek wilt toevoegen</a:t>
            </a:r>
            <a:endParaRPr lang="nl-BE"/>
          </a:p>
        </p:txBody>
      </p:sp>
      <p:sp>
        <p:nvSpPr>
          <p:cNvPr id="5" name="Tijdelijke aanduiding voor tekst 4">
            <a:extLst>
              <a:ext uri="{FF2B5EF4-FFF2-40B4-BE49-F238E27FC236}">
                <a16:creationId xmlns:a16="http://schemas.microsoft.com/office/drawing/2014/main" id="{6B360C62-E5C2-4204-9D42-08DEC146D07C}"/>
              </a:ext>
            </a:extLst>
          </p:cNvPr>
          <p:cNvSpPr>
            <a:spLocks noGrp="1"/>
          </p:cNvSpPr>
          <p:nvPr>
            <p:ph type="body" sz="quarter" idx="15" hasCustomPrompt="1"/>
          </p:nvPr>
        </p:nvSpPr>
        <p:spPr>
          <a:xfrm>
            <a:off x="6985000" y="1531345"/>
            <a:ext cx="4541838" cy="900570"/>
          </a:xfrm>
          <a:noFill/>
          <a:ln>
            <a:noFill/>
          </a:ln>
        </p:spPr>
        <p:txBody>
          <a:bodyPr anchor="ctr" anchorCtr="0"/>
          <a:lstStyle>
            <a:lvl1pPr marL="0" indent="0" algn="ctr">
              <a:buNone/>
              <a:defRPr sz="2800" b="1">
                <a:solidFill>
                  <a:schemeClr val="accent2"/>
                </a:solidFill>
              </a:defRPr>
            </a:lvl1pPr>
          </a:lstStyle>
          <a:p>
            <a:pPr lvl="0"/>
            <a:r>
              <a:rPr lang="nl-BE" dirty="0"/>
              <a:t>Klik om stijl te bewerken</a:t>
            </a:r>
            <a:endParaRPr lang="nl-NL" dirty="0"/>
          </a:p>
        </p:txBody>
      </p:sp>
      <p:sp>
        <p:nvSpPr>
          <p:cNvPr id="14" name="Tijdelijke aanduiding voor tekst 13">
            <a:extLst>
              <a:ext uri="{FF2B5EF4-FFF2-40B4-BE49-F238E27FC236}">
                <a16:creationId xmlns:a16="http://schemas.microsoft.com/office/drawing/2014/main" id="{0FB20BC3-2302-4A5C-AC44-6FFCFF5D7D2E}"/>
              </a:ext>
            </a:extLst>
          </p:cNvPr>
          <p:cNvSpPr>
            <a:spLocks noGrp="1"/>
          </p:cNvSpPr>
          <p:nvPr>
            <p:ph type="body" sz="quarter" idx="16"/>
          </p:nvPr>
        </p:nvSpPr>
        <p:spPr>
          <a:xfrm>
            <a:off x="6985000" y="2589213"/>
            <a:ext cx="4548188" cy="3317875"/>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2" name="Vrije vorm: vorm 11">
            <a:extLst>
              <a:ext uri="{FF2B5EF4-FFF2-40B4-BE49-F238E27FC236}">
                <a16:creationId xmlns:a16="http://schemas.microsoft.com/office/drawing/2014/main" id="{8F0D13DD-F9DE-4E70-8ACC-A95ACBE245D3}"/>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3"/>
          </a:solidFill>
          <a:ln>
            <a:noFill/>
          </a:ln>
        </p:spPr>
        <p:txBody>
          <a:bodyPr wrap="square" lIns="0" tIns="0" rIns="0" bIns="0" rtlCol="0" anchor="ctr">
            <a:noAutofit/>
          </a:bodyPr>
          <a:lstStyle/>
          <a:p>
            <a:pPr algn="l"/>
            <a:endParaRPr lang="nl-BE" sz="1600" b="1" dirty="0" err="1">
              <a:latin typeface="+mj-lt"/>
            </a:endParaRPr>
          </a:p>
        </p:txBody>
      </p:sp>
      <p:cxnSp>
        <p:nvCxnSpPr>
          <p:cNvPr id="3" name="Rechte verbindingslijn 2">
            <a:extLst>
              <a:ext uri="{FF2B5EF4-FFF2-40B4-BE49-F238E27FC236}">
                <a16:creationId xmlns:a16="http://schemas.microsoft.com/office/drawing/2014/main" id="{7DD50D81-206B-448D-8BD5-6E452758A4B1}"/>
              </a:ext>
            </a:extLst>
          </p:cNvPr>
          <p:cNvCxnSpPr>
            <a:cxnSpLocks/>
          </p:cNvCxnSpPr>
          <p:nvPr userDrawn="1"/>
        </p:nvCxnSpPr>
        <p:spPr>
          <a:xfrm>
            <a:off x="6985000" y="2509736"/>
            <a:ext cx="454818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jdelijke aanduiding voor voettekst 1">
            <a:extLst>
              <a:ext uri="{FF2B5EF4-FFF2-40B4-BE49-F238E27FC236}">
                <a16:creationId xmlns:a16="http://schemas.microsoft.com/office/drawing/2014/main" id="{8AD937D4-8113-4F0A-B491-0AD701E98B29}"/>
              </a:ext>
            </a:extLst>
          </p:cNvPr>
          <p:cNvSpPr>
            <a:spLocks noGrp="1"/>
          </p:cNvSpPr>
          <p:nvPr>
            <p:ph type="ftr" sz="quarter" idx="17"/>
          </p:nvPr>
        </p:nvSpPr>
        <p:spPr/>
        <p:txBody>
          <a:bodyPr/>
          <a:lstStyle/>
          <a:p>
            <a:endParaRPr lang="nl-BE" dirty="0"/>
          </a:p>
        </p:txBody>
      </p:sp>
      <p:sp>
        <p:nvSpPr>
          <p:cNvPr id="4" name="Tijdelijke aanduiding voor dianummer 3">
            <a:extLst>
              <a:ext uri="{FF2B5EF4-FFF2-40B4-BE49-F238E27FC236}">
                <a16:creationId xmlns:a16="http://schemas.microsoft.com/office/drawing/2014/main" id="{903574F7-1A35-42FE-9CBB-89DFDB49AE69}"/>
              </a:ext>
            </a:extLst>
          </p:cNvPr>
          <p:cNvSpPr>
            <a:spLocks noGrp="1"/>
          </p:cNvSpPr>
          <p:nvPr>
            <p:ph type="sldNum" sz="quarter" idx="18"/>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358966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9340FA-55B0-4685-ABAD-FAD25820F96E}"/>
              </a:ext>
            </a:extLst>
          </p:cNvPr>
          <p:cNvSpPr>
            <a:spLocks noGrp="1"/>
          </p:cNvSpPr>
          <p:nvPr>
            <p:ph type="ctrTitle" hasCustomPrompt="1"/>
          </p:nvPr>
        </p:nvSpPr>
        <p:spPr>
          <a:xfrm>
            <a:off x="861248" y="1025271"/>
            <a:ext cx="9806754" cy="1447247"/>
          </a:xfrm>
        </p:spPr>
        <p:txBody>
          <a:bodyPr anchor="b"/>
          <a:lstStyle>
            <a:lvl1pPr algn="l">
              <a:defRPr sz="5600">
                <a:solidFill>
                  <a:schemeClr val="bg1"/>
                </a:solidFill>
              </a:defRPr>
            </a:lvl1pPr>
          </a:lstStyle>
          <a:p>
            <a:r>
              <a:rPr lang="nl-NL" dirty="0"/>
              <a:t>KLIK OM STIJL TE BEWERKEN</a:t>
            </a:r>
            <a:endParaRPr lang="nl-BE" dirty="0"/>
          </a:p>
        </p:txBody>
      </p:sp>
      <p:sp>
        <p:nvSpPr>
          <p:cNvPr id="3" name="Ondertitel 2">
            <a:extLst>
              <a:ext uri="{FF2B5EF4-FFF2-40B4-BE49-F238E27FC236}">
                <a16:creationId xmlns:a16="http://schemas.microsoft.com/office/drawing/2014/main" id="{8AD34407-B861-42C6-BCDB-C4A7F1C446AB}"/>
              </a:ext>
            </a:extLst>
          </p:cNvPr>
          <p:cNvSpPr>
            <a:spLocks noGrp="1"/>
          </p:cNvSpPr>
          <p:nvPr>
            <p:ph type="subTitle" idx="1" hasCustomPrompt="1"/>
          </p:nvPr>
        </p:nvSpPr>
        <p:spPr>
          <a:xfrm>
            <a:off x="861248" y="2394467"/>
            <a:ext cx="9144000" cy="544660"/>
          </a:xfr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nl-BE" dirty="0"/>
          </a:p>
        </p:txBody>
      </p:sp>
      <p:sp>
        <p:nvSpPr>
          <p:cNvPr id="10" name="Tijdelijke aanduiding voor tekst 9">
            <a:extLst>
              <a:ext uri="{FF2B5EF4-FFF2-40B4-BE49-F238E27FC236}">
                <a16:creationId xmlns:a16="http://schemas.microsoft.com/office/drawing/2014/main" id="{9D3931E4-AE84-4614-95BF-CFF1449B8411}"/>
              </a:ext>
            </a:extLst>
          </p:cNvPr>
          <p:cNvSpPr>
            <a:spLocks noGrp="1"/>
          </p:cNvSpPr>
          <p:nvPr>
            <p:ph type="body" sz="quarter" idx="13" hasCustomPrompt="1"/>
          </p:nvPr>
        </p:nvSpPr>
        <p:spPr>
          <a:xfrm>
            <a:off x="1433051" y="3599651"/>
            <a:ext cx="6308725" cy="466613"/>
          </a:xfrm>
        </p:spPr>
        <p:txBody>
          <a:bodyPr anchor="b"/>
          <a:lstStyle>
            <a:lvl1pPr marL="0" indent="0">
              <a:buFontTx/>
              <a:buNone/>
              <a:defRPr sz="2200" b="1">
                <a:solidFill>
                  <a:schemeClr val="bg1"/>
                </a:solidFill>
                <a:latin typeface="+mj-lt"/>
              </a:defRPr>
            </a:lvl1pPr>
          </a:lstStyle>
          <a:p>
            <a:pPr lvl="0"/>
            <a:r>
              <a:rPr lang="nl-NL" dirty="0"/>
              <a:t>Naam Achternaam</a:t>
            </a:r>
            <a:endParaRPr lang="nl-BE" dirty="0"/>
          </a:p>
        </p:txBody>
      </p:sp>
      <p:sp>
        <p:nvSpPr>
          <p:cNvPr id="12" name="Tijdelijke aanduiding voor tekst 11">
            <a:extLst>
              <a:ext uri="{FF2B5EF4-FFF2-40B4-BE49-F238E27FC236}">
                <a16:creationId xmlns:a16="http://schemas.microsoft.com/office/drawing/2014/main" id="{3622B796-191D-402D-B39A-CDE2C6DA4F65}"/>
              </a:ext>
            </a:extLst>
          </p:cNvPr>
          <p:cNvSpPr>
            <a:spLocks noGrp="1"/>
          </p:cNvSpPr>
          <p:nvPr>
            <p:ph type="body" sz="quarter" idx="14" hasCustomPrompt="1"/>
          </p:nvPr>
        </p:nvSpPr>
        <p:spPr>
          <a:xfrm>
            <a:off x="1440603" y="4093802"/>
            <a:ext cx="4662487" cy="1617663"/>
          </a:xfrm>
        </p:spPr>
        <p:txBody>
          <a:bodyPr/>
          <a:lstStyle>
            <a:lvl1pPr marL="0" indent="0">
              <a:buNone/>
              <a:defRPr sz="2200">
                <a:latin typeface="+mj-lt"/>
              </a:defRPr>
            </a:lvl1pPr>
            <a:lvl2pPr marL="358163" indent="0">
              <a:buNone/>
              <a:defRPr sz="2200">
                <a:latin typeface="+mj-lt"/>
              </a:defRPr>
            </a:lvl2pPr>
            <a:lvl3pPr marL="720000" indent="0">
              <a:buNone/>
              <a:defRPr sz="2200">
                <a:latin typeface="+mj-lt"/>
              </a:defRPr>
            </a:lvl3pPr>
            <a:lvl4pPr marL="1080000" indent="0">
              <a:buNone/>
              <a:defRPr sz="2200">
                <a:latin typeface="+mj-lt"/>
              </a:defRPr>
            </a:lvl4pPr>
            <a:lvl5pPr marL="1440000" indent="0">
              <a:buNone/>
              <a:defRPr sz="2200">
                <a:latin typeface="+mj-lt"/>
              </a:defRPr>
            </a:lvl5pPr>
          </a:lstStyle>
          <a:p>
            <a:pPr lvl="0"/>
            <a:r>
              <a:rPr lang="nl-NL" dirty="0"/>
              <a:t>Datum</a:t>
            </a:r>
            <a:endParaRPr lang="nl-BE" dirty="0"/>
          </a:p>
        </p:txBody>
      </p:sp>
      <p:sp>
        <p:nvSpPr>
          <p:cNvPr id="13" name="Rechthoekige driehoek 12">
            <a:extLst>
              <a:ext uri="{FF2B5EF4-FFF2-40B4-BE49-F238E27FC236}">
                <a16:creationId xmlns:a16="http://schemas.microsoft.com/office/drawing/2014/main" id="{2F4CE03C-2446-4EC5-B5DD-A041A68BBF35}"/>
              </a:ext>
            </a:extLst>
          </p:cNvPr>
          <p:cNvSpPr/>
          <p:nvPr userDrawn="1"/>
        </p:nvSpPr>
        <p:spPr>
          <a:xfrm rot="8100000">
            <a:off x="945998" y="3840591"/>
            <a:ext cx="309905" cy="30990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14" name="Ovaal 13">
            <a:extLst>
              <a:ext uri="{FF2B5EF4-FFF2-40B4-BE49-F238E27FC236}">
                <a16:creationId xmlns:a16="http://schemas.microsoft.com/office/drawing/2014/main" id="{D6C2FF9A-F000-4BFA-9764-458F26D2BEB8}"/>
              </a:ext>
            </a:extLst>
          </p:cNvPr>
          <p:cNvSpPr/>
          <p:nvPr userDrawn="1"/>
        </p:nvSpPr>
        <p:spPr>
          <a:xfrm>
            <a:off x="945193" y="4002247"/>
            <a:ext cx="311510" cy="3115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16" name="Rechthoekige driehoek 15">
            <a:extLst>
              <a:ext uri="{FF2B5EF4-FFF2-40B4-BE49-F238E27FC236}">
                <a16:creationId xmlns:a16="http://schemas.microsoft.com/office/drawing/2014/main" id="{F866BA9A-EA4B-431E-97BE-30B858235F6F}"/>
              </a:ext>
            </a:extLst>
          </p:cNvPr>
          <p:cNvSpPr/>
          <p:nvPr userDrawn="1"/>
        </p:nvSpPr>
        <p:spPr>
          <a:xfrm rot="10800000" flipV="1">
            <a:off x="7656723" y="2321961"/>
            <a:ext cx="4535275" cy="4536040"/>
          </a:xfrm>
          <a:prstGeom prst="rtTriangle">
            <a:avLst/>
          </a:prstGeom>
          <a:solidFill>
            <a:schemeClr val="accent3">
              <a:lumMod val="75000"/>
              <a:alpha val="30000"/>
            </a:schemeClr>
          </a:solidFill>
        </p:spPr>
        <p:txBody>
          <a:bodyPr wrap="square" lIns="0" tIns="0" rIns="0" bIns="0" rtlCol="0" anchor="ctr">
            <a:noAutofit/>
          </a:bodyPr>
          <a:lstStyle/>
          <a:p>
            <a:pPr algn="l"/>
            <a:endParaRPr lang="nl-BE" sz="1600" b="1" dirty="0" err="1">
              <a:latin typeface="+mj-lt"/>
            </a:endParaRPr>
          </a:p>
        </p:txBody>
      </p:sp>
      <p:sp>
        <p:nvSpPr>
          <p:cNvPr id="15" name="Gelijkbenige driehoek 14">
            <a:extLst>
              <a:ext uri="{FF2B5EF4-FFF2-40B4-BE49-F238E27FC236}">
                <a16:creationId xmlns:a16="http://schemas.microsoft.com/office/drawing/2014/main" id="{B671EB3A-7B6A-46BD-B93B-BA8A5DBA8AAF}"/>
              </a:ext>
            </a:extLst>
          </p:cNvPr>
          <p:cNvSpPr/>
          <p:nvPr userDrawn="1"/>
        </p:nvSpPr>
        <p:spPr>
          <a:xfrm rot="16200000">
            <a:off x="11475085"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8" name="Tijdelijke aanduiding voor datum 7">
            <a:extLst>
              <a:ext uri="{FF2B5EF4-FFF2-40B4-BE49-F238E27FC236}">
                <a16:creationId xmlns:a16="http://schemas.microsoft.com/office/drawing/2014/main" id="{9936D8E3-888A-48E4-8D14-DBDD4E3ABC7D}"/>
              </a:ext>
            </a:extLst>
          </p:cNvPr>
          <p:cNvSpPr>
            <a:spLocks noGrp="1"/>
          </p:cNvSpPr>
          <p:nvPr>
            <p:ph type="dt" sz="half" idx="15"/>
          </p:nvPr>
        </p:nvSpPr>
        <p:spPr>
          <a:xfrm>
            <a:off x="9596601" y="6264004"/>
            <a:ext cx="1344102" cy="365125"/>
          </a:xfrm>
          <a:prstGeom prst="rect">
            <a:avLst/>
          </a:prstGeom>
        </p:spPr>
        <p:txBody>
          <a:bodyPr/>
          <a:lstStyle>
            <a:lvl1pPr>
              <a:defRPr>
                <a:solidFill>
                  <a:schemeClr val="bg1"/>
                </a:solidFill>
              </a:defRPr>
            </a:lvl1pPr>
          </a:lstStyle>
          <a:p>
            <a:endParaRPr lang="nl-BE" dirty="0"/>
          </a:p>
        </p:txBody>
      </p:sp>
      <p:sp>
        <p:nvSpPr>
          <p:cNvPr id="9" name="Tijdelijke aanduiding voor voettekst 8">
            <a:extLst>
              <a:ext uri="{FF2B5EF4-FFF2-40B4-BE49-F238E27FC236}">
                <a16:creationId xmlns:a16="http://schemas.microsoft.com/office/drawing/2014/main" id="{96BE4E87-A0F2-4BCF-AE95-F2208B9B3956}"/>
              </a:ext>
            </a:extLst>
          </p:cNvPr>
          <p:cNvSpPr>
            <a:spLocks noGrp="1"/>
          </p:cNvSpPr>
          <p:nvPr>
            <p:ph type="ftr" sz="quarter" idx="16"/>
          </p:nvPr>
        </p:nvSpPr>
        <p:spPr/>
        <p:txBody>
          <a:bodyPr/>
          <a:lstStyle>
            <a:lvl1pPr>
              <a:defRPr>
                <a:solidFill>
                  <a:schemeClr val="bg1"/>
                </a:solidFill>
              </a:defRPr>
            </a:lvl1pPr>
          </a:lstStyle>
          <a:p>
            <a:endParaRPr lang="nl-BE" dirty="0"/>
          </a:p>
        </p:txBody>
      </p:sp>
      <p:sp>
        <p:nvSpPr>
          <p:cNvPr id="11" name="Tijdelijke aanduiding voor dianummer 10">
            <a:extLst>
              <a:ext uri="{FF2B5EF4-FFF2-40B4-BE49-F238E27FC236}">
                <a16:creationId xmlns:a16="http://schemas.microsoft.com/office/drawing/2014/main" id="{7FE13B76-298B-448E-815E-D422F0EAFEAE}"/>
              </a:ext>
            </a:extLst>
          </p:cNvPr>
          <p:cNvSpPr>
            <a:spLocks noGrp="1"/>
          </p:cNvSpPr>
          <p:nvPr>
            <p:ph type="sldNum" sz="quarter" idx="17"/>
          </p:nvPr>
        </p:nvSpPr>
        <p:spPr/>
        <p:txBody>
          <a:bodyPr/>
          <a:lstStyle>
            <a:lvl1pPr>
              <a:defRPr>
                <a:solidFill>
                  <a:schemeClr val="bg1"/>
                </a:solidFill>
              </a:defRPr>
            </a:lvl1p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22585284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beelding en titel en inhoud">
    <p:bg>
      <p:bgPr>
        <a:solidFill>
          <a:schemeClr val="bg1"/>
        </a:solidFill>
        <a:effectLst/>
      </p:bgPr>
    </p:b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C69D467-5BA6-489C-BF11-65D772B5B4E7}"/>
              </a:ext>
            </a:extLst>
          </p:cNvPr>
          <p:cNvSpPr>
            <a:spLocks noGrp="1"/>
          </p:cNvSpPr>
          <p:nvPr>
            <p:ph type="title" hasCustomPrompt="1"/>
          </p:nvPr>
        </p:nvSpPr>
        <p:spPr/>
        <p:txBody>
          <a:bodyPr/>
          <a:lstStyle/>
          <a:p>
            <a:r>
              <a:rPr lang="nl-NL" dirty="0"/>
              <a:t>KLIK OM STIJL TE BEWERKEN</a:t>
            </a:r>
            <a:endParaRPr lang="nl-BE" dirty="0"/>
          </a:p>
        </p:txBody>
      </p:sp>
      <p:sp>
        <p:nvSpPr>
          <p:cNvPr id="11" name="Tijdelijke aanduiding voor tekst 7">
            <a:extLst>
              <a:ext uri="{FF2B5EF4-FFF2-40B4-BE49-F238E27FC236}">
                <a16:creationId xmlns:a16="http://schemas.microsoft.com/office/drawing/2014/main" id="{602B1D0A-36A5-4B59-853B-DAA887AFB607}"/>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4" name="Tijdelijke aanduiding voor tekst 13">
            <a:extLst>
              <a:ext uri="{FF2B5EF4-FFF2-40B4-BE49-F238E27FC236}">
                <a16:creationId xmlns:a16="http://schemas.microsoft.com/office/drawing/2014/main" id="{0FB20BC3-2302-4A5C-AC44-6FFCFF5D7D2E}"/>
              </a:ext>
            </a:extLst>
          </p:cNvPr>
          <p:cNvSpPr>
            <a:spLocks noGrp="1"/>
          </p:cNvSpPr>
          <p:nvPr>
            <p:ph type="body" sz="quarter" idx="16"/>
          </p:nvPr>
        </p:nvSpPr>
        <p:spPr>
          <a:xfrm>
            <a:off x="6985000" y="2589213"/>
            <a:ext cx="4548188" cy="3317875"/>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2" name="Vrije vorm: vorm 11">
            <a:extLst>
              <a:ext uri="{FF2B5EF4-FFF2-40B4-BE49-F238E27FC236}">
                <a16:creationId xmlns:a16="http://schemas.microsoft.com/office/drawing/2014/main" id="{8F0D13DD-F9DE-4E70-8ACC-A95ACBE245D3}"/>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3"/>
          </a:solidFill>
          <a:ln>
            <a:noFill/>
          </a:ln>
        </p:spPr>
        <p:txBody>
          <a:bodyPr wrap="square" lIns="0" tIns="0" rIns="0" bIns="0" rtlCol="0" anchor="ctr">
            <a:noAutofit/>
          </a:bodyPr>
          <a:lstStyle/>
          <a:p>
            <a:pPr algn="l"/>
            <a:endParaRPr lang="nl-BE" sz="1600" b="1" dirty="0" err="1">
              <a:latin typeface="+mj-lt"/>
            </a:endParaRPr>
          </a:p>
        </p:txBody>
      </p:sp>
      <p:sp>
        <p:nvSpPr>
          <p:cNvPr id="15" name="Tijdelijke aanduiding voor afbeelding 8">
            <a:extLst>
              <a:ext uri="{FF2B5EF4-FFF2-40B4-BE49-F238E27FC236}">
                <a16:creationId xmlns:a16="http://schemas.microsoft.com/office/drawing/2014/main" id="{55C8CA81-58EC-4093-B044-A99021C33B56}"/>
              </a:ext>
            </a:extLst>
          </p:cNvPr>
          <p:cNvSpPr>
            <a:spLocks noGrp="1"/>
          </p:cNvSpPr>
          <p:nvPr>
            <p:ph type="pic" sz="quarter" idx="14"/>
          </p:nvPr>
        </p:nvSpPr>
        <p:spPr>
          <a:xfrm>
            <a:off x="665815" y="1531344"/>
            <a:ext cx="6068813" cy="4375743"/>
          </a:xfrm>
          <a:solidFill>
            <a:schemeClr val="bg1">
              <a:lumMod val="95000"/>
            </a:schemeClr>
          </a:solidFill>
        </p:spPr>
        <p:txBody>
          <a:bodyPr anchor="ctr"/>
          <a:lstStyle>
            <a:lvl1pPr marL="0" indent="0" algn="ctr">
              <a:buNone/>
              <a:defRPr baseline="-25000"/>
            </a:lvl1pPr>
          </a:lstStyle>
          <a:p>
            <a:r>
              <a:rPr lang="nl-NL"/>
              <a:t>Klik op het pictogram als u een afbeelding wilt toevoegen</a:t>
            </a:r>
            <a:endParaRPr lang="nl-BE"/>
          </a:p>
        </p:txBody>
      </p:sp>
      <p:sp>
        <p:nvSpPr>
          <p:cNvPr id="13" name="Tijdelijke aanduiding voor tekst 4">
            <a:extLst>
              <a:ext uri="{FF2B5EF4-FFF2-40B4-BE49-F238E27FC236}">
                <a16:creationId xmlns:a16="http://schemas.microsoft.com/office/drawing/2014/main" id="{0BA69247-99D8-4A1E-BF2F-E68B5EF1C5C0}"/>
              </a:ext>
            </a:extLst>
          </p:cNvPr>
          <p:cNvSpPr>
            <a:spLocks noGrp="1"/>
          </p:cNvSpPr>
          <p:nvPr>
            <p:ph type="body" sz="quarter" idx="15" hasCustomPrompt="1"/>
          </p:nvPr>
        </p:nvSpPr>
        <p:spPr>
          <a:xfrm>
            <a:off x="6985000" y="1531345"/>
            <a:ext cx="4541838" cy="900570"/>
          </a:xfrm>
          <a:noFill/>
          <a:ln>
            <a:noFill/>
          </a:ln>
        </p:spPr>
        <p:txBody>
          <a:bodyPr anchor="ctr" anchorCtr="0"/>
          <a:lstStyle>
            <a:lvl1pPr marL="0" indent="0" algn="ctr">
              <a:buNone/>
              <a:defRPr sz="2800" b="1">
                <a:solidFill>
                  <a:schemeClr val="accent2"/>
                </a:solidFill>
              </a:defRPr>
            </a:lvl1pPr>
          </a:lstStyle>
          <a:p>
            <a:pPr lvl="0"/>
            <a:r>
              <a:rPr lang="nl-BE" dirty="0"/>
              <a:t>Klik om stijl te bewerken</a:t>
            </a:r>
            <a:endParaRPr lang="nl-NL" dirty="0"/>
          </a:p>
        </p:txBody>
      </p:sp>
      <p:cxnSp>
        <p:nvCxnSpPr>
          <p:cNvPr id="16" name="Rechte verbindingslijn 15">
            <a:extLst>
              <a:ext uri="{FF2B5EF4-FFF2-40B4-BE49-F238E27FC236}">
                <a16:creationId xmlns:a16="http://schemas.microsoft.com/office/drawing/2014/main" id="{DC32895A-AF87-4AF7-B7AF-8B2A421F6CB3}"/>
              </a:ext>
            </a:extLst>
          </p:cNvPr>
          <p:cNvCxnSpPr>
            <a:cxnSpLocks/>
          </p:cNvCxnSpPr>
          <p:nvPr userDrawn="1"/>
        </p:nvCxnSpPr>
        <p:spPr>
          <a:xfrm>
            <a:off x="6985000" y="2509736"/>
            <a:ext cx="454818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jdelijke aanduiding voor voettekst 1">
            <a:extLst>
              <a:ext uri="{FF2B5EF4-FFF2-40B4-BE49-F238E27FC236}">
                <a16:creationId xmlns:a16="http://schemas.microsoft.com/office/drawing/2014/main" id="{A683BBF7-D634-49F3-B3CE-6975ADE74804}"/>
              </a:ext>
            </a:extLst>
          </p:cNvPr>
          <p:cNvSpPr>
            <a:spLocks noGrp="1"/>
          </p:cNvSpPr>
          <p:nvPr>
            <p:ph type="ftr" sz="quarter" idx="17"/>
          </p:nvPr>
        </p:nvSpPr>
        <p:spPr/>
        <p:txBody>
          <a:bodyPr/>
          <a:lstStyle/>
          <a:p>
            <a:endParaRPr lang="nl-BE" dirty="0"/>
          </a:p>
        </p:txBody>
      </p:sp>
      <p:sp>
        <p:nvSpPr>
          <p:cNvPr id="3" name="Tijdelijke aanduiding voor dianummer 2">
            <a:extLst>
              <a:ext uri="{FF2B5EF4-FFF2-40B4-BE49-F238E27FC236}">
                <a16:creationId xmlns:a16="http://schemas.microsoft.com/office/drawing/2014/main" id="{CCBF9DC9-5A3B-4B52-8CF7-DB7ADF548EFB}"/>
              </a:ext>
            </a:extLst>
          </p:cNvPr>
          <p:cNvSpPr>
            <a:spLocks noGrp="1"/>
          </p:cNvSpPr>
          <p:nvPr>
            <p:ph type="sldNum" sz="quarter" idx="18"/>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194276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afiek en titel">
    <p:bg>
      <p:bgPr>
        <a:solidFill>
          <a:schemeClr val="bg1"/>
        </a:solidFill>
        <a:effectLst/>
      </p:bgPr>
    </p:b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C69D467-5BA6-489C-BF11-65D772B5B4E7}"/>
              </a:ext>
            </a:extLst>
          </p:cNvPr>
          <p:cNvSpPr>
            <a:spLocks noGrp="1"/>
          </p:cNvSpPr>
          <p:nvPr>
            <p:ph type="title" hasCustomPrompt="1"/>
          </p:nvPr>
        </p:nvSpPr>
        <p:spPr/>
        <p:txBody>
          <a:bodyPr/>
          <a:lstStyle/>
          <a:p>
            <a:r>
              <a:rPr lang="nl-NL" dirty="0"/>
              <a:t>KLIK OM STIJL TE BEWERKEN</a:t>
            </a:r>
            <a:endParaRPr lang="nl-BE" dirty="0"/>
          </a:p>
        </p:txBody>
      </p:sp>
      <p:sp>
        <p:nvSpPr>
          <p:cNvPr id="11" name="Tijdelijke aanduiding voor tekst 7">
            <a:extLst>
              <a:ext uri="{FF2B5EF4-FFF2-40B4-BE49-F238E27FC236}">
                <a16:creationId xmlns:a16="http://schemas.microsoft.com/office/drawing/2014/main" id="{602B1D0A-36A5-4B59-853B-DAA887AFB607}"/>
              </a:ext>
            </a:extLst>
          </p:cNvPr>
          <p:cNvSpPr>
            <a:spLocks noGrp="1"/>
          </p:cNvSpPr>
          <p:nvPr>
            <p:ph type="body" sz="quarter" idx="13" hasCustomPrompt="1"/>
          </p:nvPr>
        </p:nvSpPr>
        <p:spPr>
          <a:xfrm>
            <a:off x="658813"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3" name="Tijdelijke aanduiding voor grafiek 12">
            <a:extLst>
              <a:ext uri="{FF2B5EF4-FFF2-40B4-BE49-F238E27FC236}">
                <a16:creationId xmlns:a16="http://schemas.microsoft.com/office/drawing/2014/main" id="{FF732A83-4257-4217-8FBA-FB64E0127205}"/>
              </a:ext>
            </a:extLst>
          </p:cNvPr>
          <p:cNvSpPr>
            <a:spLocks noGrp="1"/>
          </p:cNvSpPr>
          <p:nvPr>
            <p:ph type="chart" sz="quarter" idx="14"/>
          </p:nvPr>
        </p:nvSpPr>
        <p:spPr>
          <a:xfrm>
            <a:off x="665816" y="1498294"/>
            <a:ext cx="10867372" cy="4408794"/>
          </a:xfrm>
        </p:spPr>
        <p:txBody>
          <a:bodyPr anchor="ctr"/>
          <a:lstStyle>
            <a:lvl1pPr marL="0" indent="0" algn="ctr">
              <a:buNone/>
              <a:defRPr/>
            </a:lvl1pPr>
          </a:lstStyle>
          <a:p>
            <a:r>
              <a:rPr lang="nl-NL"/>
              <a:t>Klik op het pictogram als u een grafiek wilt toevoegen</a:t>
            </a:r>
            <a:endParaRPr lang="nl-BE"/>
          </a:p>
        </p:txBody>
      </p:sp>
      <p:sp>
        <p:nvSpPr>
          <p:cNvPr id="14" name="Vrije vorm: vorm 13">
            <a:extLst>
              <a:ext uri="{FF2B5EF4-FFF2-40B4-BE49-F238E27FC236}">
                <a16:creationId xmlns:a16="http://schemas.microsoft.com/office/drawing/2014/main" id="{19BCA55B-917B-457E-9A4C-ED64BF1386CD}"/>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3"/>
          </a:solidFill>
          <a:ln>
            <a:noFill/>
          </a:ln>
        </p:spPr>
        <p:txBody>
          <a:bodyPr wrap="square" lIns="0" tIns="0" rIns="0" bIns="0" rtlCol="0" anchor="ctr">
            <a:noAutofit/>
          </a:bodyPr>
          <a:lstStyle/>
          <a:p>
            <a:pPr algn="l"/>
            <a:endParaRPr lang="nl-BE" sz="1600" b="1" dirty="0" err="1">
              <a:latin typeface="+mj-lt"/>
            </a:endParaRPr>
          </a:p>
        </p:txBody>
      </p:sp>
      <p:sp>
        <p:nvSpPr>
          <p:cNvPr id="2" name="Tijdelijke aanduiding voor voettekst 1">
            <a:extLst>
              <a:ext uri="{FF2B5EF4-FFF2-40B4-BE49-F238E27FC236}">
                <a16:creationId xmlns:a16="http://schemas.microsoft.com/office/drawing/2014/main" id="{D73351D4-9682-4222-9780-328B5A13738D}"/>
              </a:ext>
            </a:extLst>
          </p:cNvPr>
          <p:cNvSpPr>
            <a:spLocks noGrp="1"/>
          </p:cNvSpPr>
          <p:nvPr>
            <p:ph type="ftr" sz="quarter" idx="15"/>
          </p:nvPr>
        </p:nvSpPr>
        <p:spPr/>
        <p:txBody>
          <a:bodyPr/>
          <a:lstStyle/>
          <a:p>
            <a:endParaRPr lang="nl-BE" dirty="0"/>
          </a:p>
        </p:txBody>
      </p:sp>
      <p:sp>
        <p:nvSpPr>
          <p:cNvPr id="3" name="Tijdelijke aanduiding voor dianummer 2">
            <a:extLst>
              <a:ext uri="{FF2B5EF4-FFF2-40B4-BE49-F238E27FC236}">
                <a16:creationId xmlns:a16="http://schemas.microsoft.com/office/drawing/2014/main" id="{DF04AFD1-0201-48C2-AEC6-61E5D0CE53EF}"/>
              </a:ext>
            </a:extLst>
          </p:cNvPr>
          <p:cNvSpPr>
            <a:spLocks noGrp="1"/>
          </p:cNvSpPr>
          <p:nvPr>
            <p:ph type="sldNum" sz="quarter" idx="16"/>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421913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BCCE59-2411-4F31-B2FA-A0E3C2D3F77D}"/>
              </a:ext>
            </a:extLst>
          </p:cNvPr>
          <p:cNvSpPr>
            <a:spLocks noGrp="1"/>
          </p:cNvSpPr>
          <p:nvPr>
            <p:ph type="title"/>
          </p:nvPr>
        </p:nvSpPr>
        <p:spPr/>
        <p:txBody>
          <a:bodyPr/>
          <a:lstStyle/>
          <a:p>
            <a:r>
              <a:rPr lang="nl-NL"/>
              <a:t>Klik om stijl te bewerken</a:t>
            </a:r>
            <a:endParaRPr lang="nl-BE"/>
          </a:p>
        </p:txBody>
      </p:sp>
      <p:sp>
        <p:nvSpPr>
          <p:cNvPr id="6" name="Tijdelijke aanduiding voor tekst 7">
            <a:extLst>
              <a:ext uri="{FF2B5EF4-FFF2-40B4-BE49-F238E27FC236}">
                <a16:creationId xmlns:a16="http://schemas.microsoft.com/office/drawing/2014/main" id="{591161BA-2045-41AE-B361-A0AB563B5754}"/>
              </a:ext>
            </a:extLst>
          </p:cNvPr>
          <p:cNvSpPr>
            <a:spLocks noGrp="1"/>
          </p:cNvSpPr>
          <p:nvPr>
            <p:ph type="body" sz="quarter" idx="13" hasCustomPrompt="1"/>
          </p:nvPr>
        </p:nvSpPr>
        <p:spPr>
          <a:xfrm>
            <a:off x="658813"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7" name="Vrije vorm: vorm 6">
            <a:extLst>
              <a:ext uri="{FF2B5EF4-FFF2-40B4-BE49-F238E27FC236}">
                <a16:creationId xmlns:a16="http://schemas.microsoft.com/office/drawing/2014/main" id="{8629DF39-7CF5-4A34-BC4F-19CB67A70796}"/>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3"/>
          </a:solidFill>
          <a:ln>
            <a:noFill/>
          </a:ln>
        </p:spPr>
        <p:txBody>
          <a:bodyPr wrap="square" lIns="0" tIns="0" rIns="0" bIns="0" rtlCol="0" anchor="ctr">
            <a:noAutofit/>
          </a:bodyPr>
          <a:lstStyle/>
          <a:p>
            <a:pPr algn="l"/>
            <a:endParaRPr lang="nl-BE" sz="1600" b="1" dirty="0" err="1">
              <a:latin typeface="+mj-lt"/>
            </a:endParaRPr>
          </a:p>
        </p:txBody>
      </p:sp>
      <p:sp>
        <p:nvSpPr>
          <p:cNvPr id="8" name="Tijdelijke aanduiding voor voettekst 7">
            <a:extLst>
              <a:ext uri="{FF2B5EF4-FFF2-40B4-BE49-F238E27FC236}">
                <a16:creationId xmlns:a16="http://schemas.microsoft.com/office/drawing/2014/main" id="{CD777279-3FB0-4543-9D81-B2C878EAC858}"/>
              </a:ext>
            </a:extLst>
          </p:cNvPr>
          <p:cNvSpPr>
            <a:spLocks noGrp="1"/>
          </p:cNvSpPr>
          <p:nvPr>
            <p:ph type="ftr" sz="quarter" idx="14"/>
          </p:nvPr>
        </p:nvSpPr>
        <p:spPr/>
        <p:txBody>
          <a:bodyPr/>
          <a:lstStyle/>
          <a:p>
            <a:endParaRPr lang="nl-BE" dirty="0"/>
          </a:p>
        </p:txBody>
      </p:sp>
      <p:sp>
        <p:nvSpPr>
          <p:cNvPr id="9" name="Tijdelijke aanduiding voor dianummer 8">
            <a:extLst>
              <a:ext uri="{FF2B5EF4-FFF2-40B4-BE49-F238E27FC236}">
                <a16:creationId xmlns:a16="http://schemas.microsoft.com/office/drawing/2014/main" id="{8183041D-7E7C-4A7B-8BD0-F7D464902109}"/>
              </a:ext>
            </a:extLst>
          </p:cNvPr>
          <p:cNvSpPr>
            <a:spLocks noGrp="1"/>
          </p:cNvSpPr>
          <p:nvPr>
            <p:ph type="sldNum" sz="quarter" idx="15"/>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24934971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capslide (3)">
    <p:bg>
      <p:bgPr>
        <a:solidFill>
          <a:schemeClr val="accent3"/>
        </a:solidFill>
        <a:effectLst/>
      </p:bgPr>
    </p:bg>
    <p:spTree>
      <p:nvGrpSpPr>
        <p:cNvPr id="1" name=""/>
        <p:cNvGrpSpPr/>
        <p:nvPr/>
      </p:nvGrpSpPr>
      <p:grpSpPr>
        <a:xfrm>
          <a:off x="0" y="0"/>
          <a:ext cx="0" cy="0"/>
          <a:chOff x="0" y="0"/>
          <a:chExt cx="0" cy="0"/>
        </a:xfrm>
      </p:grpSpPr>
      <p:sp>
        <p:nvSpPr>
          <p:cNvPr id="21" name="Rechthoekige driehoek 20">
            <a:extLst>
              <a:ext uri="{FF2B5EF4-FFF2-40B4-BE49-F238E27FC236}">
                <a16:creationId xmlns:a16="http://schemas.microsoft.com/office/drawing/2014/main" id="{59D4E89D-E1B0-42CA-B7C9-B61705D298B8}"/>
              </a:ext>
            </a:extLst>
          </p:cNvPr>
          <p:cNvSpPr/>
          <p:nvPr userDrawn="1"/>
        </p:nvSpPr>
        <p:spPr>
          <a:xfrm flipV="1">
            <a:off x="0" y="-1"/>
            <a:ext cx="3548050" cy="3547432"/>
          </a:xfrm>
          <a:prstGeom prst="rtTriangle">
            <a:avLst/>
          </a:prstGeom>
          <a:solidFill>
            <a:schemeClr val="accent3">
              <a:lumMod val="75000"/>
              <a:alpha val="30000"/>
            </a:schemeClr>
          </a:solidFill>
        </p:spPr>
        <p:txBody>
          <a:bodyPr wrap="square" lIns="0" tIns="0" rIns="0" bIns="0" rtlCol="0" anchor="ctr">
            <a:noAutofit/>
          </a:bodyPr>
          <a:lstStyle/>
          <a:p>
            <a:pPr algn="l"/>
            <a:endParaRPr lang="nl-BE" sz="1600" b="1" dirty="0" err="1">
              <a:latin typeface="+mj-lt"/>
            </a:endParaRPr>
          </a:p>
        </p:txBody>
      </p:sp>
      <p:sp>
        <p:nvSpPr>
          <p:cNvPr id="24" name="Gedeeltelijke cirkel 23">
            <a:extLst>
              <a:ext uri="{FF2B5EF4-FFF2-40B4-BE49-F238E27FC236}">
                <a16:creationId xmlns:a16="http://schemas.microsoft.com/office/drawing/2014/main" id="{1E6B0ED3-9A30-46EC-AA0B-E59F3A50AC70}"/>
              </a:ext>
            </a:extLst>
          </p:cNvPr>
          <p:cNvSpPr/>
          <p:nvPr userDrawn="1"/>
        </p:nvSpPr>
        <p:spPr>
          <a:xfrm>
            <a:off x="11439017" y="2676017"/>
            <a:ext cx="1505966" cy="1505966"/>
          </a:xfrm>
          <a:prstGeom prst="pie">
            <a:avLst>
              <a:gd name="adj1" fmla="val 5397516"/>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lvl1pPr>
              <a:defRPr>
                <a:solidFill>
                  <a:schemeClr val="bg1"/>
                </a:solidFill>
              </a:defRPr>
            </a:lvl1p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58813" y="228154"/>
            <a:ext cx="3714750" cy="365125"/>
          </a:xfrm>
        </p:spPr>
        <p:txBody>
          <a:bodyPr anchor="b" anchorCtr="0"/>
          <a:lstStyle>
            <a:lvl1pPr marL="0" indent="0">
              <a:buNone/>
              <a:defRPr sz="1400" b="1">
                <a:solidFill>
                  <a:schemeClr val="tx1"/>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38" name="Ovaal 37">
            <a:extLst>
              <a:ext uri="{FF2B5EF4-FFF2-40B4-BE49-F238E27FC236}">
                <a16:creationId xmlns:a16="http://schemas.microsoft.com/office/drawing/2014/main" id="{AB7F8178-561D-44BE-A0C8-486970536A49}"/>
              </a:ext>
            </a:extLst>
          </p:cNvPr>
          <p:cNvSpPr/>
          <p:nvPr userDrawn="1"/>
        </p:nvSpPr>
        <p:spPr>
          <a:xfrm>
            <a:off x="5592129" y="2691411"/>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39" name="Ovaal 38">
            <a:extLst>
              <a:ext uri="{FF2B5EF4-FFF2-40B4-BE49-F238E27FC236}">
                <a16:creationId xmlns:a16="http://schemas.microsoft.com/office/drawing/2014/main" id="{055D0D9F-7E82-47A5-B9A7-53EC8CA9C9C9}"/>
              </a:ext>
            </a:extLst>
          </p:cNvPr>
          <p:cNvSpPr/>
          <p:nvPr userDrawn="1"/>
        </p:nvSpPr>
        <p:spPr>
          <a:xfrm>
            <a:off x="8783199" y="3151371"/>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40" name="Ovaal 39">
            <a:extLst>
              <a:ext uri="{FF2B5EF4-FFF2-40B4-BE49-F238E27FC236}">
                <a16:creationId xmlns:a16="http://schemas.microsoft.com/office/drawing/2014/main" id="{534734F9-99EF-4FB9-9738-E330D8F14B49}"/>
              </a:ext>
            </a:extLst>
          </p:cNvPr>
          <p:cNvSpPr/>
          <p:nvPr userDrawn="1"/>
        </p:nvSpPr>
        <p:spPr>
          <a:xfrm>
            <a:off x="2837304" y="3162426"/>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41" name="Tijdelijke aanduiding voor tekst 9">
            <a:extLst>
              <a:ext uri="{FF2B5EF4-FFF2-40B4-BE49-F238E27FC236}">
                <a16:creationId xmlns:a16="http://schemas.microsoft.com/office/drawing/2014/main" id="{EB83B95A-B090-41BE-BCD2-A249846995AB}"/>
              </a:ext>
            </a:extLst>
          </p:cNvPr>
          <p:cNvSpPr>
            <a:spLocks noGrp="1"/>
          </p:cNvSpPr>
          <p:nvPr>
            <p:ph type="body" sz="quarter" idx="14" hasCustomPrompt="1"/>
          </p:nvPr>
        </p:nvSpPr>
        <p:spPr>
          <a:xfrm>
            <a:off x="1430926" y="3865147"/>
            <a:ext cx="2812756" cy="361449"/>
          </a:xfrm>
        </p:spPr>
        <p:txBody>
          <a:bodyPr lIns="0" tIns="0" rIns="0" bIns="0" anchor="ctr" anchorCtr="0">
            <a:noAutofit/>
          </a:bodyPr>
          <a:lstStyle>
            <a:lvl1pPr algn="ctr">
              <a:buNone/>
              <a:defRPr sz="2400" b="1">
                <a:solidFill>
                  <a:schemeClr val="bg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Punt 1</a:t>
            </a:r>
          </a:p>
        </p:txBody>
      </p:sp>
      <p:sp>
        <p:nvSpPr>
          <p:cNvPr id="43" name="Tijdelijke aanduiding voor tekst 9">
            <a:extLst>
              <a:ext uri="{FF2B5EF4-FFF2-40B4-BE49-F238E27FC236}">
                <a16:creationId xmlns:a16="http://schemas.microsoft.com/office/drawing/2014/main" id="{E5361D15-E653-4E0F-9DFA-EEC786EA85EB}"/>
              </a:ext>
            </a:extLst>
          </p:cNvPr>
          <p:cNvSpPr>
            <a:spLocks noGrp="1"/>
          </p:cNvSpPr>
          <p:nvPr>
            <p:ph type="body" sz="quarter" idx="16" hasCustomPrompt="1"/>
          </p:nvPr>
        </p:nvSpPr>
        <p:spPr>
          <a:xfrm>
            <a:off x="4610893" y="3865147"/>
            <a:ext cx="2812756" cy="361449"/>
          </a:xfrm>
        </p:spPr>
        <p:txBody>
          <a:bodyPr lIns="0" tIns="0" rIns="0" bIns="0" anchor="ctr" anchorCtr="0">
            <a:noAutofit/>
          </a:bodyPr>
          <a:lstStyle>
            <a:lvl1pPr algn="ctr">
              <a:buNone/>
              <a:defRPr sz="2400" b="1">
                <a:solidFill>
                  <a:schemeClr val="bg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Punt 2</a:t>
            </a:r>
          </a:p>
        </p:txBody>
      </p:sp>
      <p:sp>
        <p:nvSpPr>
          <p:cNvPr id="45" name="Tijdelijke aanduiding voor tekst 9">
            <a:extLst>
              <a:ext uri="{FF2B5EF4-FFF2-40B4-BE49-F238E27FC236}">
                <a16:creationId xmlns:a16="http://schemas.microsoft.com/office/drawing/2014/main" id="{237B03F1-C98C-4135-8BE8-2F9ABB2AC17C}"/>
              </a:ext>
            </a:extLst>
          </p:cNvPr>
          <p:cNvSpPr>
            <a:spLocks noGrp="1"/>
          </p:cNvSpPr>
          <p:nvPr>
            <p:ph type="body" sz="quarter" idx="18" hasCustomPrompt="1"/>
          </p:nvPr>
        </p:nvSpPr>
        <p:spPr>
          <a:xfrm>
            <a:off x="7790860" y="3865147"/>
            <a:ext cx="2812756" cy="361449"/>
          </a:xfrm>
        </p:spPr>
        <p:txBody>
          <a:bodyPr lIns="0" tIns="0" rIns="0" bIns="0" anchor="ctr" anchorCtr="0">
            <a:noAutofit/>
          </a:bodyPr>
          <a:lstStyle>
            <a:lvl1pPr algn="ctr">
              <a:buNone/>
              <a:defRPr sz="2400" b="1">
                <a:solidFill>
                  <a:schemeClr val="bg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Punt 3</a:t>
            </a:r>
          </a:p>
        </p:txBody>
      </p:sp>
      <p:sp>
        <p:nvSpPr>
          <p:cNvPr id="47" name="Rechthoek 46">
            <a:extLst>
              <a:ext uri="{FF2B5EF4-FFF2-40B4-BE49-F238E27FC236}">
                <a16:creationId xmlns:a16="http://schemas.microsoft.com/office/drawing/2014/main" id="{94C0C93A-9025-49BF-9524-8395B3CE530D}"/>
              </a:ext>
            </a:extLst>
          </p:cNvPr>
          <p:cNvSpPr/>
          <p:nvPr userDrawn="1"/>
        </p:nvSpPr>
        <p:spPr>
          <a:xfrm>
            <a:off x="2109717" y="2610597"/>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tx1"/>
                </a:solidFill>
                <a:latin typeface="+mj-lt"/>
              </a:rPr>
              <a:t>1</a:t>
            </a:r>
            <a:endParaRPr lang="en-BE" sz="8800" b="1" dirty="0">
              <a:solidFill>
                <a:schemeClr val="tx1"/>
              </a:solidFill>
              <a:latin typeface="+mj-lt"/>
            </a:endParaRPr>
          </a:p>
        </p:txBody>
      </p:sp>
      <p:sp>
        <p:nvSpPr>
          <p:cNvPr id="48" name="Rechthoek 47">
            <a:extLst>
              <a:ext uri="{FF2B5EF4-FFF2-40B4-BE49-F238E27FC236}">
                <a16:creationId xmlns:a16="http://schemas.microsoft.com/office/drawing/2014/main" id="{244E73BB-598D-4722-A822-128C1ADD9746}"/>
              </a:ext>
            </a:extLst>
          </p:cNvPr>
          <p:cNvSpPr/>
          <p:nvPr userDrawn="1"/>
        </p:nvSpPr>
        <p:spPr>
          <a:xfrm>
            <a:off x="5289684" y="2610597"/>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tx1"/>
                </a:solidFill>
                <a:latin typeface="+mj-lt"/>
              </a:rPr>
              <a:t>2</a:t>
            </a:r>
            <a:endParaRPr lang="en-BE" sz="8800" b="1" dirty="0">
              <a:solidFill>
                <a:schemeClr val="tx1"/>
              </a:solidFill>
              <a:latin typeface="+mj-lt"/>
            </a:endParaRPr>
          </a:p>
        </p:txBody>
      </p:sp>
      <p:sp>
        <p:nvSpPr>
          <p:cNvPr id="49" name="Rechthoek 48">
            <a:extLst>
              <a:ext uri="{FF2B5EF4-FFF2-40B4-BE49-F238E27FC236}">
                <a16:creationId xmlns:a16="http://schemas.microsoft.com/office/drawing/2014/main" id="{3BCA70D9-468C-4754-B6A5-65F079450776}"/>
              </a:ext>
            </a:extLst>
          </p:cNvPr>
          <p:cNvSpPr/>
          <p:nvPr userDrawn="1"/>
        </p:nvSpPr>
        <p:spPr>
          <a:xfrm>
            <a:off x="8469651" y="2610597"/>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tx1"/>
                </a:solidFill>
                <a:latin typeface="+mj-lt"/>
              </a:rPr>
              <a:t>3</a:t>
            </a:r>
            <a:endParaRPr lang="en-BE" sz="8800" b="1" dirty="0">
              <a:solidFill>
                <a:schemeClr val="tx1"/>
              </a:solidFill>
              <a:latin typeface="+mj-lt"/>
            </a:endParaRPr>
          </a:p>
        </p:txBody>
      </p:sp>
      <p:sp>
        <p:nvSpPr>
          <p:cNvPr id="18" name="Gelijkbenige driehoek 17">
            <a:extLst>
              <a:ext uri="{FF2B5EF4-FFF2-40B4-BE49-F238E27FC236}">
                <a16:creationId xmlns:a16="http://schemas.microsoft.com/office/drawing/2014/main" id="{3BD90539-F922-4A85-BBCE-D8F090BED513}"/>
              </a:ext>
            </a:extLst>
          </p:cNvPr>
          <p:cNvSpPr/>
          <p:nvPr userDrawn="1"/>
        </p:nvSpPr>
        <p:spPr>
          <a:xfrm rot="16200000">
            <a:off x="11475085"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3" name="Tijdelijke aanduiding voor voettekst 2">
            <a:extLst>
              <a:ext uri="{FF2B5EF4-FFF2-40B4-BE49-F238E27FC236}">
                <a16:creationId xmlns:a16="http://schemas.microsoft.com/office/drawing/2014/main" id="{18BEF6D2-467C-4DA0-89EB-0E5C1E91060E}"/>
              </a:ext>
            </a:extLst>
          </p:cNvPr>
          <p:cNvSpPr>
            <a:spLocks noGrp="1"/>
          </p:cNvSpPr>
          <p:nvPr>
            <p:ph type="ftr" sz="quarter" idx="19"/>
          </p:nvPr>
        </p:nvSpPr>
        <p:spPr/>
        <p:txBody>
          <a:bodyPr/>
          <a:lstStyle>
            <a:lvl1pPr>
              <a:defRPr>
                <a:solidFill>
                  <a:schemeClr val="bg1"/>
                </a:solidFill>
              </a:defRPr>
            </a:lvl1pPr>
          </a:lstStyle>
          <a:p>
            <a:endParaRPr lang="nl-BE" dirty="0"/>
          </a:p>
        </p:txBody>
      </p:sp>
      <p:sp>
        <p:nvSpPr>
          <p:cNvPr id="7" name="Tijdelijke aanduiding voor dianummer 6">
            <a:extLst>
              <a:ext uri="{FF2B5EF4-FFF2-40B4-BE49-F238E27FC236}">
                <a16:creationId xmlns:a16="http://schemas.microsoft.com/office/drawing/2014/main" id="{55BFD015-D7E3-4620-ACBB-F57A909D20CB}"/>
              </a:ext>
            </a:extLst>
          </p:cNvPr>
          <p:cNvSpPr>
            <a:spLocks noGrp="1"/>
          </p:cNvSpPr>
          <p:nvPr>
            <p:ph type="sldNum" sz="quarter" idx="20"/>
          </p:nvPr>
        </p:nvSpPr>
        <p:spPr/>
        <p:txBody>
          <a:bodyPr/>
          <a:lstStyle>
            <a:lvl1pPr>
              <a:defRPr>
                <a:solidFill>
                  <a:schemeClr val="bg1"/>
                </a:solidFill>
              </a:defRPr>
            </a:lvl1p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111066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capslide (4)">
    <p:bg>
      <p:bgPr>
        <a:solidFill>
          <a:schemeClr val="accent3"/>
        </a:solidFill>
        <a:effectLst/>
      </p:bgPr>
    </p:bg>
    <p:spTree>
      <p:nvGrpSpPr>
        <p:cNvPr id="1" name=""/>
        <p:cNvGrpSpPr/>
        <p:nvPr/>
      </p:nvGrpSpPr>
      <p:grpSpPr>
        <a:xfrm>
          <a:off x="0" y="0"/>
          <a:ext cx="0" cy="0"/>
          <a:chOff x="0" y="0"/>
          <a:chExt cx="0" cy="0"/>
        </a:xfrm>
      </p:grpSpPr>
      <p:sp>
        <p:nvSpPr>
          <p:cNvPr id="21" name="Rechthoekige driehoek 20">
            <a:extLst>
              <a:ext uri="{FF2B5EF4-FFF2-40B4-BE49-F238E27FC236}">
                <a16:creationId xmlns:a16="http://schemas.microsoft.com/office/drawing/2014/main" id="{59D4E89D-E1B0-42CA-B7C9-B61705D298B8}"/>
              </a:ext>
            </a:extLst>
          </p:cNvPr>
          <p:cNvSpPr/>
          <p:nvPr userDrawn="1"/>
        </p:nvSpPr>
        <p:spPr>
          <a:xfrm flipV="1">
            <a:off x="0" y="-1"/>
            <a:ext cx="3548050" cy="3547432"/>
          </a:xfrm>
          <a:prstGeom prst="rtTriangle">
            <a:avLst/>
          </a:prstGeom>
          <a:solidFill>
            <a:schemeClr val="accent3">
              <a:lumMod val="75000"/>
              <a:alpha val="30000"/>
            </a:schemeClr>
          </a:solidFill>
        </p:spPr>
        <p:txBody>
          <a:bodyPr wrap="square" lIns="0" tIns="0" rIns="0" bIns="0" rtlCol="0" anchor="ctr">
            <a:noAutofit/>
          </a:bodyPr>
          <a:lstStyle/>
          <a:p>
            <a:pPr algn="l"/>
            <a:endParaRPr lang="nl-BE" sz="1600" b="1" dirty="0" err="1">
              <a:latin typeface="+mj-lt"/>
            </a:endParaRPr>
          </a:p>
        </p:txBody>
      </p:sp>
      <p:sp>
        <p:nvSpPr>
          <p:cNvPr id="24" name="Gedeeltelijke cirkel 23">
            <a:extLst>
              <a:ext uri="{FF2B5EF4-FFF2-40B4-BE49-F238E27FC236}">
                <a16:creationId xmlns:a16="http://schemas.microsoft.com/office/drawing/2014/main" id="{1E6B0ED3-9A30-46EC-AA0B-E59F3A50AC70}"/>
              </a:ext>
            </a:extLst>
          </p:cNvPr>
          <p:cNvSpPr/>
          <p:nvPr userDrawn="1"/>
        </p:nvSpPr>
        <p:spPr>
          <a:xfrm>
            <a:off x="11439017" y="2676017"/>
            <a:ext cx="1505966" cy="1505966"/>
          </a:xfrm>
          <a:prstGeom prst="pie">
            <a:avLst>
              <a:gd name="adj1" fmla="val 5397516"/>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lvl1pPr>
              <a:defRPr>
                <a:solidFill>
                  <a:schemeClr val="bg1"/>
                </a:solidFill>
              </a:defRPr>
            </a:lvl1p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58813" y="228154"/>
            <a:ext cx="3714750" cy="365125"/>
          </a:xfrm>
        </p:spPr>
        <p:txBody>
          <a:bodyPr anchor="b" anchorCtr="0"/>
          <a:lstStyle>
            <a:lvl1pPr marL="0" indent="0">
              <a:buNone/>
              <a:defRPr sz="1400" b="1">
                <a:solidFill>
                  <a:schemeClr val="tx1"/>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7" name="Ovaal 16">
            <a:extLst>
              <a:ext uri="{FF2B5EF4-FFF2-40B4-BE49-F238E27FC236}">
                <a16:creationId xmlns:a16="http://schemas.microsoft.com/office/drawing/2014/main" id="{CA206146-2EAC-4B92-A2A5-F90CCDB8F409}"/>
              </a:ext>
            </a:extLst>
          </p:cNvPr>
          <p:cNvSpPr/>
          <p:nvPr userDrawn="1"/>
        </p:nvSpPr>
        <p:spPr>
          <a:xfrm>
            <a:off x="4268928" y="2743154"/>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19" name="Ovaal 18">
            <a:extLst>
              <a:ext uri="{FF2B5EF4-FFF2-40B4-BE49-F238E27FC236}">
                <a16:creationId xmlns:a16="http://schemas.microsoft.com/office/drawing/2014/main" id="{E9CE04D3-BEEA-4DB7-8BC3-A346C6B15697}"/>
              </a:ext>
            </a:extLst>
          </p:cNvPr>
          <p:cNvSpPr/>
          <p:nvPr userDrawn="1"/>
        </p:nvSpPr>
        <p:spPr>
          <a:xfrm>
            <a:off x="7086773" y="3203114"/>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23" name="Ovaal 22">
            <a:extLst>
              <a:ext uri="{FF2B5EF4-FFF2-40B4-BE49-F238E27FC236}">
                <a16:creationId xmlns:a16="http://schemas.microsoft.com/office/drawing/2014/main" id="{6D536E26-AD39-4688-854C-A18C55384E6F}"/>
              </a:ext>
            </a:extLst>
          </p:cNvPr>
          <p:cNvSpPr/>
          <p:nvPr userDrawn="1"/>
        </p:nvSpPr>
        <p:spPr>
          <a:xfrm>
            <a:off x="10212528" y="2737575"/>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25" name="Ovaal 24">
            <a:extLst>
              <a:ext uri="{FF2B5EF4-FFF2-40B4-BE49-F238E27FC236}">
                <a16:creationId xmlns:a16="http://schemas.microsoft.com/office/drawing/2014/main" id="{E00347F5-AB80-4735-BDA1-76868241335B}"/>
              </a:ext>
            </a:extLst>
          </p:cNvPr>
          <p:cNvSpPr/>
          <p:nvPr userDrawn="1"/>
        </p:nvSpPr>
        <p:spPr>
          <a:xfrm>
            <a:off x="1887328" y="3214169"/>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26" name="Tijdelijke aanduiding voor tekst 9">
            <a:extLst>
              <a:ext uri="{FF2B5EF4-FFF2-40B4-BE49-F238E27FC236}">
                <a16:creationId xmlns:a16="http://schemas.microsoft.com/office/drawing/2014/main" id="{A3FABC2D-C862-4E87-BE03-38B71C5F2BEE}"/>
              </a:ext>
            </a:extLst>
          </p:cNvPr>
          <p:cNvSpPr>
            <a:spLocks noGrp="1"/>
          </p:cNvSpPr>
          <p:nvPr>
            <p:ph type="body" sz="quarter" idx="14" hasCustomPrompt="1"/>
          </p:nvPr>
        </p:nvSpPr>
        <p:spPr>
          <a:xfrm>
            <a:off x="731133" y="3916890"/>
            <a:ext cx="2312390" cy="361449"/>
          </a:xfrm>
        </p:spPr>
        <p:txBody>
          <a:bodyPr lIns="0" tIns="0" rIns="0" bIns="0" anchor="ctr" anchorCtr="0">
            <a:noAutofit/>
          </a:bodyPr>
          <a:lstStyle>
            <a:lvl1pPr algn="ctr">
              <a:buNone/>
              <a:defRPr sz="2400" b="1">
                <a:solidFill>
                  <a:schemeClr val="bg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Punt 1</a:t>
            </a:r>
          </a:p>
        </p:txBody>
      </p:sp>
      <p:sp>
        <p:nvSpPr>
          <p:cNvPr id="28" name="Tijdelijke aanduiding voor tekst 9">
            <a:extLst>
              <a:ext uri="{FF2B5EF4-FFF2-40B4-BE49-F238E27FC236}">
                <a16:creationId xmlns:a16="http://schemas.microsoft.com/office/drawing/2014/main" id="{62005825-A1D7-4912-AC95-CA46A76066D3}"/>
              </a:ext>
            </a:extLst>
          </p:cNvPr>
          <p:cNvSpPr>
            <a:spLocks noGrp="1"/>
          </p:cNvSpPr>
          <p:nvPr>
            <p:ph type="body" sz="quarter" idx="16" hasCustomPrompt="1"/>
          </p:nvPr>
        </p:nvSpPr>
        <p:spPr>
          <a:xfrm>
            <a:off x="3537875" y="3916890"/>
            <a:ext cx="2312390" cy="361449"/>
          </a:xfrm>
        </p:spPr>
        <p:txBody>
          <a:bodyPr lIns="0" tIns="0" rIns="0" bIns="0" anchor="ctr" anchorCtr="0">
            <a:noAutofit/>
          </a:bodyPr>
          <a:lstStyle>
            <a:lvl1pPr algn="ctr">
              <a:buNone/>
              <a:defRPr sz="2400" b="1">
                <a:solidFill>
                  <a:schemeClr val="bg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Punt 2</a:t>
            </a:r>
          </a:p>
        </p:txBody>
      </p:sp>
      <p:sp>
        <p:nvSpPr>
          <p:cNvPr id="30" name="Tijdelijke aanduiding voor tekst 9">
            <a:extLst>
              <a:ext uri="{FF2B5EF4-FFF2-40B4-BE49-F238E27FC236}">
                <a16:creationId xmlns:a16="http://schemas.microsoft.com/office/drawing/2014/main" id="{BB03533F-4018-4CAF-B598-FCE1F6CF8F17}"/>
              </a:ext>
            </a:extLst>
          </p:cNvPr>
          <p:cNvSpPr>
            <a:spLocks noGrp="1"/>
          </p:cNvSpPr>
          <p:nvPr>
            <p:ph type="body" sz="quarter" idx="18" hasCustomPrompt="1"/>
          </p:nvPr>
        </p:nvSpPr>
        <p:spPr>
          <a:xfrm>
            <a:off x="6344617" y="3916890"/>
            <a:ext cx="2312390" cy="361449"/>
          </a:xfrm>
        </p:spPr>
        <p:txBody>
          <a:bodyPr lIns="0" tIns="0" rIns="0" bIns="0" anchor="ctr" anchorCtr="0">
            <a:noAutofit/>
          </a:bodyPr>
          <a:lstStyle>
            <a:lvl1pPr algn="ctr">
              <a:buNone/>
              <a:defRPr sz="2400" b="1">
                <a:solidFill>
                  <a:schemeClr val="bg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Punt 3</a:t>
            </a:r>
          </a:p>
        </p:txBody>
      </p:sp>
      <p:sp>
        <p:nvSpPr>
          <p:cNvPr id="32" name="Tijdelijke aanduiding voor tekst 9">
            <a:extLst>
              <a:ext uri="{FF2B5EF4-FFF2-40B4-BE49-F238E27FC236}">
                <a16:creationId xmlns:a16="http://schemas.microsoft.com/office/drawing/2014/main" id="{A816A65F-93B3-4FA7-875E-67D48A45741B}"/>
              </a:ext>
            </a:extLst>
          </p:cNvPr>
          <p:cNvSpPr>
            <a:spLocks noGrp="1"/>
          </p:cNvSpPr>
          <p:nvPr>
            <p:ph type="body" sz="quarter" idx="22" hasCustomPrompt="1"/>
          </p:nvPr>
        </p:nvSpPr>
        <p:spPr>
          <a:xfrm>
            <a:off x="9151359" y="3916890"/>
            <a:ext cx="2312390" cy="361449"/>
          </a:xfrm>
        </p:spPr>
        <p:txBody>
          <a:bodyPr lIns="0" tIns="0" rIns="0" bIns="0" anchor="ctr" anchorCtr="0">
            <a:noAutofit/>
          </a:bodyPr>
          <a:lstStyle>
            <a:lvl1pPr algn="ctr">
              <a:buNone/>
              <a:defRPr sz="2400" b="1">
                <a:solidFill>
                  <a:schemeClr val="bg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Punt 4</a:t>
            </a:r>
          </a:p>
        </p:txBody>
      </p:sp>
      <p:sp>
        <p:nvSpPr>
          <p:cNvPr id="34" name="Rechthoek 33">
            <a:extLst>
              <a:ext uri="{FF2B5EF4-FFF2-40B4-BE49-F238E27FC236}">
                <a16:creationId xmlns:a16="http://schemas.microsoft.com/office/drawing/2014/main" id="{54789BAA-9089-4F90-A4C0-CCB0F6568565}"/>
              </a:ext>
            </a:extLst>
          </p:cNvPr>
          <p:cNvSpPr/>
          <p:nvPr userDrawn="1"/>
        </p:nvSpPr>
        <p:spPr>
          <a:xfrm>
            <a:off x="1159741" y="2662340"/>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tx1"/>
                </a:solidFill>
                <a:latin typeface="+mj-lt"/>
              </a:rPr>
              <a:t>1</a:t>
            </a:r>
            <a:endParaRPr lang="en-BE" sz="8800" b="1" dirty="0">
              <a:solidFill>
                <a:schemeClr val="tx1"/>
              </a:solidFill>
              <a:latin typeface="+mj-lt"/>
            </a:endParaRPr>
          </a:p>
        </p:txBody>
      </p:sp>
      <p:sp>
        <p:nvSpPr>
          <p:cNvPr id="35" name="Rechthoek 34">
            <a:extLst>
              <a:ext uri="{FF2B5EF4-FFF2-40B4-BE49-F238E27FC236}">
                <a16:creationId xmlns:a16="http://schemas.microsoft.com/office/drawing/2014/main" id="{E5C1BEDB-2CCA-4D9B-907A-1EA90996557E}"/>
              </a:ext>
            </a:extLst>
          </p:cNvPr>
          <p:cNvSpPr/>
          <p:nvPr userDrawn="1"/>
        </p:nvSpPr>
        <p:spPr>
          <a:xfrm>
            <a:off x="3966483" y="2662340"/>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tx1"/>
                </a:solidFill>
                <a:latin typeface="+mj-lt"/>
              </a:rPr>
              <a:t>2</a:t>
            </a:r>
            <a:endParaRPr lang="en-BE" sz="8800" b="1" dirty="0">
              <a:solidFill>
                <a:schemeClr val="tx1"/>
              </a:solidFill>
              <a:latin typeface="+mj-lt"/>
            </a:endParaRPr>
          </a:p>
        </p:txBody>
      </p:sp>
      <p:sp>
        <p:nvSpPr>
          <p:cNvPr id="36" name="Rechthoek 35">
            <a:extLst>
              <a:ext uri="{FF2B5EF4-FFF2-40B4-BE49-F238E27FC236}">
                <a16:creationId xmlns:a16="http://schemas.microsoft.com/office/drawing/2014/main" id="{0D409FDA-987A-4CC1-9229-7E0FE0A69851}"/>
              </a:ext>
            </a:extLst>
          </p:cNvPr>
          <p:cNvSpPr/>
          <p:nvPr userDrawn="1"/>
        </p:nvSpPr>
        <p:spPr>
          <a:xfrm>
            <a:off x="6773225" y="2662340"/>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tx1"/>
                </a:solidFill>
                <a:latin typeface="+mj-lt"/>
              </a:rPr>
              <a:t>3</a:t>
            </a:r>
            <a:endParaRPr lang="en-BE" sz="8800" b="1" dirty="0">
              <a:solidFill>
                <a:schemeClr val="tx1"/>
              </a:solidFill>
              <a:latin typeface="+mj-lt"/>
            </a:endParaRPr>
          </a:p>
        </p:txBody>
      </p:sp>
      <p:sp>
        <p:nvSpPr>
          <p:cNvPr id="37" name="Rechthoek 36">
            <a:extLst>
              <a:ext uri="{FF2B5EF4-FFF2-40B4-BE49-F238E27FC236}">
                <a16:creationId xmlns:a16="http://schemas.microsoft.com/office/drawing/2014/main" id="{59A47471-758E-40FC-BDBD-8FCF5F8BEBE5}"/>
              </a:ext>
            </a:extLst>
          </p:cNvPr>
          <p:cNvSpPr/>
          <p:nvPr userDrawn="1"/>
        </p:nvSpPr>
        <p:spPr>
          <a:xfrm>
            <a:off x="9579966" y="2662340"/>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tx1"/>
                </a:solidFill>
                <a:latin typeface="+mj-lt"/>
              </a:rPr>
              <a:t>4</a:t>
            </a:r>
            <a:endParaRPr lang="en-BE" sz="8800" b="1" dirty="0">
              <a:solidFill>
                <a:schemeClr val="tx1"/>
              </a:solidFill>
              <a:latin typeface="+mj-lt"/>
            </a:endParaRPr>
          </a:p>
        </p:txBody>
      </p:sp>
      <p:sp>
        <p:nvSpPr>
          <p:cNvPr id="22" name="Gelijkbenige driehoek 21">
            <a:extLst>
              <a:ext uri="{FF2B5EF4-FFF2-40B4-BE49-F238E27FC236}">
                <a16:creationId xmlns:a16="http://schemas.microsoft.com/office/drawing/2014/main" id="{61AF7FEB-28B3-4157-9A4C-0329EAB7C320}"/>
              </a:ext>
            </a:extLst>
          </p:cNvPr>
          <p:cNvSpPr/>
          <p:nvPr userDrawn="1"/>
        </p:nvSpPr>
        <p:spPr>
          <a:xfrm rot="16200000">
            <a:off x="11475085"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3" name="Tijdelijke aanduiding voor voettekst 2">
            <a:extLst>
              <a:ext uri="{FF2B5EF4-FFF2-40B4-BE49-F238E27FC236}">
                <a16:creationId xmlns:a16="http://schemas.microsoft.com/office/drawing/2014/main" id="{082E3CEE-AF8E-42B9-91E7-9FAE93A4A2CA}"/>
              </a:ext>
            </a:extLst>
          </p:cNvPr>
          <p:cNvSpPr>
            <a:spLocks noGrp="1"/>
          </p:cNvSpPr>
          <p:nvPr>
            <p:ph type="ftr" sz="quarter" idx="23"/>
          </p:nvPr>
        </p:nvSpPr>
        <p:spPr/>
        <p:txBody>
          <a:bodyPr/>
          <a:lstStyle>
            <a:lvl1pPr>
              <a:defRPr>
                <a:solidFill>
                  <a:schemeClr val="bg1"/>
                </a:solidFill>
              </a:defRPr>
            </a:lvl1pPr>
          </a:lstStyle>
          <a:p>
            <a:endParaRPr lang="nl-BE" dirty="0"/>
          </a:p>
        </p:txBody>
      </p:sp>
      <p:sp>
        <p:nvSpPr>
          <p:cNvPr id="7" name="Tijdelijke aanduiding voor dianummer 6">
            <a:extLst>
              <a:ext uri="{FF2B5EF4-FFF2-40B4-BE49-F238E27FC236}">
                <a16:creationId xmlns:a16="http://schemas.microsoft.com/office/drawing/2014/main" id="{BB227764-CA7A-49EC-976B-04FAF522EE1E}"/>
              </a:ext>
            </a:extLst>
          </p:cNvPr>
          <p:cNvSpPr>
            <a:spLocks noGrp="1"/>
          </p:cNvSpPr>
          <p:nvPr>
            <p:ph type="sldNum" sz="quarter" idx="24"/>
          </p:nvPr>
        </p:nvSpPr>
        <p:spPr/>
        <p:txBody>
          <a:bodyPr/>
          <a:lstStyle>
            <a:lvl1pPr>
              <a:defRPr>
                <a:solidFill>
                  <a:schemeClr val="bg1"/>
                </a:solidFill>
              </a:defRPr>
            </a:lvl1p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420374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indslide">
    <p:bg>
      <p:bgPr>
        <a:solidFill>
          <a:schemeClr val="accent3"/>
        </a:solidFill>
        <a:effectLst/>
      </p:bgPr>
    </p:bg>
    <p:spTree>
      <p:nvGrpSpPr>
        <p:cNvPr id="1" name=""/>
        <p:cNvGrpSpPr/>
        <p:nvPr/>
      </p:nvGrpSpPr>
      <p:grpSpPr>
        <a:xfrm>
          <a:off x="0" y="0"/>
          <a:ext cx="0" cy="0"/>
          <a:chOff x="0" y="0"/>
          <a:chExt cx="0" cy="0"/>
        </a:xfrm>
      </p:grpSpPr>
      <p:sp>
        <p:nvSpPr>
          <p:cNvPr id="10" name="Tijdelijke aanduiding voor tekst 9">
            <a:extLst>
              <a:ext uri="{FF2B5EF4-FFF2-40B4-BE49-F238E27FC236}">
                <a16:creationId xmlns:a16="http://schemas.microsoft.com/office/drawing/2014/main" id="{DE9E7DBB-70BC-4DCA-92B2-D84A1C88BE4E}"/>
              </a:ext>
            </a:extLst>
          </p:cNvPr>
          <p:cNvSpPr>
            <a:spLocks noGrp="1"/>
          </p:cNvSpPr>
          <p:nvPr>
            <p:ph type="body" sz="quarter" idx="13" hasCustomPrompt="1"/>
          </p:nvPr>
        </p:nvSpPr>
        <p:spPr>
          <a:xfrm>
            <a:off x="1249363" y="2897606"/>
            <a:ext cx="4846637" cy="389393"/>
          </a:xfrm>
        </p:spPr>
        <p:txBody>
          <a:bodyPr/>
          <a:lstStyle>
            <a:lvl1pPr marL="0" indent="0">
              <a:buNone/>
              <a:defRPr sz="2400" b="1">
                <a:latin typeface="+mj-lt"/>
              </a:defRPr>
            </a:lvl1pPr>
          </a:lstStyle>
          <a:p>
            <a:pPr lvl="0"/>
            <a:r>
              <a:rPr lang="nl-BE" dirty="0"/>
              <a:t>Voornaam Naam</a:t>
            </a:r>
          </a:p>
        </p:txBody>
      </p:sp>
      <p:sp>
        <p:nvSpPr>
          <p:cNvPr id="11" name="Tijdelijke aanduiding voor tekst 9">
            <a:extLst>
              <a:ext uri="{FF2B5EF4-FFF2-40B4-BE49-F238E27FC236}">
                <a16:creationId xmlns:a16="http://schemas.microsoft.com/office/drawing/2014/main" id="{D3E9B1FB-0D74-416B-AE1D-0D0C074F0CE6}"/>
              </a:ext>
            </a:extLst>
          </p:cNvPr>
          <p:cNvSpPr>
            <a:spLocks noGrp="1"/>
          </p:cNvSpPr>
          <p:nvPr>
            <p:ph type="body" sz="quarter" idx="14" hasCustomPrompt="1"/>
          </p:nvPr>
        </p:nvSpPr>
        <p:spPr>
          <a:xfrm>
            <a:off x="1249363" y="3286999"/>
            <a:ext cx="4846637" cy="389393"/>
          </a:xfrm>
        </p:spPr>
        <p:txBody>
          <a:bodyPr/>
          <a:lstStyle>
            <a:lvl1pPr marL="0" indent="0">
              <a:buNone/>
              <a:defRPr sz="2400">
                <a:latin typeface="+mj-lt"/>
              </a:defRPr>
            </a:lvl1pPr>
          </a:lstStyle>
          <a:p>
            <a:pPr lvl="0"/>
            <a:r>
              <a:rPr lang="nl-BE" dirty="0"/>
              <a:t>Voornaam.naam@odisee.be</a:t>
            </a:r>
          </a:p>
        </p:txBody>
      </p:sp>
      <p:sp>
        <p:nvSpPr>
          <p:cNvPr id="13" name="Tekstvak 12">
            <a:extLst>
              <a:ext uri="{FF2B5EF4-FFF2-40B4-BE49-F238E27FC236}">
                <a16:creationId xmlns:a16="http://schemas.microsoft.com/office/drawing/2014/main" id="{476E491B-754B-4F6D-BBCD-CF3A990F95B2}"/>
              </a:ext>
            </a:extLst>
          </p:cNvPr>
          <p:cNvSpPr txBox="1"/>
          <p:nvPr userDrawn="1"/>
        </p:nvSpPr>
        <p:spPr>
          <a:xfrm>
            <a:off x="1249364" y="3984861"/>
            <a:ext cx="4925100" cy="523220"/>
          </a:xfrm>
          <a:prstGeom prst="rect">
            <a:avLst/>
          </a:prstGeom>
          <a:noFill/>
        </p:spPr>
        <p:txBody>
          <a:bodyPr wrap="square" rtlCol="0">
            <a:spAutoFit/>
          </a:bodyPr>
          <a:lstStyle/>
          <a:p>
            <a:r>
              <a:rPr lang="nl-BE" sz="2800" b="1" dirty="0">
                <a:solidFill>
                  <a:schemeClr val="tx1"/>
                </a:solidFill>
                <a:latin typeface="+mj-lt"/>
              </a:rPr>
              <a:t>www.odisee.be</a:t>
            </a:r>
          </a:p>
        </p:txBody>
      </p:sp>
      <p:sp>
        <p:nvSpPr>
          <p:cNvPr id="15" name="Rechthoekige driehoek 14">
            <a:extLst>
              <a:ext uri="{FF2B5EF4-FFF2-40B4-BE49-F238E27FC236}">
                <a16:creationId xmlns:a16="http://schemas.microsoft.com/office/drawing/2014/main" id="{95498694-935B-40B8-A013-1038E5CA5A61}"/>
              </a:ext>
            </a:extLst>
          </p:cNvPr>
          <p:cNvSpPr/>
          <p:nvPr userDrawn="1"/>
        </p:nvSpPr>
        <p:spPr>
          <a:xfrm rot="5400000" flipV="1">
            <a:off x="8644259" y="-1"/>
            <a:ext cx="3548050" cy="3547432"/>
          </a:xfrm>
          <a:prstGeom prst="rtTriangle">
            <a:avLst/>
          </a:prstGeom>
          <a:solidFill>
            <a:schemeClr val="accent3">
              <a:lumMod val="75000"/>
              <a:alpha val="30000"/>
            </a:schemeClr>
          </a:solidFill>
        </p:spPr>
        <p:txBody>
          <a:bodyPr wrap="square" lIns="0" tIns="0" rIns="0" bIns="0" rtlCol="0" anchor="ctr">
            <a:noAutofit/>
          </a:bodyPr>
          <a:lstStyle/>
          <a:p>
            <a:pPr algn="l"/>
            <a:endParaRPr lang="nl-BE" sz="1600" b="1" dirty="0" err="1">
              <a:latin typeface="+mj-lt"/>
            </a:endParaRPr>
          </a:p>
        </p:txBody>
      </p:sp>
      <p:sp>
        <p:nvSpPr>
          <p:cNvPr id="6" name="Tekstvak 5">
            <a:extLst>
              <a:ext uri="{FF2B5EF4-FFF2-40B4-BE49-F238E27FC236}">
                <a16:creationId xmlns:a16="http://schemas.microsoft.com/office/drawing/2014/main" id="{7E4D1CDF-22C2-490D-B114-BF1DEE53D46D}"/>
              </a:ext>
            </a:extLst>
          </p:cNvPr>
          <p:cNvSpPr txBox="1"/>
          <p:nvPr userDrawn="1"/>
        </p:nvSpPr>
        <p:spPr>
          <a:xfrm>
            <a:off x="658813" y="479833"/>
            <a:ext cx="6989275" cy="707886"/>
          </a:xfrm>
          <a:prstGeom prst="rect">
            <a:avLst/>
          </a:prstGeom>
          <a:noFill/>
        </p:spPr>
        <p:txBody>
          <a:bodyPr wrap="square" rtlCol="0">
            <a:spAutoFit/>
          </a:bodyPr>
          <a:lstStyle/>
          <a:p>
            <a:r>
              <a:rPr lang="nl-BE" sz="4000" b="1" dirty="0">
                <a:solidFill>
                  <a:schemeClr val="bg1"/>
                </a:solidFill>
                <a:latin typeface="+mj-lt"/>
              </a:rPr>
              <a:t>Dank voor uw aandacht!</a:t>
            </a:r>
          </a:p>
        </p:txBody>
      </p:sp>
      <p:sp>
        <p:nvSpPr>
          <p:cNvPr id="16" name="Gedeeltelijke cirkel 15">
            <a:extLst>
              <a:ext uri="{FF2B5EF4-FFF2-40B4-BE49-F238E27FC236}">
                <a16:creationId xmlns:a16="http://schemas.microsoft.com/office/drawing/2014/main" id="{E8C9047A-7C9A-49E2-AF65-5CE3C58EC06B}"/>
              </a:ext>
            </a:extLst>
          </p:cNvPr>
          <p:cNvSpPr/>
          <p:nvPr userDrawn="1"/>
        </p:nvSpPr>
        <p:spPr>
          <a:xfrm>
            <a:off x="11067433" y="3708314"/>
            <a:ext cx="2267240" cy="2267240"/>
          </a:xfrm>
          <a:prstGeom prst="pie">
            <a:avLst>
              <a:gd name="adj1" fmla="val 5397516"/>
              <a:gd name="adj2" fmla="val 16200000"/>
            </a:avLst>
          </a:prstGeom>
          <a:solidFill>
            <a:schemeClr val="accent3">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7" name="Rechthoekige driehoek 16">
            <a:extLst>
              <a:ext uri="{FF2B5EF4-FFF2-40B4-BE49-F238E27FC236}">
                <a16:creationId xmlns:a16="http://schemas.microsoft.com/office/drawing/2014/main" id="{1EE4070E-0D75-4592-B3F9-EEBF8B4B8E0E}"/>
              </a:ext>
            </a:extLst>
          </p:cNvPr>
          <p:cNvSpPr/>
          <p:nvPr userDrawn="1"/>
        </p:nvSpPr>
        <p:spPr>
          <a:xfrm rot="13500000">
            <a:off x="9110025" y="4040344"/>
            <a:ext cx="1603181" cy="1603181"/>
          </a:xfrm>
          <a:prstGeom prst="rtTriangle">
            <a:avLst/>
          </a:prstGeom>
          <a:solidFill>
            <a:schemeClr val="accent3">
              <a:lumMod val="75000"/>
              <a:alpha val="30000"/>
            </a:schemeClr>
          </a:solidFill>
        </p:spPr>
        <p:txBody>
          <a:bodyPr wrap="square" lIns="0" tIns="0" rIns="0" bIns="0" rtlCol="0" anchor="ctr">
            <a:spAutoFit/>
          </a:bodyPr>
          <a:lstStyle/>
          <a:p>
            <a:pPr algn="l"/>
            <a:endParaRPr lang="nl-BE" sz="1600" b="1" dirty="0" err="1">
              <a:latin typeface="+mj-lt"/>
            </a:endParaRPr>
          </a:p>
        </p:txBody>
      </p:sp>
      <p:sp>
        <p:nvSpPr>
          <p:cNvPr id="115" name="Tekstvak 114">
            <a:extLst>
              <a:ext uri="{FF2B5EF4-FFF2-40B4-BE49-F238E27FC236}">
                <a16:creationId xmlns:a16="http://schemas.microsoft.com/office/drawing/2014/main" id="{85F9E623-B4EF-4F38-82C9-5188145BF612}"/>
              </a:ext>
            </a:extLst>
          </p:cNvPr>
          <p:cNvSpPr txBox="1"/>
          <p:nvPr userDrawn="1"/>
        </p:nvSpPr>
        <p:spPr>
          <a:xfrm>
            <a:off x="1156101" y="1723095"/>
            <a:ext cx="6989275" cy="769441"/>
          </a:xfrm>
          <a:prstGeom prst="rect">
            <a:avLst/>
          </a:prstGeom>
          <a:noFill/>
        </p:spPr>
        <p:txBody>
          <a:bodyPr wrap="square" rtlCol="0">
            <a:spAutoFit/>
          </a:bodyPr>
          <a:lstStyle/>
          <a:p>
            <a:r>
              <a:rPr lang="nl-BE" sz="4400" b="1" dirty="0">
                <a:solidFill>
                  <a:schemeClr val="bg1"/>
                </a:solidFill>
                <a:latin typeface="+mj-lt"/>
              </a:rPr>
              <a:t>Vragen?</a:t>
            </a:r>
          </a:p>
        </p:txBody>
      </p:sp>
      <p:pic>
        <p:nvPicPr>
          <p:cNvPr id="65" name="Afbeelding 64">
            <a:extLst>
              <a:ext uri="{FF2B5EF4-FFF2-40B4-BE49-F238E27FC236}">
                <a16:creationId xmlns:a16="http://schemas.microsoft.com/office/drawing/2014/main" id="{88809823-EB52-4090-A5C3-0B931D83B1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962827" y="479833"/>
            <a:ext cx="2608344" cy="837277"/>
          </a:xfrm>
          <a:prstGeom prst="rect">
            <a:avLst/>
          </a:prstGeom>
        </p:spPr>
      </p:pic>
      <p:sp>
        <p:nvSpPr>
          <p:cNvPr id="2" name="Rechthoek 1">
            <a:extLst>
              <a:ext uri="{FF2B5EF4-FFF2-40B4-BE49-F238E27FC236}">
                <a16:creationId xmlns:a16="http://schemas.microsoft.com/office/drawing/2014/main" id="{DD5D0E06-CBC6-4856-BE36-2E634C326DA7}"/>
              </a:ext>
            </a:extLst>
          </p:cNvPr>
          <p:cNvSpPr/>
          <p:nvPr userDrawn="1"/>
        </p:nvSpPr>
        <p:spPr>
          <a:xfrm>
            <a:off x="10610661" y="6147303"/>
            <a:ext cx="1438925" cy="552261"/>
          </a:xfrm>
          <a:prstGeom prst="rect">
            <a:avLst/>
          </a:prstGeom>
          <a:solidFill>
            <a:schemeClr val="accent3"/>
          </a:solidFill>
        </p:spPr>
        <p:txBody>
          <a:bodyPr wrap="square" lIns="0" tIns="0" rIns="0" bIns="0" rtlCol="0" anchor="ctr">
            <a:spAutoFit/>
          </a:bodyPr>
          <a:lstStyle/>
          <a:p>
            <a:pPr algn="l"/>
            <a:endParaRPr lang="nl-BE" sz="1600" b="1" dirty="0" err="1">
              <a:latin typeface="+mj-lt"/>
            </a:endParaRPr>
          </a:p>
        </p:txBody>
      </p:sp>
      <p:sp>
        <p:nvSpPr>
          <p:cNvPr id="66" name="Tekstvak 65">
            <a:extLst>
              <a:ext uri="{FF2B5EF4-FFF2-40B4-BE49-F238E27FC236}">
                <a16:creationId xmlns:a16="http://schemas.microsoft.com/office/drawing/2014/main" id="{063F724E-927F-4B52-A5CC-93E4A70D1D22}"/>
              </a:ext>
            </a:extLst>
          </p:cNvPr>
          <p:cNvSpPr txBox="1"/>
          <p:nvPr userDrawn="1"/>
        </p:nvSpPr>
        <p:spPr>
          <a:xfrm>
            <a:off x="1156101" y="5311197"/>
            <a:ext cx="1729142" cy="461665"/>
          </a:xfrm>
          <a:prstGeom prst="rect">
            <a:avLst/>
          </a:prstGeom>
          <a:noFill/>
        </p:spPr>
        <p:txBody>
          <a:bodyPr wrap="square" rtlCol="0">
            <a:spAutoFit/>
          </a:bodyPr>
          <a:lstStyle/>
          <a:p>
            <a:pPr algn="ctr"/>
            <a:r>
              <a:rPr lang="nl-BE" sz="2400" b="0" dirty="0">
                <a:solidFill>
                  <a:schemeClr val="bg1"/>
                </a:solidFill>
                <a:latin typeface="+mj-lt"/>
              </a:rPr>
              <a:t>Onderzoek?</a:t>
            </a:r>
          </a:p>
        </p:txBody>
      </p:sp>
      <p:sp>
        <p:nvSpPr>
          <p:cNvPr id="67" name="Tekstvak 66">
            <a:extLst>
              <a:ext uri="{FF2B5EF4-FFF2-40B4-BE49-F238E27FC236}">
                <a16:creationId xmlns:a16="http://schemas.microsoft.com/office/drawing/2014/main" id="{8B0A5F61-97B3-4056-8C03-A16A367ABB26}"/>
              </a:ext>
            </a:extLst>
          </p:cNvPr>
          <p:cNvSpPr txBox="1"/>
          <p:nvPr userDrawn="1"/>
        </p:nvSpPr>
        <p:spPr>
          <a:xfrm>
            <a:off x="3083259" y="5311197"/>
            <a:ext cx="2771832" cy="461665"/>
          </a:xfrm>
          <a:prstGeom prst="rect">
            <a:avLst/>
          </a:prstGeom>
          <a:noFill/>
        </p:spPr>
        <p:txBody>
          <a:bodyPr wrap="square" rtlCol="0">
            <a:spAutoFit/>
          </a:bodyPr>
          <a:lstStyle/>
          <a:p>
            <a:pPr algn="ctr"/>
            <a:r>
              <a:rPr lang="nl-BE" sz="2400" b="0" dirty="0">
                <a:solidFill>
                  <a:schemeClr val="bg1"/>
                </a:solidFill>
                <a:latin typeface="+mj-lt"/>
              </a:rPr>
              <a:t>Navormingsaanbod?</a:t>
            </a:r>
          </a:p>
        </p:txBody>
      </p:sp>
      <p:sp>
        <p:nvSpPr>
          <p:cNvPr id="68" name="Tekstvak 67">
            <a:extLst>
              <a:ext uri="{FF2B5EF4-FFF2-40B4-BE49-F238E27FC236}">
                <a16:creationId xmlns:a16="http://schemas.microsoft.com/office/drawing/2014/main" id="{E581B9B5-CB7F-41B4-9C1B-FB0E5B98A836}"/>
              </a:ext>
            </a:extLst>
          </p:cNvPr>
          <p:cNvSpPr txBox="1"/>
          <p:nvPr userDrawn="1"/>
        </p:nvSpPr>
        <p:spPr>
          <a:xfrm>
            <a:off x="5936870" y="5311197"/>
            <a:ext cx="2496916" cy="461665"/>
          </a:xfrm>
          <a:prstGeom prst="rect">
            <a:avLst/>
          </a:prstGeom>
          <a:noFill/>
        </p:spPr>
        <p:txBody>
          <a:bodyPr wrap="square" rtlCol="0">
            <a:spAutoFit/>
          </a:bodyPr>
          <a:lstStyle/>
          <a:p>
            <a:pPr algn="ctr"/>
            <a:r>
              <a:rPr lang="nl-BE" sz="2400" b="0" dirty="0">
                <a:solidFill>
                  <a:schemeClr val="bg1"/>
                </a:solidFill>
                <a:latin typeface="+mj-lt"/>
              </a:rPr>
              <a:t>Basisopleidingen?</a:t>
            </a:r>
          </a:p>
        </p:txBody>
      </p:sp>
      <p:sp>
        <p:nvSpPr>
          <p:cNvPr id="72" name="Ovaal 71">
            <a:extLst>
              <a:ext uri="{FF2B5EF4-FFF2-40B4-BE49-F238E27FC236}">
                <a16:creationId xmlns:a16="http://schemas.microsoft.com/office/drawing/2014/main" id="{327E4FB1-6322-48B5-A029-F2066DA87CCD}"/>
              </a:ext>
            </a:extLst>
          </p:cNvPr>
          <p:cNvSpPr/>
          <p:nvPr userDrawn="1"/>
        </p:nvSpPr>
        <p:spPr>
          <a:xfrm>
            <a:off x="2080886" y="4952430"/>
            <a:ext cx="363847" cy="363847"/>
          </a:xfrm>
          <a:prstGeom prst="ellipse">
            <a:avLst/>
          </a:prstGeom>
          <a:solidFill>
            <a:schemeClr val="accent3">
              <a:lumMod val="60000"/>
              <a:lumOff val="40000"/>
            </a:schemeClr>
          </a:solidFill>
        </p:spPr>
        <p:txBody>
          <a:bodyPr wrap="square" lIns="0" tIns="0" rIns="0" bIns="0" rtlCol="0" anchor="ctr">
            <a:spAutoFit/>
          </a:bodyPr>
          <a:lstStyle/>
          <a:p>
            <a:pPr algn="l"/>
            <a:endParaRPr lang="nl-BE" sz="1600" b="1" dirty="0" err="1">
              <a:latin typeface="+mj-lt"/>
            </a:endParaRPr>
          </a:p>
        </p:txBody>
      </p:sp>
      <p:sp>
        <p:nvSpPr>
          <p:cNvPr id="73" name="Ovaal 72">
            <a:extLst>
              <a:ext uri="{FF2B5EF4-FFF2-40B4-BE49-F238E27FC236}">
                <a16:creationId xmlns:a16="http://schemas.microsoft.com/office/drawing/2014/main" id="{CF9FF83D-E19D-4C56-B66E-5019A572A05A}"/>
              </a:ext>
            </a:extLst>
          </p:cNvPr>
          <p:cNvSpPr/>
          <p:nvPr userDrawn="1"/>
        </p:nvSpPr>
        <p:spPr>
          <a:xfrm>
            <a:off x="4426743" y="4599211"/>
            <a:ext cx="363847" cy="363847"/>
          </a:xfrm>
          <a:prstGeom prst="ellipse">
            <a:avLst/>
          </a:prstGeom>
          <a:solidFill>
            <a:schemeClr val="accent3">
              <a:lumMod val="60000"/>
              <a:lumOff val="40000"/>
            </a:schemeClr>
          </a:solidFill>
        </p:spPr>
        <p:txBody>
          <a:bodyPr wrap="square" lIns="0" tIns="0" rIns="0" bIns="0" rtlCol="0" anchor="ctr">
            <a:spAutoFit/>
          </a:bodyPr>
          <a:lstStyle/>
          <a:p>
            <a:pPr algn="l"/>
            <a:endParaRPr lang="nl-BE" sz="1600" b="1" dirty="0" err="1">
              <a:latin typeface="+mj-lt"/>
            </a:endParaRPr>
          </a:p>
        </p:txBody>
      </p:sp>
      <p:sp>
        <p:nvSpPr>
          <p:cNvPr id="74" name="Ovaal 73">
            <a:extLst>
              <a:ext uri="{FF2B5EF4-FFF2-40B4-BE49-F238E27FC236}">
                <a16:creationId xmlns:a16="http://schemas.microsoft.com/office/drawing/2014/main" id="{3CEBDCB0-4052-410D-8E24-747A25C9DDDC}"/>
              </a:ext>
            </a:extLst>
          </p:cNvPr>
          <p:cNvSpPr/>
          <p:nvPr userDrawn="1"/>
        </p:nvSpPr>
        <p:spPr>
          <a:xfrm>
            <a:off x="6796241" y="4947337"/>
            <a:ext cx="363847" cy="363847"/>
          </a:xfrm>
          <a:prstGeom prst="ellipse">
            <a:avLst/>
          </a:prstGeom>
          <a:solidFill>
            <a:schemeClr val="accent3">
              <a:lumMod val="60000"/>
              <a:lumOff val="40000"/>
            </a:schemeClr>
          </a:solidFill>
        </p:spPr>
        <p:txBody>
          <a:bodyPr wrap="square" lIns="0" tIns="0" rIns="0" bIns="0" rtlCol="0" anchor="ctr">
            <a:spAutoFit/>
          </a:bodyPr>
          <a:lstStyle/>
          <a:p>
            <a:pPr algn="l"/>
            <a:endParaRPr lang="nl-BE" sz="1600" b="1" dirty="0" err="1">
              <a:latin typeface="+mj-lt"/>
            </a:endParaRPr>
          </a:p>
        </p:txBody>
      </p:sp>
      <p:grpSp>
        <p:nvGrpSpPr>
          <p:cNvPr id="75" name="Graphic 18">
            <a:extLst>
              <a:ext uri="{FF2B5EF4-FFF2-40B4-BE49-F238E27FC236}">
                <a16:creationId xmlns:a16="http://schemas.microsoft.com/office/drawing/2014/main" id="{8E05D5DF-A3AF-404F-892A-C06B643D857D}"/>
              </a:ext>
            </a:extLst>
          </p:cNvPr>
          <p:cNvGrpSpPr/>
          <p:nvPr userDrawn="1"/>
        </p:nvGrpSpPr>
        <p:grpSpPr>
          <a:xfrm>
            <a:off x="1736478" y="4652124"/>
            <a:ext cx="567319" cy="574455"/>
            <a:chOff x="1323625" y="4207012"/>
            <a:chExt cx="567319" cy="574455"/>
          </a:xfrm>
        </p:grpSpPr>
        <p:sp>
          <p:nvSpPr>
            <p:cNvPr id="76" name="Vrije vorm: vorm 75">
              <a:extLst>
                <a:ext uri="{FF2B5EF4-FFF2-40B4-BE49-F238E27FC236}">
                  <a16:creationId xmlns:a16="http://schemas.microsoft.com/office/drawing/2014/main" id="{AC48991F-E271-4A11-85DB-B5636EB1A7A8}"/>
                </a:ext>
              </a:extLst>
            </p:cNvPr>
            <p:cNvSpPr/>
            <p:nvPr/>
          </p:nvSpPr>
          <p:spPr>
            <a:xfrm>
              <a:off x="1455250" y="4344060"/>
              <a:ext cx="305139" cy="305139"/>
            </a:xfrm>
            <a:custGeom>
              <a:avLst/>
              <a:gdLst>
                <a:gd name="connsiteX0" fmla="*/ 305139 w 305139"/>
                <a:gd name="connsiteY0" fmla="*/ 152570 h 305139"/>
                <a:gd name="connsiteX1" fmla="*/ 152570 w 305139"/>
                <a:gd name="connsiteY1" fmla="*/ 305139 h 305139"/>
                <a:gd name="connsiteX2" fmla="*/ 0 w 305139"/>
                <a:gd name="connsiteY2" fmla="*/ 152570 h 305139"/>
                <a:gd name="connsiteX3" fmla="*/ 152570 w 305139"/>
                <a:gd name="connsiteY3" fmla="*/ 0 h 305139"/>
                <a:gd name="connsiteX4" fmla="*/ 305139 w 305139"/>
                <a:gd name="connsiteY4" fmla="*/ 152570 h 305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139" h="305139">
                  <a:moveTo>
                    <a:pt x="305139" y="152570"/>
                  </a:moveTo>
                  <a:cubicBezTo>
                    <a:pt x="305139" y="236831"/>
                    <a:pt x="236831" y="305139"/>
                    <a:pt x="152570" y="305139"/>
                  </a:cubicBezTo>
                  <a:cubicBezTo>
                    <a:pt x="68308" y="305139"/>
                    <a:pt x="0" y="236831"/>
                    <a:pt x="0" y="152570"/>
                  </a:cubicBezTo>
                  <a:cubicBezTo>
                    <a:pt x="0" y="68308"/>
                    <a:pt x="68308" y="0"/>
                    <a:pt x="152570" y="0"/>
                  </a:cubicBezTo>
                  <a:cubicBezTo>
                    <a:pt x="236831" y="0"/>
                    <a:pt x="305139" y="68308"/>
                    <a:pt x="305139" y="152570"/>
                  </a:cubicBezTo>
                  <a:close/>
                </a:path>
              </a:pathLst>
            </a:custGeom>
            <a:noFill/>
            <a:ln w="19050" cap="rnd">
              <a:solidFill>
                <a:schemeClr val="bg1"/>
              </a:solidFill>
              <a:prstDash val="solid"/>
              <a:round/>
            </a:ln>
          </p:spPr>
          <p:txBody>
            <a:bodyPr rtlCol="0" anchor="ctr"/>
            <a:lstStyle/>
            <a:p>
              <a:endParaRPr lang="nl-BE"/>
            </a:p>
          </p:txBody>
        </p:sp>
        <p:sp>
          <p:nvSpPr>
            <p:cNvPr id="77" name="Vrije vorm: vorm 76">
              <a:extLst>
                <a:ext uri="{FF2B5EF4-FFF2-40B4-BE49-F238E27FC236}">
                  <a16:creationId xmlns:a16="http://schemas.microsoft.com/office/drawing/2014/main" id="{A1BFDDD6-CE73-4E1A-87EA-C55B10F2B5BA}"/>
                </a:ext>
              </a:extLst>
            </p:cNvPr>
            <p:cNvSpPr/>
            <p:nvPr/>
          </p:nvSpPr>
          <p:spPr>
            <a:xfrm>
              <a:off x="1530928" y="4394619"/>
              <a:ext cx="153782" cy="35038"/>
            </a:xfrm>
            <a:custGeom>
              <a:avLst/>
              <a:gdLst>
                <a:gd name="connsiteX0" fmla="*/ 0 w 153782"/>
                <a:gd name="connsiteY0" fmla="*/ 35038 h 35038"/>
                <a:gd name="connsiteX1" fmla="*/ 76891 w 153782"/>
                <a:gd name="connsiteY1" fmla="*/ 0 h 35038"/>
                <a:gd name="connsiteX2" fmla="*/ 153783 w 153782"/>
                <a:gd name="connsiteY2" fmla="*/ 35038 h 35038"/>
              </a:gdLst>
              <a:ahLst/>
              <a:cxnLst>
                <a:cxn ang="0">
                  <a:pos x="connsiteX0" y="connsiteY0"/>
                </a:cxn>
                <a:cxn ang="0">
                  <a:pos x="connsiteX1" y="connsiteY1"/>
                </a:cxn>
                <a:cxn ang="0">
                  <a:pos x="connsiteX2" y="connsiteY2"/>
                </a:cxn>
              </a:cxnLst>
              <a:rect l="l" t="t" r="r" b="b"/>
              <a:pathLst>
                <a:path w="153782" h="35038">
                  <a:moveTo>
                    <a:pt x="0" y="35038"/>
                  </a:moveTo>
                  <a:cubicBezTo>
                    <a:pt x="18732" y="13594"/>
                    <a:pt x="46242" y="0"/>
                    <a:pt x="76891" y="0"/>
                  </a:cubicBezTo>
                  <a:cubicBezTo>
                    <a:pt x="107541" y="0"/>
                    <a:pt x="135050" y="13594"/>
                    <a:pt x="153783" y="35038"/>
                  </a:cubicBezTo>
                </a:path>
              </a:pathLst>
            </a:custGeom>
            <a:noFill/>
            <a:ln w="19050" cap="rnd">
              <a:solidFill>
                <a:schemeClr val="bg1"/>
              </a:solidFill>
              <a:prstDash val="solid"/>
              <a:round/>
            </a:ln>
          </p:spPr>
          <p:txBody>
            <a:bodyPr rtlCol="0" anchor="ctr"/>
            <a:lstStyle/>
            <a:p>
              <a:endParaRPr lang="nl-BE"/>
            </a:p>
          </p:txBody>
        </p:sp>
        <p:sp>
          <p:nvSpPr>
            <p:cNvPr id="95" name="Vrije vorm: vorm 94">
              <a:extLst>
                <a:ext uri="{FF2B5EF4-FFF2-40B4-BE49-F238E27FC236}">
                  <a16:creationId xmlns:a16="http://schemas.microsoft.com/office/drawing/2014/main" id="{C46AC4B7-7B9C-4B12-9376-DF16A06DA363}"/>
                </a:ext>
              </a:extLst>
            </p:cNvPr>
            <p:cNvSpPr/>
            <p:nvPr/>
          </p:nvSpPr>
          <p:spPr>
            <a:xfrm>
              <a:off x="1539206" y="4217716"/>
              <a:ext cx="137226" cy="72716"/>
            </a:xfrm>
            <a:custGeom>
              <a:avLst/>
              <a:gdLst>
                <a:gd name="connsiteX0" fmla="*/ 0 w 137226"/>
                <a:gd name="connsiteY0" fmla="*/ 72717 h 72716"/>
                <a:gd name="connsiteX1" fmla="*/ 68614 w 137226"/>
                <a:gd name="connsiteY1" fmla="*/ 0 h 72716"/>
                <a:gd name="connsiteX2" fmla="*/ 137227 w 137226"/>
                <a:gd name="connsiteY2" fmla="*/ 72717 h 72716"/>
              </a:gdLst>
              <a:ahLst/>
              <a:cxnLst>
                <a:cxn ang="0">
                  <a:pos x="connsiteX0" y="connsiteY0"/>
                </a:cxn>
                <a:cxn ang="0">
                  <a:pos x="connsiteX1" y="connsiteY1"/>
                </a:cxn>
                <a:cxn ang="0">
                  <a:pos x="connsiteX2" y="connsiteY2"/>
                </a:cxn>
              </a:cxnLst>
              <a:rect l="l" t="t" r="r" b="b"/>
              <a:pathLst>
                <a:path w="137226" h="72716">
                  <a:moveTo>
                    <a:pt x="0" y="72717"/>
                  </a:moveTo>
                  <a:lnTo>
                    <a:pt x="68614" y="0"/>
                  </a:lnTo>
                  <a:lnTo>
                    <a:pt x="137227" y="72717"/>
                  </a:lnTo>
                </a:path>
              </a:pathLst>
            </a:custGeom>
            <a:noFill/>
            <a:ln w="19050" cap="rnd">
              <a:solidFill>
                <a:schemeClr val="bg1"/>
              </a:solidFill>
              <a:prstDash val="solid"/>
              <a:round/>
            </a:ln>
          </p:spPr>
          <p:txBody>
            <a:bodyPr rtlCol="0" anchor="ctr"/>
            <a:lstStyle/>
            <a:p>
              <a:endParaRPr lang="nl-BE"/>
            </a:p>
          </p:txBody>
        </p:sp>
        <p:sp>
          <p:nvSpPr>
            <p:cNvPr id="96" name="Vrije vorm: vorm 95">
              <a:extLst>
                <a:ext uri="{FF2B5EF4-FFF2-40B4-BE49-F238E27FC236}">
                  <a16:creationId xmlns:a16="http://schemas.microsoft.com/office/drawing/2014/main" id="{88503710-E63B-46EE-838A-13AB41F64010}"/>
                </a:ext>
              </a:extLst>
            </p:cNvPr>
            <p:cNvSpPr/>
            <p:nvPr/>
          </p:nvSpPr>
          <p:spPr>
            <a:xfrm>
              <a:off x="1812339" y="4429657"/>
              <a:ext cx="69327" cy="135942"/>
            </a:xfrm>
            <a:custGeom>
              <a:avLst/>
              <a:gdLst>
                <a:gd name="connsiteX0" fmla="*/ 0 w 69327"/>
                <a:gd name="connsiteY0" fmla="*/ 0 h 135942"/>
                <a:gd name="connsiteX1" fmla="*/ 69327 w 69327"/>
                <a:gd name="connsiteY1" fmla="*/ 66972 h 135942"/>
                <a:gd name="connsiteX2" fmla="*/ 1998 w 69327"/>
                <a:gd name="connsiteY2" fmla="*/ 135942 h 135942"/>
              </a:gdLst>
              <a:ahLst/>
              <a:cxnLst>
                <a:cxn ang="0">
                  <a:pos x="connsiteX0" y="connsiteY0"/>
                </a:cxn>
                <a:cxn ang="0">
                  <a:pos x="connsiteX1" y="connsiteY1"/>
                </a:cxn>
                <a:cxn ang="0">
                  <a:pos x="connsiteX2" y="connsiteY2"/>
                </a:cxn>
              </a:cxnLst>
              <a:rect l="l" t="t" r="r" b="b"/>
              <a:pathLst>
                <a:path w="69327" h="135942">
                  <a:moveTo>
                    <a:pt x="0" y="0"/>
                  </a:moveTo>
                  <a:lnTo>
                    <a:pt x="69327" y="66972"/>
                  </a:lnTo>
                  <a:lnTo>
                    <a:pt x="1998" y="135942"/>
                  </a:lnTo>
                </a:path>
              </a:pathLst>
            </a:custGeom>
            <a:noFill/>
            <a:ln w="19050" cap="rnd">
              <a:solidFill>
                <a:schemeClr val="bg1"/>
              </a:solidFill>
              <a:prstDash val="solid"/>
              <a:round/>
            </a:ln>
          </p:spPr>
          <p:txBody>
            <a:bodyPr rtlCol="0" anchor="ctr"/>
            <a:lstStyle/>
            <a:p>
              <a:endParaRPr lang="nl-BE"/>
            </a:p>
          </p:txBody>
        </p:sp>
        <p:sp>
          <p:nvSpPr>
            <p:cNvPr id="97" name="Vrije vorm: vorm 96">
              <a:extLst>
                <a:ext uri="{FF2B5EF4-FFF2-40B4-BE49-F238E27FC236}">
                  <a16:creationId xmlns:a16="http://schemas.microsoft.com/office/drawing/2014/main" id="{2677C9F5-B2E4-494B-B225-B02AF44A16C0}"/>
                </a:ext>
              </a:extLst>
            </p:cNvPr>
            <p:cNvSpPr/>
            <p:nvPr/>
          </p:nvSpPr>
          <p:spPr>
            <a:xfrm>
              <a:off x="1539206" y="4702827"/>
              <a:ext cx="137226" cy="67899"/>
            </a:xfrm>
            <a:custGeom>
              <a:avLst/>
              <a:gdLst>
                <a:gd name="connsiteX0" fmla="*/ 137227 w 137226"/>
                <a:gd name="connsiteY0" fmla="*/ 0 h 67899"/>
                <a:gd name="connsiteX1" fmla="*/ 68614 w 137226"/>
                <a:gd name="connsiteY1" fmla="*/ 67900 h 67899"/>
                <a:gd name="connsiteX2" fmla="*/ 0 w 137226"/>
                <a:gd name="connsiteY2" fmla="*/ 0 h 67899"/>
              </a:gdLst>
              <a:ahLst/>
              <a:cxnLst>
                <a:cxn ang="0">
                  <a:pos x="connsiteX0" y="connsiteY0"/>
                </a:cxn>
                <a:cxn ang="0">
                  <a:pos x="connsiteX1" y="connsiteY1"/>
                </a:cxn>
                <a:cxn ang="0">
                  <a:pos x="connsiteX2" y="connsiteY2"/>
                </a:cxn>
              </a:cxnLst>
              <a:rect l="l" t="t" r="r" b="b"/>
              <a:pathLst>
                <a:path w="137226" h="67899">
                  <a:moveTo>
                    <a:pt x="137227" y="0"/>
                  </a:moveTo>
                  <a:lnTo>
                    <a:pt x="68614" y="67900"/>
                  </a:lnTo>
                  <a:lnTo>
                    <a:pt x="0" y="0"/>
                  </a:lnTo>
                </a:path>
              </a:pathLst>
            </a:custGeom>
            <a:noFill/>
            <a:ln w="19050" cap="rnd">
              <a:solidFill>
                <a:schemeClr val="bg1"/>
              </a:solidFill>
              <a:prstDash val="solid"/>
              <a:round/>
            </a:ln>
          </p:spPr>
          <p:txBody>
            <a:bodyPr rtlCol="0" anchor="ctr"/>
            <a:lstStyle/>
            <a:p>
              <a:endParaRPr lang="nl-BE"/>
            </a:p>
          </p:txBody>
        </p:sp>
        <p:sp>
          <p:nvSpPr>
            <p:cNvPr id="112" name="Vrije vorm: vorm 111">
              <a:extLst>
                <a:ext uri="{FF2B5EF4-FFF2-40B4-BE49-F238E27FC236}">
                  <a16:creationId xmlns:a16="http://schemas.microsoft.com/office/drawing/2014/main" id="{3EA3D5DF-1BA7-496A-AC95-FC1186AC8145}"/>
                </a:ext>
              </a:extLst>
            </p:cNvPr>
            <p:cNvSpPr/>
            <p:nvPr/>
          </p:nvSpPr>
          <p:spPr>
            <a:xfrm>
              <a:off x="1334329" y="4427695"/>
              <a:ext cx="66972" cy="137904"/>
            </a:xfrm>
            <a:custGeom>
              <a:avLst/>
              <a:gdLst>
                <a:gd name="connsiteX0" fmla="*/ 66972 w 66972"/>
                <a:gd name="connsiteY0" fmla="*/ 137905 h 137904"/>
                <a:gd name="connsiteX1" fmla="*/ 0 w 66972"/>
                <a:gd name="connsiteY1" fmla="*/ 68899 h 137904"/>
                <a:gd name="connsiteX2" fmla="*/ 66972 w 66972"/>
                <a:gd name="connsiteY2" fmla="*/ 0 h 137904"/>
              </a:gdLst>
              <a:ahLst/>
              <a:cxnLst>
                <a:cxn ang="0">
                  <a:pos x="connsiteX0" y="connsiteY0"/>
                </a:cxn>
                <a:cxn ang="0">
                  <a:pos x="connsiteX1" y="connsiteY1"/>
                </a:cxn>
                <a:cxn ang="0">
                  <a:pos x="connsiteX2" y="connsiteY2"/>
                </a:cxn>
              </a:cxnLst>
              <a:rect l="l" t="t" r="r" b="b"/>
              <a:pathLst>
                <a:path w="66972" h="137904">
                  <a:moveTo>
                    <a:pt x="66972" y="137905"/>
                  </a:moveTo>
                  <a:lnTo>
                    <a:pt x="0" y="68899"/>
                  </a:lnTo>
                  <a:lnTo>
                    <a:pt x="66972" y="0"/>
                  </a:lnTo>
                </a:path>
              </a:pathLst>
            </a:custGeom>
            <a:noFill/>
            <a:ln w="19050" cap="rnd">
              <a:solidFill>
                <a:schemeClr val="bg1"/>
              </a:solidFill>
              <a:prstDash val="solid"/>
              <a:round/>
            </a:ln>
          </p:spPr>
          <p:txBody>
            <a:bodyPr rtlCol="0" anchor="ctr"/>
            <a:lstStyle/>
            <a:p>
              <a:endParaRPr lang="nl-BE"/>
            </a:p>
          </p:txBody>
        </p:sp>
        <p:sp>
          <p:nvSpPr>
            <p:cNvPr id="113" name="Vrije vorm: vorm 112">
              <a:extLst>
                <a:ext uri="{FF2B5EF4-FFF2-40B4-BE49-F238E27FC236}">
                  <a16:creationId xmlns:a16="http://schemas.microsoft.com/office/drawing/2014/main" id="{E2C3842A-AAA6-40F4-924A-47A2D0A35DE1}"/>
                </a:ext>
              </a:extLst>
            </p:cNvPr>
            <p:cNvSpPr/>
            <p:nvPr/>
          </p:nvSpPr>
          <p:spPr>
            <a:xfrm>
              <a:off x="1715075" y="4603885"/>
              <a:ext cx="32362" cy="32362"/>
            </a:xfrm>
            <a:custGeom>
              <a:avLst/>
              <a:gdLst>
                <a:gd name="connsiteX0" fmla="*/ 0 w 32362"/>
                <a:gd name="connsiteY0" fmla="*/ 0 h 32362"/>
                <a:gd name="connsiteX1" fmla="*/ 32362 w 32362"/>
                <a:gd name="connsiteY1" fmla="*/ 32362 h 32362"/>
              </a:gdLst>
              <a:ahLst/>
              <a:cxnLst>
                <a:cxn ang="0">
                  <a:pos x="connsiteX0" y="connsiteY0"/>
                </a:cxn>
                <a:cxn ang="0">
                  <a:pos x="connsiteX1" y="connsiteY1"/>
                </a:cxn>
              </a:cxnLst>
              <a:rect l="l" t="t" r="r" b="b"/>
              <a:pathLst>
                <a:path w="32362" h="32362">
                  <a:moveTo>
                    <a:pt x="0" y="0"/>
                  </a:moveTo>
                  <a:lnTo>
                    <a:pt x="32362" y="32362"/>
                  </a:lnTo>
                </a:path>
              </a:pathLst>
            </a:custGeom>
            <a:ln w="19050" cap="rnd">
              <a:solidFill>
                <a:schemeClr val="bg1"/>
              </a:solidFill>
              <a:prstDash val="solid"/>
              <a:round/>
            </a:ln>
          </p:spPr>
          <p:txBody>
            <a:bodyPr rtlCol="0" anchor="ctr"/>
            <a:lstStyle/>
            <a:p>
              <a:endParaRPr lang="nl-BE"/>
            </a:p>
          </p:txBody>
        </p:sp>
        <p:sp>
          <p:nvSpPr>
            <p:cNvPr id="114" name="Vrije vorm: vorm 113">
              <a:extLst>
                <a:ext uri="{FF2B5EF4-FFF2-40B4-BE49-F238E27FC236}">
                  <a16:creationId xmlns:a16="http://schemas.microsoft.com/office/drawing/2014/main" id="{6E99731F-5F7A-4524-A313-0D2E513424C7}"/>
                </a:ext>
              </a:extLst>
            </p:cNvPr>
            <p:cNvSpPr/>
            <p:nvPr/>
          </p:nvSpPr>
          <p:spPr>
            <a:xfrm>
              <a:off x="1730203" y="4620048"/>
              <a:ext cx="149108" cy="147966"/>
            </a:xfrm>
            <a:custGeom>
              <a:avLst/>
              <a:gdLst>
                <a:gd name="connsiteX0" fmla="*/ 0 w 149108"/>
                <a:gd name="connsiteY0" fmla="*/ 32362 h 147966"/>
                <a:gd name="connsiteX1" fmla="*/ 34860 w 149108"/>
                <a:gd name="connsiteY1" fmla="*/ 0 h 147966"/>
                <a:gd name="connsiteX2" fmla="*/ 149109 w 149108"/>
                <a:gd name="connsiteY2" fmla="*/ 113285 h 147966"/>
                <a:gd name="connsiteX3" fmla="*/ 114320 w 149108"/>
                <a:gd name="connsiteY3" fmla="*/ 147967 h 147966"/>
              </a:gdLst>
              <a:ahLst/>
              <a:cxnLst>
                <a:cxn ang="0">
                  <a:pos x="connsiteX0" y="connsiteY0"/>
                </a:cxn>
                <a:cxn ang="0">
                  <a:pos x="connsiteX1" y="connsiteY1"/>
                </a:cxn>
                <a:cxn ang="0">
                  <a:pos x="connsiteX2" y="connsiteY2"/>
                </a:cxn>
                <a:cxn ang="0">
                  <a:pos x="connsiteX3" y="connsiteY3"/>
                </a:cxn>
              </a:cxnLst>
              <a:rect l="l" t="t" r="r" b="b"/>
              <a:pathLst>
                <a:path w="149108" h="147966">
                  <a:moveTo>
                    <a:pt x="0" y="32362"/>
                  </a:moveTo>
                  <a:lnTo>
                    <a:pt x="34860" y="0"/>
                  </a:lnTo>
                  <a:lnTo>
                    <a:pt x="149109" y="113285"/>
                  </a:lnTo>
                  <a:lnTo>
                    <a:pt x="114320" y="147967"/>
                  </a:lnTo>
                  <a:close/>
                </a:path>
              </a:pathLst>
            </a:custGeom>
            <a:noFill/>
            <a:ln w="19050" cap="rnd">
              <a:solidFill>
                <a:schemeClr val="bg1"/>
              </a:solidFill>
              <a:prstDash val="solid"/>
              <a:round/>
            </a:ln>
          </p:spPr>
          <p:txBody>
            <a:bodyPr rtlCol="0" anchor="ctr"/>
            <a:lstStyle/>
            <a:p>
              <a:endParaRPr lang="nl-BE"/>
            </a:p>
          </p:txBody>
        </p:sp>
        <p:sp>
          <p:nvSpPr>
            <p:cNvPr id="119" name="Vrije vorm: vorm 118">
              <a:extLst>
                <a:ext uri="{FF2B5EF4-FFF2-40B4-BE49-F238E27FC236}">
                  <a16:creationId xmlns:a16="http://schemas.microsoft.com/office/drawing/2014/main" id="{C4E4DE7B-7068-4E4E-B849-4719CE1972CF}"/>
                </a:ext>
              </a:extLst>
            </p:cNvPr>
            <p:cNvSpPr/>
            <p:nvPr/>
          </p:nvSpPr>
          <p:spPr>
            <a:xfrm>
              <a:off x="1810912" y="4698866"/>
              <a:ext cx="33610" cy="35145"/>
            </a:xfrm>
            <a:custGeom>
              <a:avLst/>
              <a:gdLst>
                <a:gd name="connsiteX0" fmla="*/ 33611 w 33610"/>
                <a:gd name="connsiteY0" fmla="*/ 0 h 35145"/>
                <a:gd name="connsiteX1" fmla="*/ 0 w 33610"/>
                <a:gd name="connsiteY1" fmla="*/ 35145 h 35145"/>
              </a:gdLst>
              <a:ahLst/>
              <a:cxnLst>
                <a:cxn ang="0">
                  <a:pos x="connsiteX0" y="connsiteY0"/>
                </a:cxn>
                <a:cxn ang="0">
                  <a:pos x="connsiteX1" y="connsiteY1"/>
                </a:cxn>
              </a:cxnLst>
              <a:rect l="l" t="t" r="r" b="b"/>
              <a:pathLst>
                <a:path w="33610" h="35145">
                  <a:moveTo>
                    <a:pt x="33611" y="0"/>
                  </a:moveTo>
                  <a:lnTo>
                    <a:pt x="0" y="35145"/>
                  </a:lnTo>
                </a:path>
              </a:pathLst>
            </a:custGeom>
            <a:ln w="19050" cap="rnd">
              <a:solidFill>
                <a:schemeClr val="bg1"/>
              </a:solidFill>
              <a:prstDash val="solid"/>
              <a:round/>
            </a:ln>
          </p:spPr>
          <p:txBody>
            <a:bodyPr rtlCol="0" anchor="ctr"/>
            <a:lstStyle/>
            <a:p>
              <a:endParaRPr lang="nl-BE"/>
            </a:p>
          </p:txBody>
        </p:sp>
      </p:grpSp>
      <p:grpSp>
        <p:nvGrpSpPr>
          <p:cNvPr id="120" name="Graphic 76">
            <a:extLst>
              <a:ext uri="{FF2B5EF4-FFF2-40B4-BE49-F238E27FC236}">
                <a16:creationId xmlns:a16="http://schemas.microsoft.com/office/drawing/2014/main" id="{DC6E12D5-8BFE-4034-8496-E59739CADBE8}"/>
              </a:ext>
            </a:extLst>
          </p:cNvPr>
          <p:cNvGrpSpPr/>
          <p:nvPr userDrawn="1"/>
        </p:nvGrpSpPr>
        <p:grpSpPr>
          <a:xfrm>
            <a:off x="4223224" y="4672812"/>
            <a:ext cx="488572" cy="531042"/>
            <a:chOff x="4223224" y="4301620"/>
            <a:chExt cx="488572" cy="531042"/>
          </a:xfrm>
          <a:noFill/>
        </p:grpSpPr>
        <p:sp>
          <p:nvSpPr>
            <p:cNvPr id="121" name="Vrije vorm: vorm 120">
              <a:extLst>
                <a:ext uri="{FF2B5EF4-FFF2-40B4-BE49-F238E27FC236}">
                  <a16:creationId xmlns:a16="http://schemas.microsoft.com/office/drawing/2014/main" id="{CBF8D823-F8DB-41ED-A200-A59DC4489662}"/>
                </a:ext>
              </a:extLst>
            </p:cNvPr>
            <p:cNvSpPr/>
            <p:nvPr/>
          </p:nvSpPr>
          <p:spPr>
            <a:xfrm>
              <a:off x="4223224" y="4301620"/>
              <a:ext cx="244303" cy="531042"/>
            </a:xfrm>
            <a:custGeom>
              <a:avLst/>
              <a:gdLst>
                <a:gd name="connsiteX0" fmla="*/ 244303 w 244303"/>
                <a:gd name="connsiteY0" fmla="*/ 63738 h 531042"/>
                <a:gd name="connsiteX1" fmla="*/ 180565 w 244303"/>
                <a:gd name="connsiteY1" fmla="*/ 0 h 531042"/>
                <a:gd name="connsiteX2" fmla="*/ 132902 w 244303"/>
                <a:gd name="connsiteY2" fmla="*/ 21501 h 531042"/>
                <a:gd name="connsiteX3" fmla="*/ 127444 w 244303"/>
                <a:gd name="connsiteY3" fmla="*/ 21235 h 531042"/>
                <a:gd name="connsiteX4" fmla="*/ 64138 w 244303"/>
                <a:gd name="connsiteY4" fmla="*/ 77884 h 531042"/>
                <a:gd name="connsiteX5" fmla="*/ 21235 w 244303"/>
                <a:gd name="connsiteY5" fmla="*/ 138061 h 531042"/>
                <a:gd name="connsiteX6" fmla="*/ 29489 w 244303"/>
                <a:gd name="connsiteY6" fmla="*/ 169348 h 531042"/>
                <a:gd name="connsiteX7" fmla="*/ 0 w 244303"/>
                <a:gd name="connsiteY7" fmla="*/ 223035 h 531042"/>
                <a:gd name="connsiteX8" fmla="*/ 16309 w 244303"/>
                <a:gd name="connsiteY8" fmla="*/ 265505 h 531042"/>
                <a:gd name="connsiteX9" fmla="*/ 0 w 244303"/>
                <a:gd name="connsiteY9" fmla="*/ 308008 h 531042"/>
                <a:gd name="connsiteX10" fmla="*/ 25695 w 244303"/>
                <a:gd name="connsiteY10" fmla="*/ 359066 h 531042"/>
                <a:gd name="connsiteX11" fmla="*/ 21235 w 244303"/>
                <a:gd name="connsiteY11" fmla="*/ 382364 h 531042"/>
                <a:gd name="connsiteX12" fmla="*/ 63905 w 244303"/>
                <a:gd name="connsiteY12" fmla="*/ 442441 h 531042"/>
                <a:gd name="connsiteX13" fmla="*/ 63705 w 244303"/>
                <a:gd name="connsiteY13" fmla="*/ 446069 h 531042"/>
                <a:gd name="connsiteX14" fmla="*/ 127444 w 244303"/>
                <a:gd name="connsiteY14" fmla="*/ 509808 h 531042"/>
                <a:gd name="connsiteX15" fmla="*/ 132902 w 244303"/>
                <a:gd name="connsiteY15" fmla="*/ 509542 h 531042"/>
                <a:gd name="connsiteX16" fmla="*/ 180565 w 244303"/>
                <a:gd name="connsiteY16" fmla="*/ 531043 h 531042"/>
                <a:gd name="connsiteX17" fmla="*/ 244303 w 244303"/>
                <a:gd name="connsiteY17" fmla="*/ 467304 h 53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4303" h="531042">
                  <a:moveTo>
                    <a:pt x="244303" y="63738"/>
                  </a:moveTo>
                  <a:cubicBezTo>
                    <a:pt x="244303" y="28524"/>
                    <a:pt x="215746" y="0"/>
                    <a:pt x="180565" y="0"/>
                  </a:cubicBezTo>
                  <a:cubicBezTo>
                    <a:pt x="161593" y="0"/>
                    <a:pt x="144585" y="8354"/>
                    <a:pt x="132902" y="21501"/>
                  </a:cubicBezTo>
                  <a:cubicBezTo>
                    <a:pt x="131105" y="21335"/>
                    <a:pt x="129308" y="21235"/>
                    <a:pt x="127444" y="21235"/>
                  </a:cubicBezTo>
                  <a:cubicBezTo>
                    <a:pt x="94626" y="21235"/>
                    <a:pt x="67666" y="46031"/>
                    <a:pt x="64138" y="77884"/>
                  </a:cubicBezTo>
                  <a:cubicBezTo>
                    <a:pt x="39175" y="86538"/>
                    <a:pt x="21235" y="110169"/>
                    <a:pt x="21235" y="138061"/>
                  </a:cubicBezTo>
                  <a:cubicBezTo>
                    <a:pt x="21235" y="149444"/>
                    <a:pt x="24264" y="160095"/>
                    <a:pt x="29489" y="169348"/>
                  </a:cubicBezTo>
                  <a:cubicBezTo>
                    <a:pt x="11782" y="180698"/>
                    <a:pt x="0" y="200468"/>
                    <a:pt x="0" y="223035"/>
                  </a:cubicBezTo>
                  <a:cubicBezTo>
                    <a:pt x="0" y="239377"/>
                    <a:pt x="6191" y="254255"/>
                    <a:pt x="16309" y="265505"/>
                  </a:cubicBezTo>
                  <a:cubicBezTo>
                    <a:pt x="6191" y="276821"/>
                    <a:pt x="0" y="291666"/>
                    <a:pt x="0" y="308008"/>
                  </a:cubicBezTo>
                  <a:cubicBezTo>
                    <a:pt x="0" y="328944"/>
                    <a:pt x="10118" y="347450"/>
                    <a:pt x="25695" y="359066"/>
                  </a:cubicBezTo>
                  <a:cubicBezTo>
                    <a:pt x="22866" y="366288"/>
                    <a:pt x="21235" y="374143"/>
                    <a:pt x="21235" y="382364"/>
                  </a:cubicBezTo>
                  <a:cubicBezTo>
                    <a:pt x="21235" y="410156"/>
                    <a:pt x="39075" y="433754"/>
                    <a:pt x="63905" y="442441"/>
                  </a:cubicBezTo>
                  <a:cubicBezTo>
                    <a:pt x="63838" y="443640"/>
                    <a:pt x="63705" y="444838"/>
                    <a:pt x="63705" y="446069"/>
                  </a:cubicBezTo>
                  <a:cubicBezTo>
                    <a:pt x="63705" y="481250"/>
                    <a:pt x="92229" y="509808"/>
                    <a:pt x="127444" y="509808"/>
                  </a:cubicBezTo>
                  <a:cubicBezTo>
                    <a:pt x="129274" y="509808"/>
                    <a:pt x="131105" y="509675"/>
                    <a:pt x="132902" y="509542"/>
                  </a:cubicBezTo>
                  <a:cubicBezTo>
                    <a:pt x="144585" y="522722"/>
                    <a:pt x="161560" y="531043"/>
                    <a:pt x="180565" y="531043"/>
                  </a:cubicBezTo>
                  <a:cubicBezTo>
                    <a:pt x="215746" y="531043"/>
                    <a:pt x="244303" y="502519"/>
                    <a:pt x="244303" y="467304"/>
                  </a:cubicBezTo>
                </a:path>
              </a:pathLst>
            </a:custGeom>
            <a:grpFill/>
            <a:ln w="19797" cap="rnd">
              <a:solidFill>
                <a:schemeClr val="bg1"/>
              </a:solidFill>
              <a:prstDash val="solid"/>
              <a:round/>
            </a:ln>
          </p:spPr>
          <p:txBody>
            <a:bodyPr rtlCol="0" anchor="ctr"/>
            <a:lstStyle/>
            <a:p>
              <a:endParaRPr lang="nl-BE"/>
            </a:p>
          </p:txBody>
        </p:sp>
        <p:sp>
          <p:nvSpPr>
            <p:cNvPr id="122" name="Vrije vorm: vorm 121">
              <a:extLst>
                <a:ext uri="{FF2B5EF4-FFF2-40B4-BE49-F238E27FC236}">
                  <a16:creationId xmlns:a16="http://schemas.microsoft.com/office/drawing/2014/main" id="{F2105D9F-A111-4BEF-AEB6-E93E41592E06}"/>
                </a:ext>
              </a:extLst>
            </p:cNvPr>
            <p:cNvSpPr/>
            <p:nvPr/>
          </p:nvSpPr>
          <p:spPr>
            <a:xfrm>
              <a:off x="4329432" y="4418446"/>
              <a:ext cx="63738" cy="63738"/>
            </a:xfrm>
            <a:custGeom>
              <a:avLst/>
              <a:gdLst>
                <a:gd name="connsiteX0" fmla="*/ 0 w 63738"/>
                <a:gd name="connsiteY0" fmla="*/ 0 h 63738"/>
                <a:gd name="connsiteX1" fmla="*/ 63738 w 63738"/>
                <a:gd name="connsiteY1" fmla="*/ 63738 h 63738"/>
              </a:gdLst>
              <a:ahLst/>
              <a:cxnLst>
                <a:cxn ang="0">
                  <a:pos x="connsiteX0" y="connsiteY0"/>
                </a:cxn>
                <a:cxn ang="0">
                  <a:pos x="connsiteX1" y="connsiteY1"/>
                </a:cxn>
              </a:cxnLst>
              <a:rect l="l" t="t" r="r" b="b"/>
              <a:pathLst>
                <a:path w="63738" h="63738">
                  <a:moveTo>
                    <a:pt x="0" y="0"/>
                  </a:moveTo>
                  <a:cubicBezTo>
                    <a:pt x="35181" y="0"/>
                    <a:pt x="63738" y="28524"/>
                    <a:pt x="63738" y="63738"/>
                  </a:cubicBezTo>
                </a:path>
              </a:pathLst>
            </a:custGeom>
            <a:grpFill/>
            <a:ln w="19797" cap="rnd">
              <a:solidFill>
                <a:schemeClr val="bg1"/>
              </a:solidFill>
              <a:prstDash val="solid"/>
              <a:round/>
            </a:ln>
          </p:spPr>
          <p:txBody>
            <a:bodyPr rtlCol="0" anchor="ctr"/>
            <a:lstStyle/>
            <a:p>
              <a:endParaRPr lang="nl-BE"/>
            </a:p>
          </p:txBody>
        </p:sp>
        <p:sp>
          <p:nvSpPr>
            <p:cNvPr id="123" name="Vrije vorm: vorm 122">
              <a:extLst>
                <a:ext uri="{FF2B5EF4-FFF2-40B4-BE49-F238E27FC236}">
                  <a16:creationId xmlns:a16="http://schemas.microsoft.com/office/drawing/2014/main" id="{51A6373B-6ACE-4EBA-A44F-EA18AAD2DAFB}"/>
                </a:ext>
              </a:extLst>
            </p:cNvPr>
            <p:cNvSpPr/>
            <p:nvPr/>
          </p:nvSpPr>
          <p:spPr>
            <a:xfrm>
              <a:off x="4340050" y="4705219"/>
              <a:ext cx="63738" cy="63738"/>
            </a:xfrm>
            <a:custGeom>
              <a:avLst/>
              <a:gdLst>
                <a:gd name="connsiteX0" fmla="*/ 0 w 63738"/>
                <a:gd name="connsiteY0" fmla="*/ 0 h 63738"/>
                <a:gd name="connsiteX1" fmla="*/ 63738 w 63738"/>
                <a:gd name="connsiteY1" fmla="*/ 63738 h 63738"/>
              </a:gdLst>
              <a:ahLst/>
              <a:cxnLst>
                <a:cxn ang="0">
                  <a:pos x="connsiteX0" y="connsiteY0"/>
                </a:cxn>
                <a:cxn ang="0">
                  <a:pos x="connsiteX1" y="connsiteY1"/>
                </a:cxn>
              </a:cxnLst>
              <a:rect l="l" t="t" r="r" b="b"/>
              <a:pathLst>
                <a:path w="63738" h="63738">
                  <a:moveTo>
                    <a:pt x="0" y="0"/>
                  </a:moveTo>
                  <a:cubicBezTo>
                    <a:pt x="35181" y="0"/>
                    <a:pt x="63738" y="28524"/>
                    <a:pt x="63738" y="63738"/>
                  </a:cubicBezTo>
                </a:path>
              </a:pathLst>
            </a:custGeom>
            <a:grpFill/>
            <a:ln w="19797" cap="rnd">
              <a:solidFill>
                <a:schemeClr val="bg1"/>
              </a:solidFill>
              <a:prstDash val="solid"/>
              <a:round/>
            </a:ln>
          </p:spPr>
          <p:txBody>
            <a:bodyPr rtlCol="0" anchor="ctr"/>
            <a:lstStyle/>
            <a:p>
              <a:endParaRPr lang="nl-BE"/>
            </a:p>
          </p:txBody>
        </p:sp>
        <p:sp>
          <p:nvSpPr>
            <p:cNvPr id="124" name="Vrije vorm: vorm 123">
              <a:extLst>
                <a:ext uri="{FF2B5EF4-FFF2-40B4-BE49-F238E27FC236}">
                  <a16:creationId xmlns:a16="http://schemas.microsoft.com/office/drawing/2014/main" id="{84D8E128-8FEA-41D9-8A31-7B0942D83213}"/>
                </a:ext>
              </a:extLst>
            </p:cNvPr>
            <p:cNvSpPr/>
            <p:nvPr/>
          </p:nvSpPr>
          <p:spPr>
            <a:xfrm>
              <a:off x="4403788" y="4514037"/>
              <a:ext cx="63738" cy="63738"/>
            </a:xfrm>
            <a:custGeom>
              <a:avLst/>
              <a:gdLst>
                <a:gd name="connsiteX0" fmla="*/ 63738 w 63738"/>
                <a:gd name="connsiteY0" fmla="*/ 0 h 63738"/>
                <a:gd name="connsiteX1" fmla="*/ 0 w 63738"/>
                <a:gd name="connsiteY1" fmla="*/ 63738 h 63738"/>
              </a:gdLst>
              <a:ahLst/>
              <a:cxnLst>
                <a:cxn ang="0">
                  <a:pos x="connsiteX0" y="connsiteY0"/>
                </a:cxn>
                <a:cxn ang="0">
                  <a:pos x="connsiteX1" y="connsiteY1"/>
                </a:cxn>
              </a:cxnLst>
              <a:rect l="l" t="t" r="r" b="b"/>
              <a:pathLst>
                <a:path w="63738" h="63738">
                  <a:moveTo>
                    <a:pt x="63738" y="0"/>
                  </a:moveTo>
                  <a:cubicBezTo>
                    <a:pt x="63738" y="35181"/>
                    <a:pt x="35214" y="63738"/>
                    <a:pt x="0" y="63738"/>
                  </a:cubicBezTo>
                </a:path>
              </a:pathLst>
            </a:custGeom>
            <a:grpFill/>
            <a:ln w="19797" cap="rnd">
              <a:solidFill>
                <a:schemeClr val="bg1"/>
              </a:solidFill>
              <a:prstDash val="solid"/>
              <a:round/>
            </a:ln>
          </p:spPr>
          <p:txBody>
            <a:bodyPr rtlCol="0" anchor="ctr"/>
            <a:lstStyle/>
            <a:p>
              <a:endParaRPr lang="nl-BE"/>
            </a:p>
          </p:txBody>
        </p:sp>
        <p:sp>
          <p:nvSpPr>
            <p:cNvPr id="125" name="Vrije vorm: vorm 124">
              <a:extLst>
                <a:ext uri="{FF2B5EF4-FFF2-40B4-BE49-F238E27FC236}">
                  <a16:creationId xmlns:a16="http://schemas.microsoft.com/office/drawing/2014/main" id="{FCCE7DBB-4F93-4B4E-AD25-2D284CEC89ED}"/>
                </a:ext>
              </a:extLst>
            </p:cNvPr>
            <p:cNvSpPr/>
            <p:nvPr/>
          </p:nvSpPr>
          <p:spPr>
            <a:xfrm>
              <a:off x="4286945" y="4470968"/>
              <a:ext cx="15926" cy="76918"/>
            </a:xfrm>
            <a:custGeom>
              <a:avLst/>
              <a:gdLst>
                <a:gd name="connsiteX0" fmla="*/ 15926 w 15926"/>
                <a:gd name="connsiteY0" fmla="*/ 76919 h 76918"/>
                <a:gd name="connsiteX1" fmla="*/ 15926 w 15926"/>
                <a:gd name="connsiteY1" fmla="*/ 0 h 76918"/>
              </a:gdLst>
              <a:ahLst/>
              <a:cxnLst>
                <a:cxn ang="0">
                  <a:pos x="connsiteX0" y="connsiteY0"/>
                </a:cxn>
                <a:cxn ang="0">
                  <a:pos x="connsiteX1" y="connsiteY1"/>
                </a:cxn>
              </a:cxnLst>
              <a:rect l="l" t="t" r="r" b="b"/>
              <a:pathLst>
                <a:path w="15926" h="76918">
                  <a:moveTo>
                    <a:pt x="15926" y="76919"/>
                  </a:moveTo>
                  <a:cubicBezTo>
                    <a:pt x="-5309" y="55684"/>
                    <a:pt x="-5309" y="21235"/>
                    <a:pt x="15926" y="0"/>
                  </a:cubicBezTo>
                </a:path>
              </a:pathLst>
            </a:custGeom>
            <a:grpFill/>
            <a:ln w="19797" cap="rnd">
              <a:solidFill>
                <a:schemeClr val="bg1"/>
              </a:solidFill>
              <a:prstDash val="solid"/>
              <a:round/>
            </a:ln>
          </p:spPr>
          <p:txBody>
            <a:bodyPr rtlCol="0" anchor="ctr"/>
            <a:lstStyle/>
            <a:p>
              <a:endParaRPr lang="nl-BE"/>
            </a:p>
          </p:txBody>
        </p:sp>
        <p:sp>
          <p:nvSpPr>
            <p:cNvPr id="126" name="Vrije vorm: vorm 125">
              <a:extLst>
                <a:ext uri="{FF2B5EF4-FFF2-40B4-BE49-F238E27FC236}">
                  <a16:creationId xmlns:a16="http://schemas.microsoft.com/office/drawing/2014/main" id="{F5739A2C-41D1-484F-83BF-10BF946274AE}"/>
                </a:ext>
              </a:extLst>
            </p:cNvPr>
            <p:cNvSpPr/>
            <p:nvPr/>
          </p:nvSpPr>
          <p:spPr>
            <a:xfrm>
              <a:off x="4314122" y="4620512"/>
              <a:ext cx="42470" cy="46164"/>
            </a:xfrm>
            <a:custGeom>
              <a:avLst/>
              <a:gdLst>
                <a:gd name="connsiteX0" fmla="*/ 42470 w 42470"/>
                <a:gd name="connsiteY0" fmla="*/ 0 h 46164"/>
                <a:gd name="connsiteX1" fmla="*/ 0 w 42470"/>
                <a:gd name="connsiteY1" fmla="*/ 46165 h 46164"/>
              </a:gdLst>
              <a:ahLst/>
              <a:cxnLst>
                <a:cxn ang="0">
                  <a:pos x="connsiteX0" y="connsiteY0"/>
                </a:cxn>
                <a:cxn ang="0">
                  <a:pos x="connsiteX1" y="connsiteY1"/>
                </a:cxn>
              </a:cxnLst>
              <a:rect l="l" t="t" r="r" b="b"/>
              <a:pathLst>
                <a:path w="42470" h="46164">
                  <a:moveTo>
                    <a:pt x="42470" y="0"/>
                  </a:moveTo>
                  <a:cubicBezTo>
                    <a:pt x="18705" y="1764"/>
                    <a:pt x="0" y="21734"/>
                    <a:pt x="0" y="46165"/>
                  </a:cubicBezTo>
                </a:path>
              </a:pathLst>
            </a:custGeom>
            <a:grpFill/>
            <a:ln w="19797" cap="rnd">
              <a:solidFill>
                <a:schemeClr val="bg1"/>
              </a:solidFill>
              <a:prstDash val="solid"/>
              <a:round/>
            </a:ln>
          </p:spPr>
          <p:txBody>
            <a:bodyPr rtlCol="0" anchor="ctr"/>
            <a:lstStyle/>
            <a:p>
              <a:endParaRPr lang="nl-BE"/>
            </a:p>
          </p:txBody>
        </p:sp>
        <p:sp>
          <p:nvSpPr>
            <p:cNvPr id="127" name="Vrije vorm: vorm 126">
              <a:extLst>
                <a:ext uri="{FF2B5EF4-FFF2-40B4-BE49-F238E27FC236}">
                  <a16:creationId xmlns:a16="http://schemas.microsoft.com/office/drawing/2014/main" id="{60570915-1620-4A64-9094-0B8893492094}"/>
                </a:ext>
              </a:extLst>
            </p:cNvPr>
            <p:cNvSpPr/>
            <p:nvPr/>
          </p:nvSpPr>
          <p:spPr>
            <a:xfrm>
              <a:off x="4361385" y="4365358"/>
              <a:ext cx="63638" cy="61774"/>
            </a:xfrm>
            <a:custGeom>
              <a:avLst/>
              <a:gdLst>
                <a:gd name="connsiteX0" fmla="*/ 63639 w 63638"/>
                <a:gd name="connsiteY0" fmla="*/ 0 h 61774"/>
                <a:gd name="connsiteX1" fmla="*/ 0 w 63638"/>
                <a:gd name="connsiteY1" fmla="*/ 61775 h 61774"/>
              </a:gdLst>
              <a:ahLst/>
              <a:cxnLst>
                <a:cxn ang="0">
                  <a:pos x="connsiteX0" y="connsiteY0"/>
                </a:cxn>
                <a:cxn ang="0">
                  <a:pos x="connsiteX1" y="connsiteY1"/>
                </a:cxn>
              </a:cxnLst>
              <a:rect l="l" t="t" r="r" b="b"/>
              <a:pathLst>
                <a:path w="63638" h="61774">
                  <a:moveTo>
                    <a:pt x="63639" y="0"/>
                  </a:moveTo>
                  <a:cubicBezTo>
                    <a:pt x="29090" y="0"/>
                    <a:pt x="1065" y="27492"/>
                    <a:pt x="0" y="61775"/>
                  </a:cubicBezTo>
                </a:path>
              </a:pathLst>
            </a:custGeom>
            <a:grpFill/>
            <a:ln w="19797" cap="rnd">
              <a:solidFill>
                <a:schemeClr val="bg1"/>
              </a:solidFill>
              <a:prstDash val="solid"/>
              <a:round/>
            </a:ln>
          </p:spPr>
          <p:txBody>
            <a:bodyPr rtlCol="0" anchor="ctr"/>
            <a:lstStyle/>
            <a:p>
              <a:endParaRPr lang="nl-BE"/>
            </a:p>
          </p:txBody>
        </p:sp>
        <p:sp>
          <p:nvSpPr>
            <p:cNvPr id="128" name="Vrije vorm: vorm 127">
              <a:extLst>
                <a:ext uri="{FF2B5EF4-FFF2-40B4-BE49-F238E27FC236}">
                  <a16:creationId xmlns:a16="http://schemas.microsoft.com/office/drawing/2014/main" id="{728CB414-BBDD-4181-99B4-083FD625235C}"/>
                </a:ext>
              </a:extLst>
            </p:cNvPr>
            <p:cNvSpPr/>
            <p:nvPr/>
          </p:nvSpPr>
          <p:spPr>
            <a:xfrm>
              <a:off x="4340083" y="4535305"/>
              <a:ext cx="63738" cy="106208"/>
            </a:xfrm>
            <a:custGeom>
              <a:avLst/>
              <a:gdLst>
                <a:gd name="connsiteX0" fmla="*/ 21235 w 63738"/>
                <a:gd name="connsiteY0" fmla="*/ 0 h 106208"/>
                <a:gd name="connsiteX1" fmla="*/ 0 w 63738"/>
                <a:gd name="connsiteY1" fmla="*/ 42470 h 106208"/>
                <a:gd name="connsiteX2" fmla="*/ 63738 w 63738"/>
                <a:gd name="connsiteY2" fmla="*/ 106209 h 106208"/>
              </a:gdLst>
              <a:ahLst/>
              <a:cxnLst>
                <a:cxn ang="0">
                  <a:pos x="connsiteX0" y="connsiteY0"/>
                </a:cxn>
                <a:cxn ang="0">
                  <a:pos x="connsiteX1" y="connsiteY1"/>
                </a:cxn>
                <a:cxn ang="0">
                  <a:pos x="connsiteX2" y="connsiteY2"/>
                </a:cxn>
              </a:cxnLst>
              <a:rect l="l" t="t" r="r" b="b"/>
              <a:pathLst>
                <a:path w="63738" h="106208">
                  <a:moveTo>
                    <a:pt x="21235" y="0"/>
                  </a:moveTo>
                  <a:cubicBezTo>
                    <a:pt x="21235" y="0"/>
                    <a:pt x="0" y="10618"/>
                    <a:pt x="0" y="42470"/>
                  </a:cubicBezTo>
                  <a:cubicBezTo>
                    <a:pt x="0" y="77651"/>
                    <a:pt x="28524" y="106209"/>
                    <a:pt x="63738" y="106209"/>
                  </a:cubicBezTo>
                </a:path>
              </a:pathLst>
            </a:custGeom>
            <a:grpFill/>
            <a:ln w="19797" cap="rnd">
              <a:solidFill>
                <a:schemeClr val="bg1"/>
              </a:solidFill>
              <a:prstDash val="solid"/>
              <a:round/>
            </a:ln>
          </p:spPr>
          <p:txBody>
            <a:bodyPr rtlCol="0" anchor="ctr"/>
            <a:lstStyle/>
            <a:p>
              <a:endParaRPr lang="nl-BE"/>
            </a:p>
          </p:txBody>
        </p:sp>
        <p:sp>
          <p:nvSpPr>
            <p:cNvPr id="129" name="Vrije vorm: vorm 128">
              <a:extLst>
                <a:ext uri="{FF2B5EF4-FFF2-40B4-BE49-F238E27FC236}">
                  <a16:creationId xmlns:a16="http://schemas.microsoft.com/office/drawing/2014/main" id="{9D31AFA2-F217-403D-B0B4-C73C24FA8352}"/>
                </a:ext>
              </a:extLst>
            </p:cNvPr>
            <p:cNvSpPr/>
            <p:nvPr/>
          </p:nvSpPr>
          <p:spPr>
            <a:xfrm>
              <a:off x="4467493" y="4301620"/>
              <a:ext cx="244303" cy="531009"/>
            </a:xfrm>
            <a:custGeom>
              <a:avLst/>
              <a:gdLst>
                <a:gd name="connsiteX0" fmla="*/ 33 w 244303"/>
                <a:gd name="connsiteY0" fmla="*/ 63738 h 531009"/>
                <a:gd name="connsiteX1" fmla="*/ 63738 w 244303"/>
                <a:gd name="connsiteY1" fmla="*/ 0 h 531009"/>
                <a:gd name="connsiteX2" fmla="*/ 111401 w 244303"/>
                <a:gd name="connsiteY2" fmla="*/ 21501 h 531009"/>
                <a:gd name="connsiteX3" fmla="*/ 116859 w 244303"/>
                <a:gd name="connsiteY3" fmla="*/ 21235 h 531009"/>
                <a:gd name="connsiteX4" fmla="*/ 180165 w 244303"/>
                <a:gd name="connsiteY4" fmla="*/ 77884 h 531009"/>
                <a:gd name="connsiteX5" fmla="*/ 223068 w 244303"/>
                <a:gd name="connsiteY5" fmla="*/ 138061 h 531009"/>
                <a:gd name="connsiteX6" fmla="*/ 214814 w 244303"/>
                <a:gd name="connsiteY6" fmla="*/ 169348 h 531009"/>
                <a:gd name="connsiteX7" fmla="*/ 244303 w 244303"/>
                <a:gd name="connsiteY7" fmla="*/ 223035 h 531009"/>
                <a:gd name="connsiteX8" fmla="*/ 227994 w 244303"/>
                <a:gd name="connsiteY8" fmla="*/ 265505 h 531009"/>
                <a:gd name="connsiteX9" fmla="*/ 244303 w 244303"/>
                <a:gd name="connsiteY9" fmla="*/ 307975 h 531009"/>
                <a:gd name="connsiteX10" fmla="*/ 218608 w 244303"/>
                <a:gd name="connsiteY10" fmla="*/ 359032 h 531009"/>
                <a:gd name="connsiteX11" fmla="*/ 223068 w 244303"/>
                <a:gd name="connsiteY11" fmla="*/ 382331 h 531009"/>
                <a:gd name="connsiteX12" fmla="*/ 180398 w 244303"/>
                <a:gd name="connsiteY12" fmla="*/ 442408 h 531009"/>
                <a:gd name="connsiteX13" fmla="*/ 180598 w 244303"/>
                <a:gd name="connsiteY13" fmla="*/ 446036 h 531009"/>
                <a:gd name="connsiteX14" fmla="*/ 116859 w 244303"/>
                <a:gd name="connsiteY14" fmla="*/ 509775 h 531009"/>
                <a:gd name="connsiteX15" fmla="*/ 111401 w 244303"/>
                <a:gd name="connsiteY15" fmla="*/ 509508 h 531009"/>
                <a:gd name="connsiteX16" fmla="*/ 63738 w 244303"/>
                <a:gd name="connsiteY16" fmla="*/ 531010 h 531009"/>
                <a:gd name="connsiteX17" fmla="*/ 0 w 244303"/>
                <a:gd name="connsiteY17" fmla="*/ 467271 h 531009"/>
                <a:gd name="connsiteX18" fmla="*/ 0 w 244303"/>
                <a:gd name="connsiteY18" fmla="*/ 63738 h 53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4303" h="531009">
                  <a:moveTo>
                    <a:pt x="33" y="63738"/>
                  </a:moveTo>
                  <a:cubicBezTo>
                    <a:pt x="33" y="28524"/>
                    <a:pt x="28557" y="0"/>
                    <a:pt x="63738" y="0"/>
                  </a:cubicBezTo>
                  <a:cubicBezTo>
                    <a:pt x="82710" y="0"/>
                    <a:pt x="99718" y="8354"/>
                    <a:pt x="111401" y="21501"/>
                  </a:cubicBezTo>
                  <a:cubicBezTo>
                    <a:pt x="113198" y="21335"/>
                    <a:pt x="114996" y="21235"/>
                    <a:pt x="116859" y="21235"/>
                  </a:cubicBezTo>
                  <a:cubicBezTo>
                    <a:pt x="149677" y="21235"/>
                    <a:pt x="176637" y="46031"/>
                    <a:pt x="180165" y="77884"/>
                  </a:cubicBezTo>
                  <a:cubicBezTo>
                    <a:pt x="205128" y="86538"/>
                    <a:pt x="223068" y="110169"/>
                    <a:pt x="223068" y="138061"/>
                  </a:cubicBezTo>
                  <a:cubicBezTo>
                    <a:pt x="223068" y="149444"/>
                    <a:pt x="220039" y="160095"/>
                    <a:pt x="214814" y="169348"/>
                  </a:cubicBezTo>
                  <a:cubicBezTo>
                    <a:pt x="232521" y="180664"/>
                    <a:pt x="244303" y="200468"/>
                    <a:pt x="244303" y="223035"/>
                  </a:cubicBezTo>
                  <a:cubicBezTo>
                    <a:pt x="244303" y="239377"/>
                    <a:pt x="238112" y="254255"/>
                    <a:pt x="227994" y="265505"/>
                  </a:cubicBezTo>
                  <a:cubicBezTo>
                    <a:pt x="238112" y="276788"/>
                    <a:pt x="244303" y="291633"/>
                    <a:pt x="244303" y="307975"/>
                  </a:cubicBezTo>
                  <a:cubicBezTo>
                    <a:pt x="244303" y="328910"/>
                    <a:pt x="234185" y="347416"/>
                    <a:pt x="218608" y="359032"/>
                  </a:cubicBezTo>
                  <a:cubicBezTo>
                    <a:pt x="221437" y="366255"/>
                    <a:pt x="223068" y="374110"/>
                    <a:pt x="223068" y="382331"/>
                  </a:cubicBezTo>
                  <a:cubicBezTo>
                    <a:pt x="223068" y="410123"/>
                    <a:pt x="205228" y="433721"/>
                    <a:pt x="180398" y="442408"/>
                  </a:cubicBezTo>
                  <a:cubicBezTo>
                    <a:pt x="180465" y="443606"/>
                    <a:pt x="180598" y="444805"/>
                    <a:pt x="180598" y="446036"/>
                  </a:cubicBezTo>
                  <a:cubicBezTo>
                    <a:pt x="180598" y="481217"/>
                    <a:pt x="152074" y="509775"/>
                    <a:pt x="116859" y="509775"/>
                  </a:cubicBezTo>
                  <a:cubicBezTo>
                    <a:pt x="115029" y="509775"/>
                    <a:pt x="113198" y="509641"/>
                    <a:pt x="111401" y="509508"/>
                  </a:cubicBezTo>
                  <a:cubicBezTo>
                    <a:pt x="99718" y="522689"/>
                    <a:pt x="82744" y="531010"/>
                    <a:pt x="63738" y="531010"/>
                  </a:cubicBezTo>
                  <a:cubicBezTo>
                    <a:pt x="28557" y="531010"/>
                    <a:pt x="0" y="502485"/>
                    <a:pt x="0" y="467271"/>
                  </a:cubicBezTo>
                  <a:lnTo>
                    <a:pt x="0" y="63738"/>
                  </a:lnTo>
                  <a:close/>
                </a:path>
              </a:pathLst>
            </a:custGeom>
            <a:grpFill/>
            <a:ln w="19797" cap="rnd">
              <a:solidFill>
                <a:schemeClr val="bg1"/>
              </a:solidFill>
              <a:prstDash val="solid"/>
              <a:round/>
            </a:ln>
          </p:spPr>
          <p:txBody>
            <a:bodyPr rtlCol="0" anchor="ctr"/>
            <a:lstStyle/>
            <a:p>
              <a:endParaRPr lang="nl-BE"/>
            </a:p>
          </p:txBody>
        </p:sp>
        <p:sp>
          <p:nvSpPr>
            <p:cNvPr id="130" name="Vrije vorm: vorm 129">
              <a:extLst>
                <a:ext uri="{FF2B5EF4-FFF2-40B4-BE49-F238E27FC236}">
                  <a16:creationId xmlns:a16="http://schemas.microsoft.com/office/drawing/2014/main" id="{1D9A1D00-3C0B-4DA7-B10A-BAD4491AA69A}"/>
                </a:ext>
              </a:extLst>
            </p:cNvPr>
            <p:cNvSpPr/>
            <p:nvPr/>
          </p:nvSpPr>
          <p:spPr>
            <a:xfrm>
              <a:off x="4541849" y="4418446"/>
              <a:ext cx="63738" cy="63738"/>
            </a:xfrm>
            <a:custGeom>
              <a:avLst/>
              <a:gdLst>
                <a:gd name="connsiteX0" fmla="*/ 63738 w 63738"/>
                <a:gd name="connsiteY0" fmla="*/ 0 h 63738"/>
                <a:gd name="connsiteX1" fmla="*/ 0 w 63738"/>
                <a:gd name="connsiteY1" fmla="*/ 63738 h 63738"/>
              </a:gdLst>
              <a:ahLst/>
              <a:cxnLst>
                <a:cxn ang="0">
                  <a:pos x="connsiteX0" y="connsiteY0"/>
                </a:cxn>
                <a:cxn ang="0">
                  <a:pos x="connsiteX1" y="connsiteY1"/>
                </a:cxn>
              </a:cxnLst>
              <a:rect l="l" t="t" r="r" b="b"/>
              <a:pathLst>
                <a:path w="63738" h="63738">
                  <a:moveTo>
                    <a:pt x="63738" y="0"/>
                  </a:moveTo>
                  <a:cubicBezTo>
                    <a:pt x="28557" y="0"/>
                    <a:pt x="0" y="28524"/>
                    <a:pt x="0" y="63738"/>
                  </a:cubicBezTo>
                </a:path>
              </a:pathLst>
            </a:custGeom>
            <a:grpFill/>
            <a:ln w="19797" cap="rnd">
              <a:solidFill>
                <a:schemeClr val="bg1"/>
              </a:solidFill>
              <a:prstDash val="solid"/>
              <a:round/>
            </a:ln>
          </p:spPr>
          <p:txBody>
            <a:bodyPr rtlCol="0" anchor="ctr"/>
            <a:lstStyle/>
            <a:p>
              <a:endParaRPr lang="nl-BE"/>
            </a:p>
          </p:txBody>
        </p:sp>
        <p:sp>
          <p:nvSpPr>
            <p:cNvPr id="131" name="Vrije vorm: vorm 130">
              <a:extLst>
                <a:ext uri="{FF2B5EF4-FFF2-40B4-BE49-F238E27FC236}">
                  <a16:creationId xmlns:a16="http://schemas.microsoft.com/office/drawing/2014/main" id="{668E3252-5FF0-4454-B09E-24D3C187F516}"/>
                </a:ext>
              </a:extLst>
            </p:cNvPr>
            <p:cNvSpPr/>
            <p:nvPr/>
          </p:nvSpPr>
          <p:spPr>
            <a:xfrm>
              <a:off x="4531232" y="4705219"/>
              <a:ext cx="63738" cy="63738"/>
            </a:xfrm>
            <a:custGeom>
              <a:avLst/>
              <a:gdLst>
                <a:gd name="connsiteX0" fmla="*/ 63738 w 63738"/>
                <a:gd name="connsiteY0" fmla="*/ 0 h 63738"/>
                <a:gd name="connsiteX1" fmla="*/ 0 w 63738"/>
                <a:gd name="connsiteY1" fmla="*/ 63738 h 63738"/>
              </a:gdLst>
              <a:ahLst/>
              <a:cxnLst>
                <a:cxn ang="0">
                  <a:pos x="connsiteX0" y="connsiteY0"/>
                </a:cxn>
                <a:cxn ang="0">
                  <a:pos x="connsiteX1" y="connsiteY1"/>
                </a:cxn>
              </a:cxnLst>
              <a:rect l="l" t="t" r="r" b="b"/>
              <a:pathLst>
                <a:path w="63738" h="63738">
                  <a:moveTo>
                    <a:pt x="63738" y="0"/>
                  </a:moveTo>
                  <a:cubicBezTo>
                    <a:pt x="28557" y="0"/>
                    <a:pt x="0" y="28524"/>
                    <a:pt x="0" y="63738"/>
                  </a:cubicBezTo>
                </a:path>
              </a:pathLst>
            </a:custGeom>
            <a:grpFill/>
            <a:ln w="19797" cap="rnd">
              <a:solidFill>
                <a:schemeClr val="bg1"/>
              </a:solidFill>
              <a:prstDash val="solid"/>
              <a:round/>
            </a:ln>
          </p:spPr>
          <p:txBody>
            <a:bodyPr rtlCol="0" anchor="ctr"/>
            <a:lstStyle/>
            <a:p>
              <a:endParaRPr lang="nl-BE"/>
            </a:p>
          </p:txBody>
        </p:sp>
        <p:sp>
          <p:nvSpPr>
            <p:cNvPr id="132" name="Vrije vorm: vorm 131">
              <a:extLst>
                <a:ext uri="{FF2B5EF4-FFF2-40B4-BE49-F238E27FC236}">
                  <a16:creationId xmlns:a16="http://schemas.microsoft.com/office/drawing/2014/main" id="{3B180722-09A0-4AFF-96E9-D75A3A6E13B2}"/>
                </a:ext>
              </a:extLst>
            </p:cNvPr>
            <p:cNvSpPr/>
            <p:nvPr/>
          </p:nvSpPr>
          <p:spPr>
            <a:xfrm>
              <a:off x="4467527" y="4514037"/>
              <a:ext cx="63738" cy="63738"/>
            </a:xfrm>
            <a:custGeom>
              <a:avLst/>
              <a:gdLst>
                <a:gd name="connsiteX0" fmla="*/ 0 w 63738"/>
                <a:gd name="connsiteY0" fmla="*/ 0 h 63738"/>
                <a:gd name="connsiteX1" fmla="*/ 63738 w 63738"/>
                <a:gd name="connsiteY1" fmla="*/ 63738 h 63738"/>
              </a:gdLst>
              <a:ahLst/>
              <a:cxnLst>
                <a:cxn ang="0">
                  <a:pos x="connsiteX0" y="connsiteY0"/>
                </a:cxn>
                <a:cxn ang="0">
                  <a:pos x="connsiteX1" y="connsiteY1"/>
                </a:cxn>
              </a:cxnLst>
              <a:rect l="l" t="t" r="r" b="b"/>
              <a:pathLst>
                <a:path w="63738" h="63738">
                  <a:moveTo>
                    <a:pt x="0" y="0"/>
                  </a:moveTo>
                  <a:cubicBezTo>
                    <a:pt x="0" y="35181"/>
                    <a:pt x="28524" y="63738"/>
                    <a:pt x="63738" y="63738"/>
                  </a:cubicBezTo>
                </a:path>
              </a:pathLst>
            </a:custGeom>
            <a:grpFill/>
            <a:ln w="19797" cap="rnd">
              <a:solidFill>
                <a:schemeClr val="bg1"/>
              </a:solidFill>
              <a:prstDash val="solid"/>
              <a:round/>
            </a:ln>
          </p:spPr>
          <p:txBody>
            <a:bodyPr rtlCol="0" anchor="ctr"/>
            <a:lstStyle/>
            <a:p>
              <a:endParaRPr lang="nl-BE"/>
            </a:p>
          </p:txBody>
        </p:sp>
        <p:sp>
          <p:nvSpPr>
            <p:cNvPr id="133" name="Vrije vorm: vorm 132">
              <a:extLst>
                <a:ext uri="{FF2B5EF4-FFF2-40B4-BE49-F238E27FC236}">
                  <a16:creationId xmlns:a16="http://schemas.microsoft.com/office/drawing/2014/main" id="{324C4A4E-82BD-42B8-8E4C-1F12859BA6C2}"/>
                </a:ext>
              </a:extLst>
            </p:cNvPr>
            <p:cNvSpPr/>
            <p:nvPr/>
          </p:nvSpPr>
          <p:spPr>
            <a:xfrm>
              <a:off x="4632148" y="4470968"/>
              <a:ext cx="15926" cy="76918"/>
            </a:xfrm>
            <a:custGeom>
              <a:avLst/>
              <a:gdLst>
                <a:gd name="connsiteX0" fmla="*/ 0 w 15926"/>
                <a:gd name="connsiteY0" fmla="*/ 76919 h 76918"/>
                <a:gd name="connsiteX1" fmla="*/ 0 w 15926"/>
                <a:gd name="connsiteY1" fmla="*/ 0 h 76918"/>
              </a:gdLst>
              <a:ahLst/>
              <a:cxnLst>
                <a:cxn ang="0">
                  <a:pos x="connsiteX0" y="connsiteY0"/>
                </a:cxn>
                <a:cxn ang="0">
                  <a:pos x="connsiteX1" y="connsiteY1"/>
                </a:cxn>
              </a:cxnLst>
              <a:rect l="l" t="t" r="r" b="b"/>
              <a:pathLst>
                <a:path w="15926" h="76918">
                  <a:moveTo>
                    <a:pt x="0" y="76919"/>
                  </a:moveTo>
                  <a:cubicBezTo>
                    <a:pt x="21235" y="55684"/>
                    <a:pt x="21235" y="21235"/>
                    <a:pt x="0" y="0"/>
                  </a:cubicBezTo>
                </a:path>
              </a:pathLst>
            </a:custGeom>
            <a:grpFill/>
            <a:ln w="19797" cap="rnd">
              <a:solidFill>
                <a:schemeClr val="bg1"/>
              </a:solidFill>
              <a:prstDash val="solid"/>
              <a:round/>
            </a:ln>
          </p:spPr>
          <p:txBody>
            <a:bodyPr rtlCol="0" anchor="ctr"/>
            <a:lstStyle/>
            <a:p>
              <a:endParaRPr lang="nl-BE"/>
            </a:p>
          </p:txBody>
        </p:sp>
        <p:sp>
          <p:nvSpPr>
            <p:cNvPr id="134" name="Vrije vorm: vorm 133">
              <a:extLst>
                <a:ext uri="{FF2B5EF4-FFF2-40B4-BE49-F238E27FC236}">
                  <a16:creationId xmlns:a16="http://schemas.microsoft.com/office/drawing/2014/main" id="{958356A7-CACD-4E59-A71E-7039E2292452}"/>
                </a:ext>
              </a:extLst>
            </p:cNvPr>
            <p:cNvSpPr/>
            <p:nvPr/>
          </p:nvSpPr>
          <p:spPr>
            <a:xfrm>
              <a:off x="4578428" y="4620512"/>
              <a:ext cx="42470" cy="46164"/>
            </a:xfrm>
            <a:custGeom>
              <a:avLst/>
              <a:gdLst>
                <a:gd name="connsiteX0" fmla="*/ 0 w 42470"/>
                <a:gd name="connsiteY0" fmla="*/ 0 h 46164"/>
                <a:gd name="connsiteX1" fmla="*/ 42470 w 42470"/>
                <a:gd name="connsiteY1" fmla="*/ 46165 h 46164"/>
              </a:gdLst>
              <a:ahLst/>
              <a:cxnLst>
                <a:cxn ang="0">
                  <a:pos x="connsiteX0" y="connsiteY0"/>
                </a:cxn>
                <a:cxn ang="0">
                  <a:pos x="connsiteX1" y="connsiteY1"/>
                </a:cxn>
              </a:cxnLst>
              <a:rect l="l" t="t" r="r" b="b"/>
              <a:pathLst>
                <a:path w="42470" h="46164">
                  <a:moveTo>
                    <a:pt x="0" y="0"/>
                  </a:moveTo>
                  <a:cubicBezTo>
                    <a:pt x="23765" y="1764"/>
                    <a:pt x="42470" y="21734"/>
                    <a:pt x="42470" y="46165"/>
                  </a:cubicBezTo>
                </a:path>
              </a:pathLst>
            </a:custGeom>
            <a:grpFill/>
            <a:ln w="19797" cap="rnd">
              <a:solidFill>
                <a:schemeClr val="bg1"/>
              </a:solidFill>
              <a:prstDash val="solid"/>
              <a:round/>
            </a:ln>
          </p:spPr>
          <p:txBody>
            <a:bodyPr rtlCol="0" anchor="ctr"/>
            <a:lstStyle/>
            <a:p>
              <a:endParaRPr lang="nl-BE"/>
            </a:p>
          </p:txBody>
        </p:sp>
        <p:sp>
          <p:nvSpPr>
            <p:cNvPr id="135" name="Vrije vorm: vorm 134">
              <a:extLst>
                <a:ext uri="{FF2B5EF4-FFF2-40B4-BE49-F238E27FC236}">
                  <a16:creationId xmlns:a16="http://schemas.microsoft.com/office/drawing/2014/main" id="{B1E67B7C-0212-41B4-9685-E01801B14BB9}"/>
                </a:ext>
              </a:extLst>
            </p:cNvPr>
            <p:cNvSpPr/>
            <p:nvPr/>
          </p:nvSpPr>
          <p:spPr>
            <a:xfrm>
              <a:off x="4509997" y="4365358"/>
              <a:ext cx="63638" cy="61774"/>
            </a:xfrm>
            <a:custGeom>
              <a:avLst/>
              <a:gdLst>
                <a:gd name="connsiteX0" fmla="*/ 0 w 63638"/>
                <a:gd name="connsiteY0" fmla="*/ 0 h 61774"/>
                <a:gd name="connsiteX1" fmla="*/ 63639 w 63638"/>
                <a:gd name="connsiteY1" fmla="*/ 61775 h 61774"/>
              </a:gdLst>
              <a:ahLst/>
              <a:cxnLst>
                <a:cxn ang="0">
                  <a:pos x="connsiteX0" y="connsiteY0"/>
                </a:cxn>
                <a:cxn ang="0">
                  <a:pos x="connsiteX1" y="connsiteY1"/>
                </a:cxn>
              </a:cxnLst>
              <a:rect l="l" t="t" r="r" b="b"/>
              <a:pathLst>
                <a:path w="63638" h="61774">
                  <a:moveTo>
                    <a:pt x="0" y="0"/>
                  </a:moveTo>
                  <a:cubicBezTo>
                    <a:pt x="34549" y="0"/>
                    <a:pt x="62574" y="27492"/>
                    <a:pt x="63639" y="61775"/>
                  </a:cubicBezTo>
                </a:path>
              </a:pathLst>
            </a:custGeom>
            <a:grpFill/>
            <a:ln w="19797" cap="rnd">
              <a:solidFill>
                <a:schemeClr val="bg1"/>
              </a:solidFill>
              <a:prstDash val="solid"/>
              <a:round/>
            </a:ln>
          </p:spPr>
          <p:txBody>
            <a:bodyPr rtlCol="0" anchor="ctr"/>
            <a:lstStyle/>
            <a:p>
              <a:endParaRPr lang="nl-BE"/>
            </a:p>
          </p:txBody>
        </p:sp>
        <p:sp>
          <p:nvSpPr>
            <p:cNvPr id="136" name="Vrije vorm: vorm 135">
              <a:extLst>
                <a:ext uri="{FF2B5EF4-FFF2-40B4-BE49-F238E27FC236}">
                  <a16:creationId xmlns:a16="http://schemas.microsoft.com/office/drawing/2014/main" id="{A2E23DFE-5D3F-417B-BBF3-80D093ABE485}"/>
                </a:ext>
              </a:extLst>
            </p:cNvPr>
            <p:cNvSpPr/>
            <p:nvPr/>
          </p:nvSpPr>
          <p:spPr>
            <a:xfrm>
              <a:off x="4531232" y="4535305"/>
              <a:ext cx="63738" cy="106208"/>
            </a:xfrm>
            <a:custGeom>
              <a:avLst/>
              <a:gdLst>
                <a:gd name="connsiteX0" fmla="*/ 42503 w 63738"/>
                <a:gd name="connsiteY0" fmla="*/ 0 h 106208"/>
                <a:gd name="connsiteX1" fmla="*/ 63738 w 63738"/>
                <a:gd name="connsiteY1" fmla="*/ 42470 h 106208"/>
                <a:gd name="connsiteX2" fmla="*/ 0 w 63738"/>
                <a:gd name="connsiteY2" fmla="*/ 106209 h 106208"/>
              </a:gdLst>
              <a:ahLst/>
              <a:cxnLst>
                <a:cxn ang="0">
                  <a:pos x="connsiteX0" y="connsiteY0"/>
                </a:cxn>
                <a:cxn ang="0">
                  <a:pos x="connsiteX1" y="connsiteY1"/>
                </a:cxn>
                <a:cxn ang="0">
                  <a:pos x="connsiteX2" y="connsiteY2"/>
                </a:cxn>
              </a:cxnLst>
              <a:rect l="l" t="t" r="r" b="b"/>
              <a:pathLst>
                <a:path w="63738" h="106208">
                  <a:moveTo>
                    <a:pt x="42503" y="0"/>
                  </a:moveTo>
                  <a:cubicBezTo>
                    <a:pt x="42503" y="0"/>
                    <a:pt x="63738" y="10618"/>
                    <a:pt x="63738" y="42470"/>
                  </a:cubicBezTo>
                  <a:cubicBezTo>
                    <a:pt x="63738" y="77651"/>
                    <a:pt x="35214" y="106209"/>
                    <a:pt x="0" y="106209"/>
                  </a:cubicBezTo>
                </a:path>
              </a:pathLst>
            </a:custGeom>
            <a:grpFill/>
            <a:ln w="19797" cap="rnd">
              <a:solidFill>
                <a:schemeClr val="bg1"/>
              </a:solidFill>
              <a:prstDash val="solid"/>
              <a:round/>
            </a:ln>
          </p:spPr>
          <p:txBody>
            <a:bodyPr rtlCol="0" anchor="ctr"/>
            <a:lstStyle/>
            <a:p>
              <a:endParaRPr lang="nl-BE"/>
            </a:p>
          </p:txBody>
        </p:sp>
      </p:grpSp>
      <p:grpSp>
        <p:nvGrpSpPr>
          <p:cNvPr id="137" name="Graphic 96">
            <a:extLst>
              <a:ext uri="{FF2B5EF4-FFF2-40B4-BE49-F238E27FC236}">
                <a16:creationId xmlns:a16="http://schemas.microsoft.com/office/drawing/2014/main" id="{A4616D4F-67FD-4D73-9A53-A9B3FA4A27B9}"/>
              </a:ext>
            </a:extLst>
          </p:cNvPr>
          <p:cNvGrpSpPr/>
          <p:nvPr userDrawn="1"/>
        </p:nvGrpSpPr>
        <p:grpSpPr>
          <a:xfrm>
            <a:off x="6884065" y="4675078"/>
            <a:ext cx="613118" cy="522263"/>
            <a:chOff x="6884065" y="4303886"/>
            <a:chExt cx="613118" cy="522263"/>
          </a:xfrm>
          <a:noFill/>
        </p:grpSpPr>
        <p:sp>
          <p:nvSpPr>
            <p:cNvPr id="138" name="Vrije vorm: vorm 137">
              <a:extLst>
                <a:ext uri="{FF2B5EF4-FFF2-40B4-BE49-F238E27FC236}">
                  <a16:creationId xmlns:a16="http://schemas.microsoft.com/office/drawing/2014/main" id="{76E67412-C79C-4593-A227-FAEFC9BFDE26}"/>
                </a:ext>
              </a:extLst>
            </p:cNvPr>
            <p:cNvSpPr/>
            <p:nvPr/>
          </p:nvSpPr>
          <p:spPr>
            <a:xfrm>
              <a:off x="6929472" y="4303886"/>
              <a:ext cx="522304" cy="476856"/>
            </a:xfrm>
            <a:custGeom>
              <a:avLst/>
              <a:gdLst>
                <a:gd name="connsiteX0" fmla="*/ 522304 w 522304"/>
                <a:gd name="connsiteY0" fmla="*/ 431449 h 476856"/>
                <a:gd name="connsiteX1" fmla="*/ 334632 w 522304"/>
                <a:gd name="connsiteY1" fmla="*/ 431449 h 476856"/>
                <a:gd name="connsiteX2" fmla="*/ 261132 w 522304"/>
                <a:gd name="connsiteY2" fmla="*/ 476856 h 476856"/>
                <a:gd name="connsiteX3" fmla="*/ 261132 w 522304"/>
                <a:gd name="connsiteY3" fmla="*/ 476856 h 476856"/>
                <a:gd name="connsiteX4" fmla="*/ 261132 w 522304"/>
                <a:gd name="connsiteY4" fmla="*/ 476856 h 476856"/>
                <a:gd name="connsiteX5" fmla="*/ 187631 w 522304"/>
                <a:gd name="connsiteY5" fmla="*/ 431449 h 476856"/>
                <a:gd name="connsiteX6" fmla="*/ 0 w 522304"/>
                <a:gd name="connsiteY6" fmla="*/ 431449 h 476856"/>
                <a:gd name="connsiteX7" fmla="*/ 0 w 522304"/>
                <a:gd name="connsiteY7" fmla="*/ 0 h 476856"/>
                <a:gd name="connsiteX8" fmla="*/ 187672 w 522304"/>
                <a:gd name="connsiteY8" fmla="*/ 0 h 476856"/>
                <a:gd name="connsiteX9" fmla="*/ 261172 w 522304"/>
                <a:gd name="connsiteY9" fmla="*/ 45407 h 476856"/>
                <a:gd name="connsiteX10" fmla="*/ 261172 w 522304"/>
                <a:gd name="connsiteY10" fmla="*/ 45407 h 476856"/>
                <a:gd name="connsiteX11" fmla="*/ 261172 w 522304"/>
                <a:gd name="connsiteY11" fmla="*/ 45407 h 476856"/>
                <a:gd name="connsiteX12" fmla="*/ 334632 w 522304"/>
                <a:gd name="connsiteY12" fmla="*/ 0 h 476856"/>
                <a:gd name="connsiteX13" fmla="*/ 522304 w 522304"/>
                <a:gd name="connsiteY13" fmla="*/ 0 h 476856"/>
                <a:gd name="connsiteX14" fmla="*/ 522304 w 522304"/>
                <a:gd name="connsiteY14" fmla="*/ 431449 h 47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2304" h="476856">
                  <a:moveTo>
                    <a:pt x="522304" y="431449"/>
                  </a:moveTo>
                  <a:lnTo>
                    <a:pt x="334632" y="431449"/>
                  </a:lnTo>
                  <a:cubicBezTo>
                    <a:pt x="303517" y="431449"/>
                    <a:pt x="275056" y="449049"/>
                    <a:pt x="261132" y="476856"/>
                  </a:cubicBezTo>
                  <a:lnTo>
                    <a:pt x="261132" y="476856"/>
                  </a:lnTo>
                  <a:lnTo>
                    <a:pt x="261132" y="476856"/>
                  </a:lnTo>
                  <a:cubicBezTo>
                    <a:pt x="247207" y="449008"/>
                    <a:pt x="218746" y="431449"/>
                    <a:pt x="187631" y="431449"/>
                  </a:cubicBezTo>
                  <a:lnTo>
                    <a:pt x="0" y="431449"/>
                  </a:lnTo>
                  <a:lnTo>
                    <a:pt x="0" y="0"/>
                  </a:lnTo>
                  <a:lnTo>
                    <a:pt x="187672" y="0"/>
                  </a:lnTo>
                  <a:cubicBezTo>
                    <a:pt x="218787" y="0"/>
                    <a:pt x="247248" y="17599"/>
                    <a:pt x="261172" y="45407"/>
                  </a:cubicBezTo>
                  <a:lnTo>
                    <a:pt x="261172" y="45407"/>
                  </a:lnTo>
                  <a:lnTo>
                    <a:pt x="261172" y="45407"/>
                  </a:lnTo>
                  <a:cubicBezTo>
                    <a:pt x="275056" y="17599"/>
                    <a:pt x="303517" y="0"/>
                    <a:pt x="334632" y="0"/>
                  </a:cubicBezTo>
                  <a:lnTo>
                    <a:pt x="522304" y="0"/>
                  </a:lnTo>
                  <a:lnTo>
                    <a:pt x="522304" y="431449"/>
                  </a:lnTo>
                  <a:close/>
                </a:path>
              </a:pathLst>
            </a:custGeom>
            <a:noFill/>
            <a:ln w="19812" cap="rnd">
              <a:solidFill>
                <a:schemeClr val="bg1"/>
              </a:solidFill>
              <a:prstDash val="solid"/>
              <a:round/>
            </a:ln>
          </p:spPr>
          <p:txBody>
            <a:bodyPr rtlCol="0" anchor="ctr"/>
            <a:lstStyle/>
            <a:p>
              <a:endParaRPr lang="nl-BE"/>
            </a:p>
          </p:txBody>
        </p:sp>
        <p:sp>
          <p:nvSpPr>
            <p:cNvPr id="139" name="Vrije vorm: vorm 138">
              <a:extLst>
                <a:ext uri="{FF2B5EF4-FFF2-40B4-BE49-F238E27FC236}">
                  <a16:creationId xmlns:a16="http://schemas.microsoft.com/office/drawing/2014/main" id="{0F301B46-2D79-455A-B7CB-D645B0B16F0D}"/>
                </a:ext>
              </a:extLst>
            </p:cNvPr>
            <p:cNvSpPr/>
            <p:nvPr/>
          </p:nvSpPr>
          <p:spPr>
            <a:xfrm>
              <a:off x="7190603" y="4349293"/>
              <a:ext cx="4083" cy="420097"/>
            </a:xfrm>
            <a:custGeom>
              <a:avLst/>
              <a:gdLst>
                <a:gd name="connsiteX0" fmla="*/ 0 w 4083"/>
                <a:gd name="connsiteY0" fmla="*/ 420097 h 420097"/>
                <a:gd name="connsiteX1" fmla="*/ 0 w 4083"/>
                <a:gd name="connsiteY1" fmla="*/ 0 h 420097"/>
              </a:gdLst>
              <a:ahLst/>
              <a:cxnLst>
                <a:cxn ang="0">
                  <a:pos x="connsiteX0" y="connsiteY0"/>
                </a:cxn>
                <a:cxn ang="0">
                  <a:pos x="connsiteX1" y="connsiteY1"/>
                </a:cxn>
              </a:cxnLst>
              <a:rect l="l" t="t" r="r" b="b"/>
              <a:pathLst>
                <a:path w="4083" h="420097">
                  <a:moveTo>
                    <a:pt x="0" y="420097"/>
                  </a:moveTo>
                  <a:lnTo>
                    <a:pt x="0" y="0"/>
                  </a:lnTo>
                </a:path>
              </a:pathLst>
            </a:custGeom>
            <a:ln w="19812" cap="rnd">
              <a:solidFill>
                <a:schemeClr val="bg1"/>
              </a:solidFill>
              <a:prstDash val="solid"/>
              <a:round/>
            </a:ln>
          </p:spPr>
          <p:txBody>
            <a:bodyPr rtlCol="0" anchor="ctr"/>
            <a:lstStyle/>
            <a:p>
              <a:endParaRPr lang="nl-BE"/>
            </a:p>
          </p:txBody>
        </p:sp>
        <p:sp>
          <p:nvSpPr>
            <p:cNvPr id="140" name="Vrije vorm: vorm 139">
              <a:extLst>
                <a:ext uri="{FF2B5EF4-FFF2-40B4-BE49-F238E27FC236}">
                  <a16:creationId xmlns:a16="http://schemas.microsoft.com/office/drawing/2014/main" id="{1A3F49C4-E95F-47CB-ADB0-2CD50F515E2C}"/>
                </a:ext>
              </a:extLst>
            </p:cNvPr>
            <p:cNvSpPr/>
            <p:nvPr/>
          </p:nvSpPr>
          <p:spPr>
            <a:xfrm>
              <a:off x="6997623" y="4394700"/>
              <a:ext cx="136221" cy="4083"/>
            </a:xfrm>
            <a:custGeom>
              <a:avLst/>
              <a:gdLst>
                <a:gd name="connsiteX0" fmla="*/ 0 w 136221"/>
                <a:gd name="connsiteY0" fmla="*/ 0 h 4083"/>
                <a:gd name="connsiteX1" fmla="*/ 136221 w 136221"/>
                <a:gd name="connsiteY1" fmla="*/ 0 h 4083"/>
              </a:gdLst>
              <a:ahLst/>
              <a:cxnLst>
                <a:cxn ang="0">
                  <a:pos x="connsiteX0" y="connsiteY0"/>
                </a:cxn>
                <a:cxn ang="0">
                  <a:pos x="connsiteX1" y="connsiteY1"/>
                </a:cxn>
              </a:cxnLst>
              <a:rect l="l" t="t" r="r" b="b"/>
              <a:pathLst>
                <a:path w="136221" h="4083">
                  <a:moveTo>
                    <a:pt x="0" y="0"/>
                  </a:moveTo>
                  <a:lnTo>
                    <a:pt x="136221" y="0"/>
                  </a:lnTo>
                </a:path>
              </a:pathLst>
            </a:custGeom>
            <a:ln w="19812" cap="rnd">
              <a:solidFill>
                <a:schemeClr val="bg1"/>
              </a:solidFill>
              <a:prstDash val="solid"/>
              <a:round/>
            </a:ln>
          </p:spPr>
          <p:txBody>
            <a:bodyPr rtlCol="0" anchor="ctr"/>
            <a:lstStyle/>
            <a:p>
              <a:endParaRPr lang="nl-BE"/>
            </a:p>
          </p:txBody>
        </p:sp>
        <p:sp>
          <p:nvSpPr>
            <p:cNvPr id="141" name="Vrije vorm: vorm 140">
              <a:extLst>
                <a:ext uri="{FF2B5EF4-FFF2-40B4-BE49-F238E27FC236}">
                  <a16:creationId xmlns:a16="http://schemas.microsoft.com/office/drawing/2014/main" id="{0F45F473-F25F-449E-B167-BD07FC16BA8D}"/>
                </a:ext>
              </a:extLst>
            </p:cNvPr>
            <p:cNvSpPr/>
            <p:nvPr/>
          </p:nvSpPr>
          <p:spPr>
            <a:xfrm>
              <a:off x="6997623" y="4462851"/>
              <a:ext cx="136221" cy="4083"/>
            </a:xfrm>
            <a:custGeom>
              <a:avLst/>
              <a:gdLst>
                <a:gd name="connsiteX0" fmla="*/ 0 w 136221"/>
                <a:gd name="connsiteY0" fmla="*/ 0 h 4083"/>
                <a:gd name="connsiteX1" fmla="*/ 136221 w 136221"/>
                <a:gd name="connsiteY1" fmla="*/ 0 h 4083"/>
              </a:gdLst>
              <a:ahLst/>
              <a:cxnLst>
                <a:cxn ang="0">
                  <a:pos x="connsiteX0" y="connsiteY0"/>
                </a:cxn>
                <a:cxn ang="0">
                  <a:pos x="connsiteX1" y="connsiteY1"/>
                </a:cxn>
              </a:cxnLst>
              <a:rect l="l" t="t" r="r" b="b"/>
              <a:pathLst>
                <a:path w="136221" h="4083">
                  <a:moveTo>
                    <a:pt x="0" y="0"/>
                  </a:moveTo>
                  <a:lnTo>
                    <a:pt x="136221" y="0"/>
                  </a:lnTo>
                </a:path>
              </a:pathLst>
            </a:custGeom>
            <a:ln w="19812" cap="rnd">
              <a:solidFill>
                <a:schemeClr val="bg1"/>
              </a:solidFill>
              <a:prstDash val="solid"/>
              <a:round/>
            </a:ln>
          </p:spPr>
          <p:txBody>
            <a:bodyPr rtlCol="0" anchor="ctr"/>
            <a:lstStyle/>
            <a:p>
              <a:endParaRPr lang="nl-BE"/>
            </a:p>
          </p:txBody>
        </p:sp>
        <p:sp>
          <p:nvSpPr>
            <p:cNvPr id="142" name="Vrije vorm: vorm 141">
              <a:extLst>
                <a:ext uri="{FF2B5EF4-FFF2-40B4-BE49-F238E27FC236}">
                  <a16:creationId xmlns:a16="http://schemas.microsoft.com/office/drawing/2014/main" id="{9302952F-D279-4158-804E-036CA770E0D4}"/>
                </a:ext>
              </a:extLst>
            </p:cNvPr>
            <p:cNvSpPr/>
            <p:nvPr/>
          </p:nvSpPr>
          <p:spPr>
            <a:xfrm>
              <a:off x="6997623" y="4530962"/>
              <a:ext cx="136221" cy="4083"/>
            </a:xfrm>
            <a:custGeom>
              <a:avLst/>
              <a:gdLst>
                <a:gd name="connsiteX0" fmla="*/ 0 w 136221"/>
                <a:gd name="connsiteY0" fmla="*/ 0 h 4083"/>
                <a:gd name="connsiteX1" fmla="*/ 136221 w 136221"/>
                <a:gd name="connsiteY1" fmla="*/ 0 h 4083"/>
              </a:gdLst>
              <a:ahLst/>
              <a:cxnLst>
                <a:cxn ang="0">
                  <a:pos x="connsiteX0" y="connsiteY0"/>
                </a:cxn>
                <a:cxn ang="0">
                  <a:pos x="connsiteX1" y="connsiteY1"/>
                </a:cxn>
              </a:cxnLst>
              <a:rect l="l" t="t" r="r" b="b"/>
              <a:pathLst>
                <a:path w="136221" h="4083">
                  <a:moveTo>
                    <a:pt x="0" y="0"/>
                  </a:moveTo>
                  <a:lnTo>
                    <a:pt x="136221" y="0"/>
                  </a:lnTo>
                </a:path>
              </a:pathLst>
            </a:custGeom>
            <a:ln w="19812" cap="rnd">
              <a:solidFill>
                <a:schemeClr val="bg1"/>
              </a:solidFill>
              <a:prstDash val="solid"/>
              <a:round/>
            </a:ln>
          </p:spPr>
          <p:txBody>
            <a:bodyPr rtlCol="0" anchor="ctr"/>
            <a:lstStyle/>
            <a:p>
              <a:endParaRPr lang="nl-BE"/>
            </a:p>
          </p:txBody>
        </p:sp>
        <p:sp>
          <p:nvSpPr>
            <p:cNvPr id="143" name="Vrije vorm: vorm 142">
              <a:extLst>
                <a:ext uri="{FF2B5EF4-FFF2-40B4-BE49-F238E27FC236}">
                  <a16:creationId xmlns:a16="http://schemas.microsoft.com/office/drawing/2014/main" id="{86A12B78-0FE6-4E41-BA17-9127C14D33D6}"/>
                </a:ext>
              </a:extLst>
            </p:cNvPr>
            <p:cNvSpPr/>
            <p:nvPr/>
          </p:nvSpPr>
          <p:spPr>
            <a:xfrm>
              <a:off x="7247403" y="4394700"/>
              <a:ext cx="136221" cy="4083"/>
            </a:xfrm>
            <a:custGeom>
              <a:avLst/>
              <a:gdLst>
                <a:gd name="connsiteX0" fmla="*/ 136221 w 136221"/>
                <a:gd name="connsiteY0" fmla="*/ 0 h 4083"/>
                <a:gd name="connsiteX1" fmla="*/ 0 w 136221"/>
                <a:gd name="connsiteY1" fmla="*/ 0 h 4083"/>
              </a:gdLst>
              <a:ahLst/>
              <a:cxnLst>
                <a:cxn ang="0">
                  <a:pos x="connsiteX0" y="connsiteY0"/>
                </a:cxn>
                <a:cxn ang="0">
                  <a:pos x="connsiteX1" y="connsiteY1"/>
                </a:cxn>
              </a:cxnLst>
              <a:rect l="l" t="t" r="r" b="b"/>
              <a:pathLst>
                <a:path w="136221" h="4083">
                  <a:moveTo>
                    <a:pt x="136221" y="0"/>
                  </a:moveTo>
                  <a:lnTo>
                    <a:pt x="0" y="0"/>
                  </a:lnTo>
                </a:path>
              </a:pathLst>
            </a:custGeom>
            <a:ln w="19812" cap="rnd">
              <a:solidFill>
                <a:schemeClr val="bg1"/>
              </a:solidFill>
              <a:prstDash val="solid"/>
              <a:round/>
            </a:ln>
          </p:spPr>
          <p:txBody>
            <a:bodyPr rtlCol="0" anchor="ctr"/>
            <a:lstStyle/>
            <a:p>
              <a:endParaRPr lang="nl-BE"/>
            </a:p>
          </p:txBody>
        </p:sp>
        <p:sp>
          <p:nvSpPr>
            <p:cNvPr id="144" name="Vrije vorm: vorm 143">
              <a:extLst>
                <a:ext uri="{FF2B5EF4-FFF2-40B4-BE49-F238E27FC236}">
                  <a16:creationId xmlns:a16="http://schemas.microsoft.com/office/drawing/2014/main" id="{0B91F36D-C682-4B4E-990E-E0395242D6FF}"/>
                </a:ext>
              </a:extLst>
            </p:cNvPr>
            <p:cNvSpPr/>
            <p:nvPr/>
          </p:nvSpPr>
          <p:spPr>
            <a:xfrm>
              <a:off x="7247403" y="4462851"/>
              <a:ext cx="136221" cy="4083"/>
            </a:xfrm>
            <a:custGeom>
              <a:avLst/>
              <a:gdLst>
                <a:gd name="connsiteX0" fmla="*/ 136221 w 136221"/>
                <a:gd name="connsiteY0" fmla="*/ 0 h 4083"/>
                <a:gd name="connsiteX1" fmla="*/ 0 w 136221"/>
                <a:gd name="connsiteY1" fmla="*/ 0 h 4083"/>
              </a:gdLst>
              <a:ahLst/>
              <a:cxnLst>
                <a:cxn ang="0">
                  <a:pos x="connsiteX0" y="connsiteY0"/>
                </a:cxn>
                <a:cxn ang="0">
                  <a:pos x="connsiteX1" y="connsiteY1"/>
                </a:cxn>
              </a:cxnLst>
              <a:rect l="l" t="t" r="r" b="b"/>
              <a:pathLst>
                <a:path w="136221" h="4083">
                  <a:moveTo>
                    <a:pt x="136221" y="0"/>
                  </a:moveTo>
                  <a:lnTo>
                    <a:pt x="0" y="0"/>
                  </a:lnTo>
                </a:path>
              </a:pathLst>
            </a:custGeom>
            <a:ln w="19812" cap="rnd">
              <a:solidFill>
                <a:schemeClr val="bg1"/>
              </a:solidFill>
              <a:prstDash val="solid"/>
              <a:round/>
            </a:ln>
          </p:spPr>
          <p:txBody>
            <a:bodyPr rtlCol="0" anchor="ctr"/>
            <a:lstStyle/>
            <a:p>
              <a:endParaRPr lang="nl-BE"/>
            </a:p>
          </p:txBody>
        </p:sp>
        <p:sp>
          <p:nvSpPr>
            <p:cNvPr id="145" name="Vrije vorm: vorm 144">
              <a:extLst>
                <a:ext uri="{FF2B5EF4-FFF2-40B4-BE49-F238E27FC236}">
                  <a16:creationId xmlns:a16="http://schemas.microsoft.com/office/drawing/2014/main" id="{CED4AEF9-B9DD-4B22-9B00-3BB2E58E42A0}"/>
                </a:ext>
              </a:extLst>
            </p:cNvPr>
            <p:cNvSpPr/>
            <p:nvPr/>
          </p:nvSpPr>
          <p:spPr>
            <a:xfrm>
              <a:off x="7247403" y="4530962"/>
              <a:ext cx="136221" cy="4083"/>
            </a:xfrm>
            <a:custGeom>
              <a:avLst/>
              <a:gdLst>
                <a:gd name="connsiteX0" fmla="*/ 136221 w 136221"/>
                <a:gd name="connsiteY0" fmla="*/ 0 h 4083"/>
                <a:gd name="connsiteX1" fmla="*/ 0 w 136221"/>
                <a:gd name="connsiteY1" fmla="*/ 0 h 4083"/>
              </a:gdLst>
              <a:ahLst/>
              <a:cxnLst>
                <a:cxn ang="0">
                  <a:pos x="connsiteX0" y="connsiteY0"/>
                </a:cxn>
                <a:cxn ang="0">
                  <a:pos x="connsiteX1" y="connsiteY1"/>
                </a:cxn>
              </a:cxnLst>
              <a:rect l="l" t="t" r="r" b="b"/>
              <a:pathLst>
                <a:path w="136221" h="4083">
                  <a:moveTo>
                    <a:pt x="136221" y="0"/>
                  </a:moveTo>
                  <a:lnTo>
                    <a:pt x="0" y="0"/>
                  </a:lnTo>
                </a:path>
              </a:pathLst>
            </a:custGeom>
            <a:ln w="19812" cap="rnd">
              <a:solidFill>
                <a:schemeClr val="bg1"/>
              </a:solidFill>
              <a:prstDash val="solid"/>
              <a:round/>
            </a:ln>
          </p:spPr>
          <p:txBody>
            <a:bodyPr rtlCol="0" anchor="ctr"/>
            <a:lstStyle/>
            <a:p>
              <a:endParaRPr lang="nl-BE"/>
            </a:p>
          </p:txBody>
        </p:sp>
        <p:sp>
          <p:nvSpPr>
            <p:cNvPr id="146" name="Vrije vorm: vorm 145">
              <a:extLst>
                <a:ext uri="{FF2B5EF4-FFF2-40B4-BE49-F238E27FC236}">
                  <a16:creationId xmlns:a16="http://schemas.microsoft.com/office/drawing/2014/main" id="{37F61BA5-1980-40A5-9949-1EAD68E009A7}"/>
                </a:ext>
              </a:extLst>
            </p:cNvPr>
            <p:cNvSpPr/>
            <p:nvPr/>
          </p:nvSpPr>
          <p:spPr>
            <a:xfrm>
              <a:off x="6997623" y="4599073"/>
              <a:ext cx="136221" cy="4083"/>
            </a:xfrm>
            <a:custGeom>
              <a:avLst/>
              <a:gdLst>
                <a:gd name="connsiteX0" fmla="*/ 0 w 136221"/>
                <a:gd name="connsiteY0" fmla="*/ 0 h 4083"/>
                <a:gd name="connsiteX1" fmla="*/ 136221 w 136221"/>
                <a:gd name="connsiteY1" fmla="*/ 0 h 4083"/>
              </a:gdLst>
              <a:ahLst/>
              <a:cxnLst>
                <a:cxn ang="0">
                  <a:pos x="connsiteX0" y="connsiteY0"/>
                </a:cxn>
                <a:cxn ang="0">
                  <a:pos x="connsiteX1" y="connsiteY1"/>
                </a:cxn>
              </a:cxnLst>
              <a:rect l="l" t="t" r="r" b="b"/>
              <a:pathLst>
                <a:path w="136221" h="4083">
                  <a:moveTo>
                    <a:pt x="0" y="0"/>
                  </a:moveTo>
                  <a:lnTo>
                    <a:pt x="136221" y="0"/>
                  </a:lnTo>
                </a:path>
              </a:pathLst>
            </a:custGeom>
            <a:ln w="19812" cap="rnd">
              <a:solidFill>
                <a:schemeClr val="bg1"/>
              </a:solidFill>
              <a:prstDash val="solid"/>
              <a:round/>
            </a:ln>
          </p:spPr>
          <p:txBody>
            <a:bodyPr rtlCol="0" anchor="ctr"/>
            <a:lstStyle/>
            <a:p>
              <a:endParaRPr lang="nl-BE"/>
            </a:p>
          </p:txBody>
        </p:sp>
        <p:sp>
          <p:nvSpPr>
            <p:cNvPr id="147" name="Vrije vorm: vorm 146">
              <a:extLst>
                <a:ext uri="{FF2B5EF4-FFF2-40B4-BE49-F238E27FC236}">
                  <a16:creationId xmlns:a16="http://schemas.microsoft.com/office/drawing/2014/main" id="{B0E1A5BB-0DB7-44BF-B234-1955202CF191}"/>
                </a:ext>
              </a:extLst>
            </p:cNvPr>
            <p:cNvSpPr/>
            <p:nvPr/>
          </p:nvSpPr>
          <p:spPr>
            <a:xfrm>
              <a:off x="6997623" y="4667224"/>
              <a:ext cx="136221" cy="4083"/>
            </a:xfrm>
            <a:custGeom>
              <a:avLst/>
              <a:gdLst>
                <a:gd name="connsiteX0" fmla="*/ 0 w 136221"/>
                <a:gd name="connsiteY0" fmla="*/ 0 h 4083"/>
                <a:gd name="connsiteX1" fmla="*/ 136221 w 136221"/>
                <a:gd name="connsiteY1" fmla="*/ 0 h 4083"/>
              </a:gdLst>
              <a:ahLst/>
              <a:cxnLst>
                <a:cxn ang="0">
                  <a:pos x="connsiteX0" y="connsiteY0"/>
                </a:cxn>
                <a:cxn ang="0">
                  <a:pos x="connsiteX1" y="connsiteY1"/>
                </a:cxn>
              </a:cxnLst>
              <a:rect l="l" t="t" r="r" b="b"/>
              <a:pathLst>
                <a:path w="136221" h="4083">
                  <a:moveTo>
                    <a:pt x="0" y="0"/>
                  </a:moveTo>
                  <a:lnTo>
                    <a:pt x="136221" y="0"/>
                  </a:lnTo>
                </a:path>
              </a:pathLst>
            </a:custGeom>
            <a:ln w="19812" cap="rnd">
              <a:solidFill>
                <a:schemeClr val="bg1"/>
              </a:solidFill>
              <a:prstDash val="solid"/>
              <a:round/>
            </a:ln>
          </p:spPr>
          <p:txBody>
            <a:bodyPr rtlCol="0" anchor="ctr"/>
            <a:lstStyle/>
            <a:p>
              <a:endParaRPr lang="nl-BE"/>
            </a:p>
          </p:txBody>
        </p:sp>
        <p:sp>
          <p:nvSpPr>
            <p:cNvPr id="148" name="Vrije vorm: vorm 147">
              <a:extLst>
                <a:ext uri="{FF2B5EF4-FFF2-40B4-BE49-F238E27FC236}">
                  <a16:creationId xmlns:a16="http://schemas.microsoft.com/office/drawing/2014/main" id="{41CBE9C3-3136-48A9-84E4-B3445FD32B12}"/>
                </a:ext>
              </a:extLst>
            </p:cNvPr>
            <p:cNvSpPr/>
            <p:nvPr/>
          </p:nvSpPr>
          <p:spPr>
            <a:xfrm>
              <a:off x="7247403" y="4667224"/>
              <a:ext cx="136221" cy="4083"/>
            </a:xfrm>
            <a:custGeom>
              <a:avLst/>
              <a:gdLst>
                <a:gd name="connsiteX0" fmla="*/ 0 w 136221"/>
                <a:gd name="connsiteY0" fmla="*/ 0 h 4083"/>
                <a:gd name="connsiteX1" fmla="*/ 136221 w 136221"/>
                <a:gd name="connsiteY1" fmla="*/ 0 h 4083"/>
              </a:gdLst>
              <a:ahLst/>
              <a:cxnLst>
                <a:cxn ang="0">
                  <a:pos x="connsiteX0" y="connsiteY0"/>
                </a:cxn>
                <a:cxn ang="0">
                  <a:pos x="connsiteX1" y="connsiteY1"/>
                </a:cxn>
              </a:cxnLst>
              <a:rect l="l" t="t" r="r" b="b"/>
              <a:pathLst>
                <a:path w="136221" h="4083">
                  <a:moveTo>
                    <a:pt x="0" y="0"/>
                  </a:moveTo>
                  <a:lnTo>
                    <a:pt x="136221" y="0"/>
                  </a:lnTo>
                </a:path>
              </a:pathLst>
            </a:custGeom>
            <a:ln w="19812" cap="rnd">
              <a:solidFill>
                <a:schemeClr val="bg1"/>
              </a:solidFill>
              <a:prstDash val="solid"/>
              <a:round/>
            </a:ln>
          </p:spPr>
          <p:txBody>
            <a:bodyPr rtlCol="0" anchor="ctr"/>
            <a:lstStyle/>
            <a:p>
              <a:endParaRPr lang="nl-BE"/>
            </a:p>
          </p:txBody>
        </p:sp>
        <p:sp>
          <p:nvSpPr>
            <p:cNvPr id="149" name="Vrije vorm: vorm 148">
              <a:extLst>
                <a:ext uri="{FF2B5EF4-FFF2-40B4-BE49-F238E27FC236}">
                  <a16:creationId xmlns:a16="http://schemas.microsoft.com/office/drawing/2014/main" id="{CFA5FF07-B8F5-423C-86A8-E1D186D88C7F}"/>
                </a:ext>
              </a:extLst>
            </p:cNvPr>
            <p:cNvSpPr/>
            <p:nvPr/>
          </p:nvSpPr>
          <p:spPr>
            <a:xfrm>
              <a:off x="7247403" y="4599073"/>
              <a:ext cx="136221" cy="4083"/>
            </a:xfrm>
            <a:custGeom>
              <a:avLst/>
              <a:gdLst>
                <a:gd name="connsiteX0" fmla="*/ 0 w 136221"/>
                <a:gd name="connsiteY0" fmla="*/ 0 h 4083"/>
                <a:gd name="connsiteX1" fmla="*/ 136221 w 136221"/>
                <a:gd name="connsiteY1" fmla="*/ 0 h 4083"/>
              </a:gdLst>
              <a:ahLst/>
              <a:cxnLst>
                <a:cxn ang="0">
                  <a:pos x="connsiteX0" y="connsiteY0"/>
                </a:cxn>
                <a:cxn ang="0">
                  <a:pos x="connsiteX1" y="connsiteY1"/>
                </a:cxn>
              </a:cxnLst>
              <a:rect l="l" t="t" r="r" b="b"/>
              <a:pathLst>
                <a:path w="136221" h="4083">
                  <a:moveTo>
                    <a:pt x="0" y="0"/>
                  </a:moveTo>
                  <a:lnTo>
                    <a:pt x="136221" y="0"/>
                  </a:lnTo>
                </a:path>
              </a:pathLst>
            </a:custGeom>
            <a:ln w="19812" cap="rnd">
              <a:solidFill>
                <a:schemeClr val="bg1"/>
              </a:solidFill>
              <a:prstDash val="solid"/>
              <a:round/>
            </a:ln>
          </p:spPr>
          <p:txBody>
            <a:bodyPr rtlCol="0" anchor="ctr"/>
            <a:lstStyle/>
            <a:p>
              <a:endParaRPr lang="nl-BE"/>
            </a:p>
          </p:txBody>
        </p:sp>
        <p:sp>
          <p:nvSpPr>
            <p:cNvPr id="150" name="Vrije vorm: vorm 149">
              <a:extLst>
                <a:ext uri="{FF2B5EF4-FFF2-40B4-BE49-F238E27FC236}">
                  <a16:creationId xmlns:a16="http://schemas.microsoft.com/office/drawing/2014/main" id="{43CC926B-8D2D-4083-8D3B-FD7B955B02D2}"/>
                </a:ext>
              </a:extLst>
            </p:cNvPr>
            <p:cNvSpPr/>
            <p:nvPr/>
          </p:nvSpPr>
          <p:spPr>
            <a:xfrm>
              <a:off x="6884065" y="4337941"/>
              <a:ext cx="613118" cy="488208"/>
            </a:xfrm>
            <a:custGeom>
              <a:avLst/>
              <a:gdLst>
                <a:gd name="connsiteX0" fmla="*/ 567711 w 613118"/>
                <a:gd name="connsiteY0" fmla="*/ 0 h 488208"/>
                <a:gd name="connsiteX1" fmla="*/ 590415 w 613118"/>
                <a:gd name="connsiteY1" fmla="*/ 0 h 488208"/>
                <a:gd name="connsiteX2" fmla="*/ 613118 w 613118"/>
                <a:gd name="connsiteY2" fmla="*/ 22704 h 488208"/>
                <a:gd name="connsiteX3" fmla="*/ 613118 w 613118"/>
                <a:gd name="connsiteY3" fmla="*/ 420097 h 488208"/>
                <a:gd name="connsiteX4" fmla="*/ 590415 w 613118"/>
                <a:gd name="connsiteY4" fmla="*/ 442801 h 488208"/>
                <a:gd name="connsiteX5" fmla="*/ 408746 w 613118"/>
                <a:gd name="connsiteY5" fmla="*/ 442801 h 488208"/>
                <a:gd name="connsiteX6" fmla="*/ 340635 w 613118"/>
                <a:gd name="connsiteY6" fmla="*/ 488208 h 488208"/>
                <a:gd name="connsiteX7" fmla="*/ 272483 w 613118"/>
                <a:gd name="connsiteY7" fmla="*/ 488208 h 488208"/>
                <a:gd name="connsiteX8" fmla="*/ 204373 w 613118"/>
                <a:gd name="connsiteY8" fmla="*/ 442801 h 488208"/>
                <a:gd name="connsiteX9" fmla="*/ 22704 w 613118"/>
                <a:gd name="connsiteY9" fmla="*/ 442801 h 488208"/>
                <a:gd name="connsiteX10" fmla="*/ 0 w 613118"/>
                <a:gd name="connsiteY10" fmla="*/ 420097 h 488208"/>
                <a:gd name="connsiteX11" fmla="*/ 0 w 613118"/>
                <a:gd name="connsiteY11" fmla="*/ 22704 h 488208"/>
                <a:gd name="connsiteX12" fmla="*/ 22704 w 613118"/>
                <a:gd name="connsiteY12" fmla="*/ 0 h 488208"/>
                <a:gd name="connsiteX13" fmla="*/ 45407 w 613118"/>
                <a:gd name="connsiteY13" fmla="*/ 0 h 48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3118" h="488208">
                  <a:moveTo>
                    <a:pt x="567711" y="0"/>
                  </a:moveTo>
                  <a:lnTo>
                    <a:pt x="590415" y="0"/>
                  </a:lnTo>
                  <a:cubicBezTo>
                    <a:pt x="602951" y="0"/>
                    <a:pt x="613118" y="10168"/>
                    <a:pt x="613118" y="22704"/>
                  </a:cubicBezTo>
                  <a:lnTo>
                    <a:pt x="613118" y="420097"/>
                  </a:lnTo>
                  <a:cubicBezTo>
                    <a:pt x="613118" y="432633"/>
                    <a:pt x="602951" y="442801"/>
                    <a:pt x="590415" y="442801"/>
                  </a:cubicBezTo>
                  <a:lnTo>
                    <a:pt x="408746" y="442801"/>
                  </a:lnTo>
                  <a:cubicBezTo>
                    <a:pt x="377630" y="442801"/>
                    <a:pt x="354518" y="460400"/>
                    <a:pt x="340635" y="488208"/>
                  </a:cubicBezTo>
                  <a:lnTo>
                    <a:pt x="272483" y="488208"/>
                  </a:lnTo>
                  <a:cubicBezTo>
                    <a:pt x="258559" y="460360"/>
                    <a:pt x="235488" y="442801"/>
                    <a:pt x="204373" y="442801"/>
                  </a:cubicBezTo>
                  <a:lnTo>
                    <a:pt x="22704" y="442801"/>
                  </a:lnTo>
                  <a:cubicBezTo>
                    <a:pt x="10168" y="442801"/>
                    <a:pt x="0" y="432633"/>
                    <a:pt x="0" y="420097"/>
                  </a:cubicBezTo>
                  <a:lnTo>
                    <a:pt x="0" y="22704"/>
                  </a:lnTo>
                  <a:cubicBezTo>
                    <a:pt x="0" y="10168"/>
                    <a:pt x="10168" y="0"/>
                    <a:pt x="22704" y="0"/>
                  </a:cubicBezTo>
                  <a:lnTo>
                    <a:pt x="45407" y="0"/>
                  </a:lnTo>
                </a:path>
              </a:pathLst>
            </a:custGeom>
            <a:noFill/>
            <a:ln w="19812" cap="rnd">
              <a:solidFill>
                <a:schemeClr val="bg1"/>
              </a:solidFill>
              <a:prstDash val="solid"/>
              <a:round/>
            </a:ln>
          </p:spPr>
          <p:txBody>
            <a:bodyPr rtlCol="0" anchor="ctr"/>
            <a:lstStyle/>
            <a:p>
              <a:endParaRPr lang="nl-BE"/>
            </a:p>
          </p:txBody>
        </p:sp>
      </p:grpSp>
      <p:sp>
        <p:nvSpPr>
          <p:cNvPr id="151" name="Rechthoek 150">
            <a:hlinkClick r:id="rId3"/>
            <a:extLst>
              <a:ext uri="{FF2B5EF4-FFF2-40B4-BE49-F238E27FC236}">
                <a16:creationId xmlns:a16="http://schemas.microsoft.com/office/drawing/2014/main" id="{1F0DF921-3F8A-4B88-9C3C-40875C2543D3}"/>
              </a:ext>
            </a:extLst>
          </p:cNvPr>
          <p:cNvSpPr/>
          <p:nvPr userDrawn="1"/>
        </p:nvSpPr>
        <p:spPr>
          <a:xfrm>
            <a:off x="1249363" y="4508081"/>
            <a:ext cx="1576806" cy="1264781"/>
          </a:xfrm>
          <a:prstGeom prst="rect">
            <a:avLst/>
          </a:prstGeom>
          <a:noFill/>
        </p:spPr>
        <p:txBody>
          <a:bodyPr wrap="square" lIns="0" tIns="0" rIns="0" bIns="0" rtlCol="0" anchor="ctr">
            <a:spAutoFit/>
          </a:bodyPr>
          <a:lstStyle/>
          <a:p>
            <a:pPr algn="l"/>
            <a:endParaRPr lang="nl-BE" sz="1600" b="1" dirty="0" err="1">
              <a:latin typeface="+mj-lt"/>
            </a:endParaRPr>
          </a:p>
        </p:txBody>
      </p:sp>
      <p:sp>
        <p:nvSpPr>
          <p:cNvPr id="152" name="Rechthoek 151">
            <a:hlinkClick r:id="rId4"/>
            <a:extLst>
              <a:ext uri="{FF2B5EF4-FFF2-40B4-BE49-F238E27FC236}">
                <a16:creationId xmlns:a16="http://schemas.microsoft.com/office/drawing/2014/main" id="{A27DE010-EFF9-45FA-8905-BDB155567D64}"/>
              </a:ext>
            </a:extLst>
          </p:cNvPr>
          <p:cNvSpPr/>
          <p:nvPr userDrawn="1"/>
        </p:nvSpPr>
        <p:spPr>
          <a:xfrm>
            <a:off x="3075696" y="4508081"/>
            <a:ext cx="2743199" cy="1264781"/>
          </a:xfrm>
          <a:prstGeom prst="rect">
            <a:avLst/>
          </a:prstGeom>
          <a:noFill/>
        </p:spPr>
        <p:txBody>
          <a:bodyPr wrap="square" lIns="0" tIns="0" rIns="0" bIns="0" rtlCol="0" anchor="ctr">
            <a:spAutoFit/>
          </a:bodyPr>
          <a:lstStyle/>
          <a:p>
            <a:pPr algn="l"/>
            <a:endParaRPr lang="nl-BE" sz="1600" b="1" dirty="0" err="1">
              <a:latin typeface="+mj-lt"/>
            </a:endParaRPr>
          </a:p>
        </p:txBody>
      </p:sp>
      <p:sp>
        <p:nvSpPr>
          <p:cNvPr id="153" name="Rechthoek 152">
            <a:hlinkClick r:id="rId5"/>
            <a:extLst>
              <a:ext uri="{FF2B5EF4-FFF2-40B4-BE49-F238E27FC236}">
                <a16:creationId xmlns:a16="http://schemas.microsoft.com/office/drawing/2014/main" id="{26EAC26C-CD7C-419C-B1E4-82D84EAB2ACD}"/>
              </a:ext>
            </a:extLst>
          </p:cNvPr>
          <p:cNvSpPr/>
          <p:nvPr userDrawn="1"/>
        </p:nvSpPr>
        <p:spPr>
          <a:xfrm>
            <a:off x="5993524" y="4508081"/>
            <a:ext cx="2419849" cy="1264781"/>
          </a:xfrm>
          <a:prstGeom prst="rect">
            <a:avLst/>
          </a:prstGeom>
          <a:noFill/>
        </p:spPr>
        <p:txBody>
          <a:bodyPr wrap="square" lIns="0" tIns="0" rIns="0" bIns="0" rtlCol="0" anchor="ctr">
            <a:spAutoFit/>
          </a:bodyPr>
          <a:lstStyle/>
          <a:p>
            <a:pPr algn="l"/>
            <a:endParaRPr lang="nl-BE" sz="1600" b="1" dirty="0" err="1">
              <a:latin typeface="+mj-lt"/>
            </a:endParaRPr>
          </a:p>
        </p:txBody>
      </p:sp>
      <p:sp>
        <p:nvSpPr>
          <p:cNvPr id="7" name="Rechthoek 6">
            <a:extLst>
              <a:ext uri="{FF2B5EF4-FFF2-40B4-BE49-F238E27FC236}">
                <a16:creationId xmlns:a16="http://schemas.microsoft.com/office/drawing/2014/main" id="{546E94C5-54F1-4313-BD7F-06FE2B438C54}"/>
              </a:ext>
            </a:extLst>
          </p:cNvPr>
          <p:cNvSpPr/>
          <p:nvPr userDrawn="1"/>
        </p:nvSpPr>
        <p:spPr>
          <a:xfrm>
            <a:off x="658813" y="6147303"/>
            <a:ext cx="1293246" cy="581813"/>
          </a:xfrm>
          <a:prstGeom prst="rect">
            <a:avLst/>
          </a:prstGeom>
          <a:solidFill>
            <a:schemeClr val="accent3"/>
          </a:solidFill>
          <a:ln>
            <a:noFill/>
          </a:ln>
        </p:spPr>
        <p:txBody>
          <a:bodyPr wrap="square" lIns="0" tIns="0" rIns="0" bIns="0" rtlCol="0" anchor="ctr">
            <a:spAutoFit/>
          </a:bodyPr>
          <a:lstStyle/>
          <a:p>
            <a:pPr algn="l"/>
            <a:endParaRPr lang="nl-BE" sz="1600" b="1" dirty="0" err="1">
              <a:latin typeface="+mj-lt"/>
            </a:endParaRPr>
          </a:p>
        </p:txBody>
      </p:sp>
      <p:sp>
        <p:nvSpPr>
          <p:cNvPr id="69" name="Gelijkbenige driehoek 68">
            <a:extLst>
              <a:ext uri="{FF2B5EF4-FFF2-40B4-BE49-F238E27FC236}">
                <a16:creationId xmlns:a16="http://schemas.microsoft.com/office/drawing/2014/main" id="{E98E19B2-1245-4CE7-BBAE-06EB4725D923}"/>
              </a:ext>
            </a:extLst>
          </p:cNvPr>
          <p:cNvSpPr/>
          <p:nvPr userDrawn="1"/>
        </p:nvSpPr>
        <p:spPr>
          <a:xfrm rot="16200000">
            <a:off x="11475085"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70" name="Gelijkbenige driehoek 69">
            <a:extLst>
              <a:ext uri="{FF2B5EF4-FFF2-40B4-BE49-F238E27FC236}">
                <a16:creationId xmlns:a16="http://schemas.microsoft.com/office/drawing/2014/main" id="{6FED3F5A-E100-404A-91A2-AB5CC24F8AEF}"/>
              </a:ext>
            </a:extLst>
          </p:cNvPr>
          <p:cNvSpPr/>
          <p:nvPr userDrawn="1"/>
        </p:nvSpPr>
        <p:spPr>
          <a:xfrm rot="16200000">
            <a:off x="11475085"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71" name="Graphic 70">
            <a:extLst>
              <a:ext uri="{FF2B5EF4-FFF2-40B4-BE49-F238E27FC236}">
                <a16:creationId xmlns:a16="http://schemas.microsoft.com/office/drawing/2014/main" id="{95E28FA5-C54B-4C54-B3ED-8206DE2DA96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58813" y="6221683"/>
            <a:ext cx="1153603" cy="366439"/>
          </a:xfrm>
          <a:prstGeom prst="rect">
            <a:avLst/>
          </a:prstGeom>
        </p:spPr>
      </p:pic>
      <p:sp>
        <p:nvSpPr>
          <p:cNvPr id="14" name="Tijdelijke aanduiding voor voettekst 13">
            <a:extLst>
              <a:ext uri="{FF2B5EF4-FFF2-40B4-BE49-F238E27FC236}">
                <a16:creationId xmlns:a16="http://schemas.microsoft.com/office/drawing/2014/main" id="{25DA9AA6-915B-4EE7-B737-65460D777A3E}"/>
              </a:ext>
            </a:extLst>
          </p:cNvPr>
          <p:cNvSpPr>
            <a:spLocks noGrp="1"/>
          </p:cNvSpPr>
          <p:nvPr>
            <p:ph type="ftr" sz="quarter" idx="15"/>
          </p:nvPr>
        </p:nvSpPr>
        <p:spPr/>
        <p:txBody>
          <a:bodyPr/>
          <a:lstStyle>
            <a:lvl1pPr>
              <a:defRPr>
                <a:solidFill>
                  <a:schemeClr val="bg1"/>
                </a:solidFill>
              </a:defRPr>
            </a:lvl1pPr>
          </a:lstStyle>
          <a:p>
            <a:endParaRPr lang="nl-BE" dirty="0"/>
          </a:p>
        </p:txBody>
      </p:sp>
      <p:sp>
        <p:nvSpPr>
          <p:cNvPr id="18" name="Tijdelijke aanduiding voor dianummer 17">
            <a:extLst>
              <a:ext uri="{FF2B5EF4-FFF2-40B4-BE49-F238E27FC236}">
                <a16:creationId xmlns:a16="http://schemas.microsoft.com/office/drawing/2014/main" id="{A14AA4F3-E79C-4D43-9095-EB0795852144}"/>
              </a:ext>
            </a:extLst>
          </p:cNvPr>
          <p:cNvSpPr>
            <a:spLocks noGrp="1"/>
          </p:cNvSpPr>
          <p:nvPr>
            <p:ph type="sldNum" sz="quarter" idx="16"/>
          </p:nvPr>
        </p:nvSpPr>
        <p:spPr/>
        <p:txBody>
          <a:bodyPr/>
          <a:lstStyle>
            <a:lvl1pPr>
              <a:defRPr>
                <a:solidFill>
                  <a:schemeClr val="bg1"/>
                </a:solidFill>
              </a:defRPr>
            </a:lvl1p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242386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5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15"/>
                                        </p:tgtEl>
                                        <p:attrNameLst>
                                          <p:attrName>style.visibility</p:attrName>
                                        </p:attrNameLst>
                                      </p:cBhvr>
                                      <p:to>
                                        <p:strVal val="visible"/>
                                      </p:to>
                                    </p:set>
                                    <p:anim calcmode="lin" valueType="num">
                                      <p:cBhvr additive="base">
                                        <p:cTn id="19" dur="500" fill="hold"/>
                                        <p:tgtEl>
                                          <p:spTgt spid="115"/>
                                        </p:tgtEl>
                                        <p:attrNameLst>
                                          <p:attrName>ppt_x</p:attrName>
                                        </p:attrNameLst>
                                      </p:cBhvr>
                                      <p:tavLst>
                                        <p:tav tm="0">
                                          <p:val>
                                            <p:strVal val="0-#ppt_w/2"/>
                                          </p:val>
                                        </p:tav>
                                        <p:tav tm="100000">
                                          <p:val>
                                            <p:strVal val="#ppt_x"/>
                                          </p:val>
                                        </p:tav>
                                      </p:tavLst>
                                    </p:anim>
                                    <p:anim calcmode="lin" valueType="num">
                                      <p:cBhvr additive="base">
                                        <p:cTn id="20" dur="500" fill="hold"/>
                                        <p:tgtEl>
                                          <p:spTgt spid="115"/>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0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200"/>
                                  </p:stCondLst>
                                  <p:childTnLst>
                                    <p:set>
                                      <p:cBhvr>
                                        <p:cTn id="26" dur="1" fill="hold">
                                          <p:stCondLst>
                                            <p:cond delay="0"/>
                                          </p:stCondLst>
                                        </p:cTn>
                                        <p:tgtEl>
                                          <p:spTgt spid="11">
                                            <p:txEl>
                                              <p:pRg st="0" end="0"/>
                                            </p:txEl>
                                          </p:spTgt>
                                        </p:tgtEl>
                                        <p:attrNameLst>
                                          <p:attrName>style.visibility</p:attrName>
                                        </p:attrNameLst>
                                      </p:cBhvr>
                                      <p:to>
                                        <p:strVal val="visible"/>
                                      </p:to>
                                    </p:set>
                                    <p:anim calcmode="lin" valueType="num">
                                      <p:cBhvr additive="base">
                                        <p:cTn id="2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29" fill="hold">
                            <p:stCondLst>
                              <p:cond delay="7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par>
                          <p:cTn id="35" fill="hold">
                            <p:stCondLst>
                              <p:cond delay="1200"/>
                            </p:stCondLst>
                            <p:childTnLst>
                              <p:par>
                                <p:cTn id="36" presetID="49" presetClass="entr" presetSubtype="0" decel="100000" fill="hold"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 calcmode="lin" valueType="num">
                                      <p:cBhvr>
                                        <p:cTn id="40" dur="500" fill="hold"/>
                                        <p:tgtEl>
                                          <p:spTgt spid="75"/>
                                        </p:tgtEl>
                                        <p:attrNameLst>
                                          <p:attrName>style.rotation</p:attrName>
                                        </p:attrNameLst>
                                      </p:cBhvr>
                                      <p:tavLst>
                                        <p:tav tm="0">
                                          <p:val>
                                            <p:fltVal val="360"/>
                                          </p:val>
                                        </p:tav>
                                        <p:tav tm="100000">
                                          <p:val>
                                            <p:fltVal val="0"/>
                                          </p:val>
                                        </p:tav>
                                      </p:tavLst>
                                    </p:anim>
                                    <p:animEffect transition="in" filter="fade">
                                      <p:cBhvr>
                                        <p:cTn id="41" dur="500"/>
                                        <p:tgtEl>
                                          <p:spTgt spid="75"/>
                                        </p:tgtEl>
                                      </p:cBhvr>
                                    </p:animEffect>
                                  </p:childTnLst>
                                </p:cTn>
                              </p:par>
                              <p:par>
                                <p:cTn id="42" presetID="53" presetClass="entr" presetSubtype="16" fill="hold" grpId="0" nodeType="withEffect">
                                  <p:stCondLst>
                                    <p:cond delay="10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par>
                                <p:cTn id="47" presetID="2" presetClass="entr" presetSubtype="4" decel="100000" fill="hold" grpId="0" nodeType="withEffect">
                                  <p:stCondLst>
                                    <p:cond delay="300"/>
                                  </p:stCondLst>
                                  <p:childTnLst>
                                    <p:set>
                                      <p:cBhvr>
                                        <p:cTn id="48" dur="1" fill="hold">
                                          <p:stCondLst>
                                            <p:cond delay="0"/>
                                          </p:stCondLst>
                                        </p:cTn>
                                        <p:tgtEl>
                                          <p:spTgt spid="66">
                                            <p:txEl>
                                              <p:pRg st="0" end="0"/>
                                            </p:txEl>
                                          </p:spTgt>
                                        </p:tgtEl>
                                        <p:attrNameLst>
                                          <p:attrName>style.visibility</p:attrName>
                                        </p:attrNameLst>
                                      </p:cBhvr>
                                      <p:to>
                                        <p:strVal val="visible"/>
                                      </p:to>
                                    </p:set>
                                    <p:anim calcmode="lin" valueType="num">
                                      <p:cBhvr additive="base">
                                        <p:cTn id="49" dur="500" fill="hold"/>
                                        <p:tgtEl>
                                          <p:spTgt spid="66">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6">
                                            <p:txEl>
                                              <p:pRg st="0" end="0"/>
                                            </p:txEl>
                                          </p:spTgt>
                                        </p:tgtEl>
                                        <p:attrNameLst>
                                          <p:attrName>ppt_y</p:attrName>
                                        </p:attrNameLst>
                                      </p:cBhvr>
                                      <p:tavLst>
                                        <p:tav tm="0">
                                          <p:val>
                                            <p:strVal val="1+#ppt_h/2"/>
                                          </p:val>
                                        </p:tav>
                                        <p:tav tm="100000">
                                          <p:val>
                                            <p:strVal val="#ppt_y"/>
                                          </p:val>
                                        </p:tav>
                                      </p:tavLst>
                                    </p:anim>
                                  </p:childTnLst>
                                </p:cTn>
                              </p:par>
                              <p:par>
                                <p:cTn id="51" presetID="49" presetClass="entr" presetSubtype="0" decel="100000" fill="hold" nodeType="withEffect">
                                  <p:stCondLst>
                                    <p:cond delay="600"/>
                                  </p:stCondLst>
                                  <p:childTnLst>
                                    <p:set>
                                      <p:cBhvr>
                                        <p:cTn id="52" dur="1" fill="hold">
                                          <p:stCondLst>
                                            <p:cond delay="0"/>
                                          </p:stCondLst>
                                        </p:cTn>
                                        <p:tgtEl>
                                          <p:spTgt spid="120"/>
                                        </p:tgtEl>
                                        <p:attrNameLst>
                                          <p:attrName>style.visibility</p:attrName>
                                        </p:attrNameLst>
                                      </p:cBhvr>
                                      <p:to>
                                        <p:strVal val="visible"/>
                                      </p:to>
                                    </p:set>
                                    <p:anim calcmode="lin" valueType="num">
                                      <p:cBhvr>
                                        <p:cTn id="53" dur="500" fill="hold"/>
                                        <p:tgtEl>
                                          <p:spTgt spid="120"/>
                                        </p:tgtEl>
                                        <p:attrNameLst>
                                          <p:attrName>ppt_w</p:attrName>
                                        </p:attrNameLst>
                                      </p:cBhvr>
                                      <p:tavLst>
                                        <p:tav tm="0">
                                          <p:val>
                                            <p:fltVal val="0"/>
                                          </p:val>
                                        </p:tav>
                                        <p:tav tm="100000">
                                          <p:val>
                                            <p:strVal val="#ppt_w"/>
                                          </p:val>
                                        </p:tav>
                                      </p:tavLst>
                                    </p:anim>
                                    <p:anim calcmode="lin" valueType="num">
                                      <p:cBhvr>
                                        <p:cTn id="54" dur="500" fill="hold"/>
                                        <p:tgtEl>
                                          <p:spTgt spid="120"/>
                                        </p:tgtEl>
                                        <p:attrNameLst>
                                          <p:attrName>ppt_h</p:attrName>
                                        </p:attrNameLst>
                                      </p:cBhvr>
                                      <p:tavLst>
                                        <p:tav tm="0">
                                          <p:val>
                                            <p:fltVal val="0"/>
                                          </p:val>
                                        </p:tav>
                                        <p:tav tm="100000">
                                          <p:val>
                                            <p:strVal val="#ppt_h"/>
                                          </p:val>
                                        </p:tav>
                                      </p:tavLst>
                                    </p:anim>
                                    <p:anim calcmode="lin" valueType="num">
                                      <p:cBhvr>
                                        <p:cTn id="55" dur="500" fill="hold"/>
                                        <p:tgtEl>
                                          <p:spTgt spid="120"/>
                                        </p:tgtEl>
                                        <p:attrNameLst>
                                          <p:attrName>style.rotation</p:attrName>
                                        </p:attrNameLst>
                                      </p:cBhvr>
                                      <p:tavLst>
                                        <p:tav tm="0">
                                          <p:val>
                                            <p:fltVal val="360"/>
                                          </p:val>
                                        </p:tav>
                                        <p:tav tm="100000">
                                          <p:val>
                                            <p:fltVal val="0"/>
                                          </p:val>
                                        </p:tav>
                                      </p:tavLst>
                                    </p:anim>
                                    <p:animEffect transition="in" filter="fade">
                                      <p:cBhvr>
                                        <p:cTn id="56" dur="500"/>
                                        <p:tgtEl>
                                          <p:spTgt spid="120"/>
                                        </p:tgtEl>
                                      </p:cBhvr>
                                    </p:animEffect>
                                  </p:childTnLst>
                                </p:cTn>
                              </p:par>
                              <p:par>
                                <p:cTn id="57" presetID="53" presetClass="entr" presetSubtype="16" fill="hold" grpId="0" nodeType="withEffect">
                                  <p:stCondLst>
                                    <p:cond delay="70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par>
                                <p:cTn id="62" presetID="2" presetClass="entr" presetSubtype="4" decel="100000" fill="hold" grpId="0" nodeType="withEffect">
                                  <p:stCondLst>
                                    <p:cond delay="900"/>
                                  </p:stCondLst>
                                  <p:childTnLst>
                                    <p:set>
                                      <p:cBhvr>
                                        <p:cTn id="63" dur="1" fill="hold">
                                          <p:stCondLst>
                                            <p:cond delay="0"/>
                                          </p:stCondLst>
                                        </p:cTn>
                                        <p:tgtEl>
                                          <p:spTgt spid="67">
                                            <p:txEl>
                                              <p:pRg st="0" end="0"/>
                                            </p:txEl>
                                          </p:spTgt>
                                        </p:tgtEl>
                                        <p:attrNameLst>
                                          <p:attrName>style.visibility</p:attrName>
                                        </p:attrNameLst>
                                      </p:cBhvr>
                                      <p:to>
                                        <p:strVal val="visible"/>
                                      </p:to>
                                    </p:set>
                                    <p:anim calcmode="lin" valueType="num">
                                      <p:cBhvr additive="base">
                                        <p:cTn id="64" dur="500" fill="hold"/>
                                        <p:tgtEl>
                                          <p:spTgt spid="67">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67">
                                            <p:txEl>
                                              <p:pRg st="0" end="0"/>
                                            </p:txEl>
                                          </p:spTgt>
                                        </p:tgtEl>
                                        <p:attrNameLst>
                                          <p:attrName>ppt_y</p:attrName>
                                        </p:attrNameLst>
                                      </p:cBhvr>
                                      <p:tavLst>
                                        <p:tav tm="0">
                                          <p:val>
                                            <p:strVal val="1+#ppt_h/2"/>
                                          </p:val>
                                        </p:tav>
                                        <p:tav tm="100000">
                                          <p:val>
                                            <p:strVal val="#ppt_y"/>
                                          </p:val>
                                        </p:tav>
                                      </p:tavLst>
                                    </p:anim>
                                  </p:childTnLst>
                                </p:cTn>
                              </p:par>
                              <p:par>
                                <p:cTn id="66" presetID="49" presetClass="entr" presetSubtype="0" decel="100000" fill="hold" nodeType="withEffect">
                                  <p:stCondLst>
                                    <p:cond delay="1200"/>
                                  </p:stCondLst>
                                  <p:childTnLst>
                                    <p:set>
                                      <p:cBhvr>
                                        <p:cTn id="67" dur="1" fill="hold">
                                          <p:stCondLst>
                                            <p:cond delay="0"/>
                                          </p:stCondLst>
                                        </p:cTn>
                                        <p:tgtEl>
                                          <p:spTgt spid="137"/>
                                        </p:tgtEl>
                                        <p:attrNameLst>
                                          <p:attrName>style.visibility</p:attrName>
                                        </p:attrNameLst>
                                      </p:cBhvr>
                                      <p:to>
                                        <p:strVal val="visible"/>
                                      </p:to>
                                    </p:set>
                                    <p:anim calcmode="lin" valueType="num">
                                      <p:cBhvr>
                                        <p:cTn id="68" dur="500" fill="hold"/>
                                        <p:tgtEl>
                                          <p:spTgt spid="137"/>
                                        </p:tgtEl>
                                        <p:attrNameLst>
                                          <p:attrName>ppt_w</p:attrName>
                                        </p:attrNameLst>
                                      </p:cBhvr>
                                      <p:tavLst>
                                        <p:tav tm="0">
                                          <p:val>
                                            <p:fltVal val="0"/>
                                          </p:val>
                                        </p:tav>
                                        <p:tav tm="100000">
                                          <p:val>
                                            <p:strVal val="#ppt_w"/>
                                          </p:val>
                                        </p:tav>
                                      </p:tavLst>
                                    </p:anim>
                                    <p:anim calcmode="lin" valueType="num">
                                      <p:cBhvr>
                                        <p:cTn id="69" dur="500" fill="hold"/>
                                        <p:tgtEl>
                                          <p:spTgt spid="137"/>
                                        </p:tgtEl>
                                        <p:attrNameLst>
                                          <p:attrName>ppt_h</p:attrName>
                                        </p:attrNameLst>
                                      </p:cBhvr>
                                      <p:tavLst>
                                        <p:tav tm="0">
                                          <p:val>
                                            <p:fltVal val="0"/>
                                          </p:val>
                                        </p:tav>
                                        <p:tav tm="100000">
                                          <p:val>
                                            <p:strVal val="#ppt_h"/>
                                          </p:val>
                                        </p:tav>
                                      </p:tavLst>
                                    </p:anim>
                                    <p:anim calcmode="lin" valueType="num">
                                      <p:cBhvr>
                                        <p:cTn id="70" dur="500" fill="hold"/>
                                        <p:tgtEl>
                                          <p:spTgt spid="137"/>
                                        </p:tgtEl>
                                        <p:attrNameLst>
                                          <p:attrName>style.rotation</p:attrName>
                                        </p:attrNameLst>
                                      </p:cBhvr>
                                      <p:tavLst>
                                        <p:tav tm="0">
                                          <p:val>
                                            <p:fltVal val="360"/>
                                          </p:val>
                                        </p:tav>
                                        <p:tav tm="100000">
                                          <p:val>
                                            <p:fltVal val="0"/>
                                          </p:val>
                                        </p:tav>
                                      </p:tavLst>
                                    </p:anim>
                                    <p:animEffect transition="in" filter="fade">
                                      <p:cBhvr>
                                        <p:cTn id="71" dur="500"/>
                                        <p:tgtEl>
                                          <p:spTgt spid="137"/>
                                        </p:tgtEl>
                                      </p:cBhvr>
                                    </p:animEffect>
                                  </p:childTnLst>
                                </p:cTn>
                              </p:par>
                              <p:par>
                                <p:cTn id="72" presetID="53" presetClass="entr" presetSubtype="16" fill="hold" grpId="0" nodeType="withEffect">
                                  <p:stCondLst>
                                    <p:cond delay="1300"/>
                                  </p:stCondLst>
                                  <p:childTnLst>
                                    <p:set>
                                      <p:cBhvr>
                                        <p:cTn id="73" dur="1" fill="hold">
                                          <p:stCondLst>
                                            <p:cond delay="0"/>
                                          </p:stCondLst>
                                        </p:cTn>
                                        <p:tgtEl>
                                          <p:spTgt spid="74"/>
                                        </p:tgtEl>
                                        <p:attrNameLst>
                                          <p:attrName>style.visibility</p:attrName>
                                        </p:attrNameLst>
                                      </p:cBhvr>
                                      <p:to>
                                        <p:strVal val="visible"/>
                                      </p:to>
                                    </p:set>
                                    <p:anim calcmode="lin" valueType="num">
                                      <p:cBhvr>
                                        <p:cTn id="74" dur="500" fill="hold"/>
                                        <p:tgtEl>
                                          <p:spTgt spid="74"/>
                                        </p:tgtEl>
                                        <p:attrNameLst>
                                          <p:attrName>ppt_w</p:attrName>
                                        </p:attrNameLst>
                                      </p:cBhvr>
                                      <p:tavLst>
                                        <p:tav tm="0">
                                          <p:val>
                                            <p:fltVal val="0"/>
                                          </p:val>
                                        </p:tav>
                                        <p:tav tm="100000">
                                          <p:val>
                                            <p:strVal val="#ppt_w"/>
                                          </p:val>
                                        </p:tav>
                                      </p:tavLst>
                                    </p:anim>
                                    <p:anim calcmode="lin" valueType="num">
                                      <p:cBhvr>
                                        <p:cTn id="75" dur="500" fill="hold"/>
                                        <p:tgtEl>
                                          <p:spTgt spid="74"/>
                                        </p:tgtEl>
                                        <p:attrNameLst>
                                          <p:attrName>ppt_h</p:attrName>
                                        </p:attrNameLst>
                                      </p:cBhvr>
                                      <p:tavLst>
                                        <p:tav tm="0">
                                          <p:val>
                                            <p:fltVal val="0"/>
                                          </p:val>
                                        </p:tav>
                                        <p:tav tm="100000">
                                          <p:val>
                                            <p:strVal val="#ppt_h"/>
                                          </p:val>
                                        </p:tav>
                                      </p:tavLst>
                                    </p:anim>
                                    <p:animEffect transition="in" filter="fade">
                                      <p:cBhvr>
                                        <p:cTn id="76" dur="500"/>
                                        <p:tgtEl>
                                          <p:spTgt spid="74"/>
                                        </p:tgtEl>
                                      </p:cBhvr>
                                    </p:animEffect>
                                  </p:childTnLst>
                                </p:cTn>
                              </p:par>
                              <p:par>
                                <p:cTn id="77" presetID="2" presetClass="entr" presetSubtype="4" decel="100000" fill="hold" grpId="0" nodeType="withEffect">
                                  <p:stCondLst>
                                    <p:cond delay="1500"/>
                                  </p:stCondLst>
                                  <p:childTnLst>
                                    <p:set>
                                      <p:cBhvr>
                                        <p:cTn id="78" dur="1" fill="hold">
                                          <p:stCondLst>
                                            <p:cond delay="0"/>
                                          </p:stCondLst>
                                        </p:cTn>
                                        <p:tgtEl>
                                          <p:spTgt spid="68">
                                            <p:txEl>
                                              <p:pRg st="0" end="0"/>
                                            </p:txEl>
                                          </p:spTgt>
                                        </p:tgtEl>
                                        <p:attrNameLst>
                                          <p:attrName>style.visibility</p:attrName>
                                        </p:attrNameLst>
                                      </p:cBhvr>
                                      <p:to>
                                        <p:strVal val="visible"/>
                                      </p:to>
                                    </p:set>
                                    <p:anim calcmode="lin" valueType="num">
                                      <p:cBhvr additive="base">
                                        <p:cTn id="79" dur="500" fill="hold"/>
                                        <p:tgtEl>
                                          <p:spTgt spid="6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8">
                                            <p:txEl>
                                              <p:pRg st="0" end="0"/>
                                            </p:txEl>
                                          </p:spTgt>
                                        </p:tgtEl>
                                        <p:attrNameLst>
                                          <p:attrName>ppt_y</p:attrName>
                                        </p:attrNameLst>
                                      </p:cBhvr>
                                      <p:tavLst>
                                        <p:tav tm="0">
                                          <p:val>
                                            <p:strVal val="1+#ppt_h/2"/>
                                          </p:val>
                                        </p:tav>
                                        <p:tav tm="100000">
                                          <p:val>
                                            <p:strVal val="#ppt_y"/>
                                          </p:val>
                                        </p:tav>
                                      </p:tavLst>
                                    </p:anim>
                                  </p:childTnLst>
                                </p:cTn>
                              </p:par>
                              <p:par>
                                <p:cTn id="81" presetID="1" presetClass="entr" presetSubtype="0" fill="hold" grpId="0" nodeType="withEffect" nodePh="1">
                                  <p:stCondLst>
                                    <p:cond delay="1500"/>
                                  </p:stCondLst>
                                  <p:endCondLst>
                                    <p:cond evt="begin" delay="0">
                                      <p:tn val="81"/>
                                    </p:cond>
                                  </p:endCondLst>
                                  <p:childTnLst>
                                    <p:set>
                                      <p:cBhvr>
                                        <p:cTn id="82" dur="1" fill="hold">
                                          <p:stCondLst>
                                            <p:cond delay="0"/>
                                          </p:stCondLst>
                                        </p:cTn>
                                        <p:tgtEl>
                                          <p:spTgt spid="151"/>
                                        </p:tgtEl>
                                        <p:attrNameLst>
                                          <p:attrName>style.visibility</p:attrName>
                                        </p:attrNameLst>
                                      </p:cBhvr>
                                      <p:to>
                                        <p:strVal val="visible"/>
                                      </p:to>
                                    </p:set>
                                  </p:childTnLst>
                                </p:cTn>
                              </p:par>
                              <p:par>
                                <p:cTn id="83" presetID="1" presetClass="entr" presetSubtype="0" fill="hold" grpId="0" nodeType="withEffect" nodePh="1">
                                  <p:stCondLst>
                                    <p:cond delay="1500"/>
                                  </p:stCondLst>
                                  <p:endCondLst>
                                    <p:cond evt="begin" delay="0">
                                      <p:tn val="83"/>
                                    </p:cond>
                                  </p:endCondLst>
                                  <p:childTnLst>
                                    <p:set>
                                      <p:cBhvr>
                                        <p:cTn id="84" dur="1" fill="hold">
                                          <p:stCondLst>
                                            <p:cond delay="0"/>
                                          </p:stCondLst>
                                        </p:cTn>
                                        <p:tgtEl>
                                          <p:spTgt spid="152"/>
                                        </p:tgtEl>
                                        <p:attrNameLst>
                                          <p:attrName>style.visibility</p:attrName>
                                        </p:attrNameLst>
                                      </p:cBhvr>
                                      <p:to>
                                        <p:strVal val="visible"/>
                                      </p:to>
                                    </p:set>
                                  </p:childTnLst>
                                </p:cTn>
                              </p:par>
                              <p:par>
                                <p:cTn id="85" presetID="1" presetClass="entr" presetSubtype="0" fill="hold" grpId="0" nodeType="withEffect" nodePh="1">
                                  <p:stCondLst>
                                    <p:cond delay="1500"/>
                                  </p:stCondLst>
                                  <p:endCondLst>
                                    <p:cond evt="begin" delay="0">
                                      <p:tn val="85"/>
                                    </p:cond>
                                  </p:endCondLst>
                                  <p:childTnLst>
                                    <p:set>
                                      <p:cBhvr>
                                        <p:cTn id="86"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 presetClass="entr" presetSubtype="8" decel="10000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 presetClass="entr" presetSubtype="8" decel="10000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3" grpId="0"/>
      <p:bldP spid="15" grpId="0" animBg="1"/>
      <p:bldP spid="16" grpId="0" animBg="1"/>
      <p:bldP spid="17" grpId="0" animBg="1"/>
      <p:bldP spid="115" grpId="0"/>
      <p:bldP spid="66" grpId="0" build="p"/>
      <p:bldP spid="67" grpId="0" build="p"/>
      <p:bldP spid="68" grpId="0" build="p"/>
      <p:bldP spid="72" grpId="0" animBg="1"/>
      <p:bldP spid="73" grpId="0" animBg="1"/>
      <p:bldP spid="74" grpId="0" animBg="1"/>
      <p:bldP spid="151" grpId="0"/>
      <p:bldP spid="152" grpId="0"/>
      <p:bldP spid="153"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639C6991-A2F7-45F1-A24C-12CAC083E581}"/>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291E0077-B4BD-4C07-BC35-57BD3CDF0909}"/>
              </a:ext>
            </a:extLst>
          </p:cNvPr>
          <p:cNvSpPr>
            <a:spLocks noGrp="1"/>
          </p:cNvSpPr>
          <p:nvPr>
            <p:ph type="sldNum" sz="quarter" idx="12"/>
          </p:nvPr>
        </p:nvSpPr>
        <p:spPr/>
        <p:txBody>
          <a:bodyPr/>
          <a:lstStyle/>
          <a:p>
            <a:fld id="{FF88DA20-ED00-471C-9170-60F590CB400A}" type="slidenum">
              <a:rPr lang="nl-BE" smtClean="0"/>
              <a:t>‹#›</a:t>
            </a:fld>
            <a:endParaRPr lang="nl-BE"/>
          </a:p>
        </p:txBody>
      </p:sp>
    </p:spTree>
    <p:extLst>
      <p:ext uri="{BB962C8B-B14F-4D97-AF65-F5344CB8AC3E}">
        <p14:creationId xmlns:p14="http://schemas.microsoft.com/office/powerpoint/2010/main" val="5533586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eldia">
    <p:bg>
      <p:bgPr>
        <a:solidFill>
          <a:schemeClr val="bg1"/>
        </a:solid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EE442BF-C82A-418E-8E62-533CFEF9E15F}"/>
              </a:ext>
            </a:extLst>
          </p:cNvPr>
          <p:cNvSpPr/>
          <p:nvPr userDrawn="1"/>
        </p:nvSpPr>
        <p:spPr>
          <a:xfrm>
            <a:off x="1" y="6024716"/>
            <a:ext cx="12192000" cy="833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10">
            <a:extLst>
              <a:ext uri="{FF2B5EF4-FFF2-40B4-BE49-F238E27FC236}">
                <a16:creationId xmlns:a16="http://schemas.microsoft.com/office/drawing/2014/main" id="{3F5AD292-FAF8-44FC-84B3-0842804A02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
            <a:ext cx="12192000" cy="6857827"/>
          </a:xfrm>
          <a:prstGeom prst="rect">
            <a:avLst/>
          </a:prstGeom>
        </p:spPr>
      </p:pic>
      <p:pic>
        <p:nvPicPr>
          <p:cNvPr id="8" name="Afbeelding 7">
            <a:extLst>
              <a:ext uri="{FF2B5EF4-FFF2-40B4-BE49-F238E27FC236}">
                <a16:creationId xmlns:a16="http://schemas.microsoft.com/office/drawing/2014/main" id="{7D9DA8C5-1FD2-4AD1-983E-C005AF19C7C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74236" y="5516542"/>
            <a:ext cx="1300725" cy="417532"/>
          </a:xfrm>
          <a:prstGeom prst="rect">
            <a:avLst/>
          </a:prstGeom>
        </p:spPr>
      </p:pic>
    </p:spTree>
    <p:extLst>
      <p:ext uri="{BB962C8B-B14F-4D97-AF65-F5344CB8AC3E}">
        <p14:creationId xmlns:p14="http://schemas.microsoft.com/office/powerpoint/2010/main" val="22197881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dia + logo's partners">
    <p:bg>
      <p:bgPr>
        <a:solidFill>
          <a:schemeClr val="bg1"/>
        </a:solid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EE442BF-C82A-418E-8E62-533CFEF9E15F}"/>
              </a:ext>
            </a:extLst>
          </p:cNvPr>
          <p:cNvSpPr/>
          <p:nvPr userDrawn="1"/>
        </p:nvSpPr>
        <p:spPr>
          <a:xfrm>
            <a:off x="1" y="6024716"/>
            <a:ext cx="12192000" cy="833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10">
            <a:extLst>
              <a:ext uri="{FF2B5EF4-FFF2-40B4-BE49-F238E27FC236}">
                <a16:creationId xmlns:a16="http://schemas.microsoft.com/office/drawing/2014/main" id="{3F5AD292-FAF8-44FC-84B3-0842804A02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541" y="86"/>
            <a:ext cx="11196918" cy="6298107"/>
          </a:xfrm>
          <a:prstGeom prst="rect">
            <a:avLst/>
          </a:prstGeom>
        </p:spPr>
      </p:pic>
      <p:pic>
        <p:nvPicPr>
          <p:cNvPr id="8" name="Afbeelding 7">
            <a:extLst>
              <a:ext uri="{FF2B5EF4-FFF2-40B4-BE49-F238E27FC236}">
                <a16:creationId xmlns:a16="http://schemas.microsoft.com/office/drawing/2014/main" id="{7D9DA8C5-1FD2-4AD1-983E-C005AF19C7C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599107" y="5047377"/>
            <a:ext cx="1300725" cy="417532"/>
          </a:xfrm>
          <a:prstGeom prst="rect">
            <a:avLst/>
          </a:prstGeom>
        </p:spPr>
      </p:pic>
      <p:grpSp>
        <p:nvGrpSpPr>
          <p:cNvPr id="5" name="Groep 4">
            <a:extLst>
              <a:ext uri="{FF2B5EF4-FFF2-40B4-BE49-F238E27FC236}">
                <a16:creationId xmlns:a16="http://schemas.microsoft.com/office/drawing/2014/main" id="{9E97BE98-8BC5-4131-9A0C-6EBA98C434AE}"/>
              </a:ext>
            </a:extLst>
          </p:cNvPr>
          <p:cNvGrpSpPr/>
          <p:nvPr userDrawn="1"/>
        </p:nvGrpSpPr>
        <p:grpSpPr>
          <a:xfrm>
            <a:off x="12553509" y="39215"/>
            <a:ext cx="4099182" cy="4362938"/>
            <a:chOff x="12553509" y="39215"/>
            <a:chExt cx="4099182" cy="4362938"/>
          </a:xfrm>
        </p:grpSpPr>
        <p:sp>
          <p:nvSpPr>
            <p:cNvPr id="6" name="Rechthoek 5">
              <a:extLst>
                <a:ext uri="{FF2B5EF4-FFF2-40B4-BE49-F238E27FC236}">
                  <a16:creationId xmlns:a16="http://schemas.microsoft.com/office/drawing/2014/main" id="{F5AB6C80-A9FD-496F-84D6-EC57C64C76FD}"/>
                </a:ext>
              </a:extLst>
            </p:cNvPr>
            <p:cNvSpPr/>
            <p:nvPr userDrawn="1"/>
          </p:nvSpPr>
          <p:spPr>
            <a:xfrm>
              <a:off x="12553509" y="472643"/>
              <a:ext cx="4099182" cy="392951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200"/>
            </a:p>
          </p:txBody>
        </p:sp>
        <p:sp>
          <p:nvSpPr>
            <p:cNvPr id="7" name="Rechthoek 6">
              <a:extLst>
                <a:ext uri="{FF2B5EF4-FFF2-40B4-BE49-F238E27FC236}">
                  <a16:creationId xmlns:a16="http://schemas.microsoft.com/office/drawing/2014/main" id="{F79A368C-35AE-4AE2-9553-F169B990CCD1}"/>
                </a:ext>
              </a:extLst>
            </p:cNvPr>
            <p:cNvSpPr/>
            <p:nvPr userDrawn="1"/>
          </p:nvSpPr>
          <p:spPr>
            <a:xfrm>
              <a:off x="12553509" y="39215"/>
              <a:ext cx="4099181" cy="433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200"/>
            </a:p>
          </p:txBody>
        </p:sp>
        <p:sp>
          <p:nvSpPr>
            <p:cNvPr id="9" name="Tekstvak 8">
              <a:extLst>
                <a:ext uri="{FF2B5EF4-FFF2-40B4-BE49-F238E27FC236}">
                  <a16:creationId xmlns:a16="http://schemas.microsoft.com/office/drawing/2014/main" id="{B19A8587-B751-4634-8323-F498736126AC}"/>
                </a:ext>
              </a:extLst>
            </p:cNvPr>
            <p:cNvSpPr txBox="1"/>
            <p:nvPr userDrawn="1"/>
          </p:nvSpPr>
          <p:spPr>
            <a:xfrm>
              <a:off x="12664744" y="53066"/>
              <a:ext cx="3601951" cy="400110"/>
            </a:xfrm>
            <a:prstGeom prst="rect">
              <a:avLst/>
            </a:prstGeom>
            <a:noFill/>
          </p:spPr>
          <p:txBody>
            <a:bodyPr wrap="square" rtlCol="0">
              <a:spAutoFit/>
            </a:bodyPr>
            <a:lstStyle/>
            <a:p>
              <a:r>
                <a:rPr lang="nl-BE" sz="2000" b="1" dirty="0">
                  <a:solidFill>
                    <a:schemeClr val="accent1"/>
                  </a:solidFill>
                </a:rPr>
                <a:t>Voor wie is deze dia?</a:t>
              </a:r>
            </a:p>
          </p:txBody>
        </p:sp>
        <p:sp>
          <p:nvSpPr>
            <p:cNvPr id="10" name="Tekstvak 9">
              <a:extLst>
                <a:ext uri="{FF2B5EF4-FFF2-40B4-BE49-F238E27FC236}">
                  <a16:creationId xmlns:a16="http://schemas.microsoft.com/office/drawing/2014/main" id="{B835639D-0A0B-45CB-A4F9-1EA427125FB8}"/>
                </a:ext>
              </a:extLst>
            </p:cNvPr>
            <p:cNvSpPr txBox="1"/>
            <p:nvPr userDrawn="1"/>
          </p:nvSpPr>
          <p:spPr>
            <a:xfrm>
              <a:off x="12672777" y="633947"/>
              <a:ext cx="3869550" cy="1954381"/>
            </a:xfrm>
            <a:prstGeom prst="rect">
              <a:avLst/>
            </a:prstGeom>
            <a:noFill/>
          </p:spPr>
          <p:txBody>
            <a:bodyPr wrap="square" rtlCol="0">
              <a:spAutoFit/>
            </a:bodyPr>
            <a:lstStyle/>
            <a:p>
              <a:pPr marL="0" indent="0">
                <a:buClr>
                  <a:schemeClr val="accent3"/>
                </a:buClr>
                <a:buFont typeface="Arial" panose="020B0604020202020204" pitchFamily="34" charset="0"/>
                <a:buNone/>
              </a:pPr>
              <a:r>
                <a:rPr lang="nl-BE" sz="1100" dirty="0"/>
                <a:t>De grootste fout die gemaakt wordt wanneer iemand een presentatie geeft is om meteen PowerPoint op te starten om te beginnen. Op die manier begin je aan een presentatie die vooral een spiekbriefje voor jezelf is. Slides die vol staan met tekst dienen vooral om de spreker te helpen zijn verhaal te onthouden. </a:t>
              </a:r>
            </a:p>
            <a:p>
              <a:pPr marL="0" indent="0">
                <a:buClr>
                  <a:schemeClr val="accent3"/>
                </a:buClr>
                <a:buFont typeface="Arial" panose="020B0604020202020204" pitchFamily="34" charset="0"/>
                <a:buNone/>
              </a:pPr>
              <a:endParaRPr lang="nl-BE" sz="1100" dirty="0"/>
            </a:p>
            <a:p>
              <a:pPr marL="0" indent="0">
                <a:buClr>
                  <a:schemeClr val="accent3"/>
                </a:buClr>
                <a:buFont typeface="Arial" panose="020B0604020202020204" pitchFamily="34" charset="0"/>
                <a:buNone/>
              </a:pPr>
              <a:r>
                <a:rPr lang="nl-BE" sz="1100" dirty="0"/>
                <a:t>Bijkomende problemen met dia's die vol staan met tekst:</a:t>
              </a:r>
              <a:endParaRPr lang="en-US" sz="1100" dirty="0"/>
            </a:p>
            <a:p>
              <a:pPr marL="171450" indent="-171450">
                <a:buClr>
                  <a:schemeClr val="accent3"/>
                </a:buClr>
                <a:buFont typeface="Arial" panose="020B0604020202020204" pitchFamily="34" charset="0"/>
                <a:buChar char="+"/>
              </a:pPr>
              <a:r>
                <a:rPr lang="nl-BE" sz="1100" dirty="0"/>
                <a:t>Ze verleiden de spreker om de tekst woordelijk voor te lezen.</a:t>
              </a:r>
            </a:p>
            <a:p>
              <a:pPr marL="171450" indent="-171450">
                <a:buClr>
                  <a:schemeClr val="accent3"/>
                </a:buClr>
                <a:buFont typeface="Arial" panose="020B0604020202020204" pitchFamily="34" charset="0"/>
                <a:buChar char="+"/>
              </a:pPr>
              <a:r>
                <a:rPr lang="nl-BE" sz="1100" dirty="0"/>
                <a:t>als gevolg daarvan, vermoeien zij het publiek</a:t>
              </a:r>
            </a:p>
            <a:p>
              <a:pPr marL="171450" indent="-171450">
                <a:buClr>
                  <a:schemeClr val="accent3"/>
                </a:buClr>
                <a:buFont typeface="Arial" panose="020B0604020202020204" pitchFamily="34" charset="0"/>
                <a:buChar char="+"/>
              </a:pPr>
              <a:r>
                <a:rPr lang="nl-BE" sz="1100" dirty="0"/>
                <a:t>ze trekken de aandacht van de spreker weg van hen.</a:t>
              </a:r>
            </a:p>
            <a:p>
              <a:pPr marL="171450" indent="-171450">
                <a:buClr>
                  <a:schemeClr val="accent3"/>
                </a:buClr>
                <a:buFont typeface="Arial" panose="020B0604020202020204" pitchFamily="34" charset="0"/>
                <a:buChar char="+"/>
              </a:pPr>
              <a:r>
                <a:rPr lang="nl-BE" sz="1100" dirty="0"/>
                <a:t>ze zijn vooral saai en inspiratieloos</a:t>
              </a:r>
              <a:endParaRPr lang="en-US" sz="1100" dirty="0"/>
            </a:p>
          </p:txBody>
        </p:sp>
        <p:sp>
          <p:nvSpPr>
            <p:cNvPr id="12" name="Tekstvak 11">
              <a:extLst>
                <a:ext uri="{FF2B5EF4-FFF2-40B4-BE49-F238E27FC236}">
                  <a16:creationId xmlns:a16="http://schemas.microsoft.com/office/drawing/2014/main" id="{9347AFDE-F3D0-40ED-828E-2DC0F9683F48}"/>
                </a:ext>
              </a:extLst>
            </p:cNvPr>
            <p:cNvSpPr txBox="1"/>
            <p:nvPr userDrawn="1"/>
          </p:nvSpPr>
          <p:spPr>
            <a:xfrm>
              <a:off x="12672777" y="2615985"/>
              <a:ext cx="3738297" cy="1615827"/>
            </a:xfrm>
            <a:prstGeom prst="rect">
              <a:avLst/>
            </a:prstGeom>
            <a:noFill/>
          </p:spPr>
          <p:txBody>
            <a:bodyPr wrap="square" rtlCol="0">
              <a:spAutoFit/>
            </a:bodyPr>
            <a:lstStyle/>
            <a:p>
              <a:pPr marL="0" indent="0">
                <a:buClr>
                  <a:schemeClr val="accent3"/>
                </a:buClr>
                <a:buFont typeface="Arial" panose="020B0604020202020204" pitchFamily="34" charset="0"/>
                <a:buNone/>
              </a:pPr>
              <a:r>
                <a:rPr lang="nl-BE" sz="1100" dirty="0"/>
                <a:t>Het belangrijkste doel van het gebruik van dia's bij het geven van een presentatie is om het publiek de kans te geven uw verhaal beter te begrijpen. De dia's moeten ondersteunend zijn aan de boodschap die je vertelt. </a:t>
              </a:r>
            </a:p>
            <a:p>
              <a:pPr marL="0" indent="0">
                <a:buClr>
                  <a:schemeClr val="accent3"/>
                </a:buClr>
                <a:buFont typeface="Arial" panose="020B0604020202020204" pitchFamily="34" charset="0"/>
                <a:buNone/>
              </a:pPr>
              <a:endParaRPr lang="nl-BE" sz="1100" dirty="0"/>
            </a:p>
            <a:p>
              <a:pPr marL="0" indent="0">
                <a:buClr>
                  <a:schemeClr val="accent3"/>
                </a:buClr>
                <a:buFont typeface="Arial" panose="020B0604020202020204" pitchFamily="34" charset="0"/>
                <a:buNone/>
              </a:pPr>
              <a:r>
                <a:rPr lang="nl-BE" sz="1100" dirty="0"/>
                <a:t>En dus moet je jezelf bij elke dia afvragen:</a:t>
              </a:r>
            </a:p>
            <a:p>
              <a:pPr marL="0" indent="0">
                <a:buClr>
                  <a:schemeClr val="accent3"/>
                </a:buClr>
                <a:buFont typeface="Arial" panose="020B0604020202020204" pitchFamily="34" charset="0"/>
                <a:buNone/>
              </a:pPr>
              <a:r>
                <a:rPr lang="nl-BE" sz="1100" b="1" dirty="0"/>
                <a:t>'Helpt deze dia mijn publiek of helpt deze dia mij om het verhaal beter te onthouden? </a:t>
              </a:r>
              <a:r>
                <a:rPr lang="nl-BE" sz="1100" b="0" dirty="0"/>
                <a:t>In het laatste geval is het beter om de dia weg te laten.</a:t>
              </a:r>
              <a:endParaRPr lang="en-US" sz="1100" b="0" dirty="0"/>
            </a:p>
          </p:txBody>
        </p:sp>
      </p:grpSp>
      <p:sp>
        <p:nvSpPr>
          <p:cNvPr id="13" name="Tijdelijke aanduiding voor afbeelding 3">
            <a:extLst>
              <a:ext uri="{FF2B5EF4-FFF2-40B4-BE49-F238E27FC236}">
                <a16:creationId xmlns:a16="http://schemas.microsoft.com/office/drawing/2014/main" id="{A8635943-21D8-4C9D-A4DB-AC97675322B9}"/>
              </a:ext>
            </a:extLst>
          </p:cNvPr>
          <p:cNvSpPr>
            <a:spLocks noGrp="1"/>
          </p:cNvSpPr>
          <p:nvPr>
            <p:ph type="pic" sz="quarter" idx="16" hasCustomPrompt="1"/>
          </p:nvPr>
        </p:nvSpPr>
        <p:spPr>
          <a:xfrm>
            <a:off x="6730627" y="5827583"/>
            <a:ext cx="1021334" cy="448056"/>
          </a:xfrm>
        </p:spPr>
        <p:txBody>
          <a:bodyPr anchor="ctr" anchorCtr="0"/>
          <a:lstStyle>
            <a:lvl1pPr marL="0" indent="0" algn="ctr">
              <a:buNone/>
              <a:defRPr sz="1600"/>
            </a:lvl1pPr>
          </a:lstStyle>
          <a:p>
            <a:r>
              <a:rPr lang="nl-NL" dirty="0"/>
              <a:t>L</a:t>
            </a:r>
            <a:r>
              <a:rPr lang="nl-BE" dirty="0" err="1"/>
              <a:t>ogo</a:t>
            </a:r>
            <a:endParaRPr lang="nl-BE" dirty="0"/>
          </a:p>
        </p:txBody>
      </p:sp>
      <p:sp>
        <p:nvSpPr>
          <p:cNvPr id="14" name="Tijdelijke aanduiding voor afbeelding 3">
            <a:extLst>
              <a:ext uri="{FF2B5EF4-FFF2-40B4-BE49-F238E27FC236}">
                <a16:creationId xmlns:a16="http://schemas.microsoft.com/office/drawing/2014/main" id="{E7BFEC73-BFE4-4CE9-8D58-EFEA79DBC4E7}"/>
              </a:ext>
            </a:extLst>
          </p:cNvPr>
          <p:cNvSpPr>
            <a:spLocks noGrp="1"/>
          </p:cNvSpPr>
          <p:nvPr>
            <p:ph type="pic" sz="quarter" idx="17" hasCustomPrompt="1"/>
          </p:nvPr>
        </p:nvSpPr>
        <p:spPr>
          <a:xfrm>
            <a:off x="7837051" y="5827583"/>
            <a:ext cx="1021334" cy="448056"/>
          </a:xfrm>
        </p:spPr>
        <p:txBody>
          <a:bodyPr anchor="ctr" anchorCtr="0"/>
          <a:lstStyle>
            <a:lvl1pPr marL="0" indent="0" algn="ctr">
              <a:buNone/>
              <a:defRPr sz="1600"/>
            </a:lvl1pPr>
          </a:lstStyle>
          <a:p>
            <a:r>
              <a:rPr lang="nl-NL" dirty="0"/>
              <a:t>L</a:t>
            </a:r>
            <a:r>
              <a:rPr lang="nl-BE" dirty="0" err="1"/>
              <a:t>ogo</a:t>
            </a:r>
            <a:endParaRPr lang="nl-BE" dirty="0"/>
          </a:p>
        </p:txBody>
      </p:sp>
      <p:sp>
        <p:nvSpPr>
          <p:cNvPr id="15" name="Tijdelijke aanduiding voor afbeelding 3">
            <a:extLst>
              <a:ext uri="{FF2B5EF4-FFF2-40B4-BE49-F238E27FC236}">
                <a16:creationId xmlns:a16="http://schemas.microsoft.com/office/drawing/2014/main" id="{0BD07F7D-1A22-43E2-927B-812D17D7720C}"/>
              </a:ext>
            </a:extLst>
          </p:cNvPr>
          <p:cNvSpPr>
            <a:spLocks noGrp="1"/>
          </p:cNvSpPr>
          <p:nvPr>
            <p:ph type="pic" sz="quarter" idx="18" hasCustomPrompt="1"/>
          </p:nvPr>
        </p:nvSpPr>
        <p:spPr>
          <a:xfrm>
            <a:off x="8943475" y="5827583"/>
            <a:ext cx="1021334" cy="448056"/>
          </a:xfrm>
        </p:spPr>
        <p:txBody>
          <a:bodyPr anchor="ctr" anchorCtr="0"/>
          <a:lstStyle>
            <a:lvl1pPr marL="0" indent="0" algn="ctr">
              <a:buNone/>
              <a:defRPr sz="1600"/>
            </a:lvl1pPr>
          </a:lstStyle>
          <a:p>
            <a:r>
              <a:rPr lang="nl-NL" dirty="0"/>
              <a:t>L</a:t>
            </a:r>
            <a:r>
              <a:rPr lang="nl-BE" dirty="0" err="1"/>
              <a:t>ogo</a:t>
            </a:r>
            <a:endParaRPr lang="nl-BE" dirty="0"/>
          </a:p>
        </p:txBody>
      </p:sp>
      <p:sp>
        <p:nvSpPr>
          <p:cNvPr id="16" name="Tijdelijke aanduiding voor afbeelding 3">
            <a:extLst>
              <a:ext uri="{FF2B5EF4-FFF2-40B4-BE49-F238E27FC236}">
                <a16:creationId xmlns:a16="http://schemas.microsoft.com/office/drawing/2014/main" id="{4E028CE7-F148-485A-83A5-89A136499A61}"/>
              </a:ext>
            </a:extLst>
          </p:cNvPr>
          <p:cNvSpPr>
            <a:spLocks noGrp="1"/>
          </p:cNvSpPr>
          <p:nvPr>
            <p:ph type="pic" sz="quarter" idx="19" hasCustomPrompt="1"/>
          </p:nvPr>
        </p:nvSpPr>
        <p:spPr>
          <a:xfrm>
            <a:off x="10049899" y="5827583"/>
            <a:ext cx="1021334" cy="448056"/>
          </a:xfrm>
        </p:spPr>
        <p:txBody>
          <a:bodyPr anchor="ctr" anchorCtr="0"/>
          <a:lstStyle>
            <a:lvl1pPr marL="0" indent="0" algn="ctr">
              <a:buNone/>
              <a:defRPr sz="1600"/>
            </a:lvl1pPr>
          </a:lstStyle>
          <a:p>
            <a:r>
              <a:rPr lang="nl-NL" dirty="0"/>
              <a:t>L</a:t>
            </a:r>
            <a:r>
              <a:rPr lang="nl-BE" dirty="0" err="1"/>
              <a:t>ogo</a:t>
            </a:r>
            <a:endParaRPr lang="nl-BE" dirty="0"/>
          </a:p>
        </p:txBody>
      </p:sp>
    </p:spTree>
    <p:extLst>
      <p:ext uri="{BB962C8B-B14F-4D97-AF65-F5344CB8AC3E}">
        <p14:creationId xmlns:p14="http://schemas.microsoft.com/office/powerpoint/2010/main" val="22057047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9340FA-55B0-4685-ABAD-FAD25820F96E}"/>
              </a:ext>
            </a:extLst>
          </p:cNvPr>
          <p:cNvSpPr>
            <a:spLocks noGrp="1"/>
          </p:cNvSpPr>
          <p:nvPr>
            <p:ph type="ctrTitle" hasCustomPrompt="1"/>
          </p:nvPr>
        </p:nvSpPr>
        <p:spPr>
          <a:xfrm>
            <a:off x="861248" y="874714"/>
            <a:ext cx="9806754" cy="1447247"/>
          </a:xfrm>
        </p:spPr>
        <p:txBody>
          <a:bodyPr anchor="b"/>
          <a:lstStyle>
            <a:lvl1pPr algn="l">
              <a:defRPr sz="5600">
                <a:solidFill>
                  <a:schemeClr val="bg1"/>
                </a:solidFill>
              </a:defRPr>
            </a:lvl1pPr>
          </a:lstStyle>
          <a:p>
            <a:r>
              <a:rPr lang="nl-NL" dirty="0"/>
              <a:t>KLIK OM STIJL TE BEWERKEN</a:t>
            </a:r>
            <a:endParaRPr lang="nl-BE" dirty="0"/>
          </a:p>
        </p:txBody>
      </p:sp>
      <p:sp>
        <p:nvSpPr>
          <p:cNvPr id="3" name="Ondertitel 2">
            <a:extLst>
              <a:ext uri="{FF2B5EF4-FFF2-40B4-BE49-F238E27FC236}">
                <a16:creationId xmlns:a16="http://schemas.microsoft.com/office/drawing/2014/main" id="{8AD34407-B861-42C6-BCDB-C4A7F1C446AB}"/>
              </a:ext>
            </a:extLst>
          </p:cNvPr>
          <p:cNvSpPr>
            <a:spLocks noGrp="1"/>
          </p:cNvSpPr>
          <p:nvPr>
            <p:ph type="subTitle" idx="1" hasCustomPrompt="1"/>
          </p:nvPr>
        </p:nvSpPr>
        <p:spPr>
          <a:xfrm>
            <a:off x="861248" y="2243910"/>
            <a:ext cx="9144000" cy="544660"/>
          </a:xfr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nl-BE" dirty="0"/>
          </a:p>
        </p:txBody>
      </p:sp>
      <p:sp>
        <p:nvSpPr>
          <p:cNvPr id="10" name="Tijdelijke aanduiding voor tekst 9">
            <a:extLst>
              <a:ext uri="{FF2B5EF4-FFF2-40B4-BE49-F238E27FC236}">
                <a16:creationId xmlns:a16="http://schemas.microsoft.com/office/drawing/2014/main" id="{9D3931E4-AE84-4614-95BF-CFF1449B8411}"/>
              </a:ext>
            </a:extLst>
          </p:cNvPr>
          <p:cNvSpPr>
            <a:spLocks noGrp="1"/>
          </p:cNvSpPr>
          <p:nvPr>
            <p:ph type="body" sz="quarter" idx="13" hasCustomPrompt="1"/>
          </p:nvPr>
        </p:nvSpPr>
        <p:spPr>
          <a:xfrm>
            <a:off x="1433051" y="3449094"/>
            <a:ext cx="6308725" cy="466613"/>
          </a:xfrm>
        </p:spPr>
        <p:txBody>
          <a:bodyPr anchor="b"/>
          <a:lstStyle>
            <a:lvl1pPr marL="0" indent="0">
              <a:buFontTx/>
              <a:buNone/>
              <a:defRPr sz="2200" b="1">
                <a:solidFill>
                  <a:schemeClr val="bg1"/>
                </a:solidFill>
                <a:latin typeface="+mj-lt"/>
              </a:defRPr>
            </a:lvl1pPr>
          </a:lstStyle>
          <a:p>
            <a:pPr lvl="0"/>
            <a:r>
              <a:rPr lang="nl-NL" dirty="0"/>
              <a:t>Naam Achternaam</a:t>
            </a:r>
            <a:endParaRPr lang="nl-BE" dirty="0"/>
          </a:p>
        </p:txBody>
      </p:sp>
      <p:sp>
        <p:nvSpPr>
          <p:cNvPr id="12" name="Tijdelijke aanduiding voor tekst 11">
            <a:extLst>
              <a:ext uri="{FF2B5EF4-FFF2-40B4-BE49-F238E27FC236}">
                <a16:creationId xmlns:a16="http://schemas.microsoft.com/office/drawing/2014/main" id="{3622B796-191D-402D-B39A-CDE2C6DA4F65}"/>
              </a:ext>
            </a:extLst>
          </p:cNvPr>
          <p:cNvSpPr>
            <a:spLocks noGrp="1"/>
          </p:cNvSpPr>
          <p:nvPr>
            <p:ph type="body" sz="quarter" idx="14" hasCustomPrompt="1"/>
          </p:nvPr>
        </p:nvSpPr>
        <p:spPr>
          <a:xfrm>
            <a:off x="1440603" y="3943245"/>
            <a:ext cx="4662487" cy="1617663"/>
          </a:xfrm>
        </p:spPr>
        <p:txBody>
          <a:bodyPr/>
          <a:lstStyle>
            <a:lvl1pPr marL="0" indent="0">
              <a:buNone/>
              <a:defRPr sz="2200">
                <a:latin typeface="+mj-lt"/>
              </a:defRPr>
            </a:lvl1pPr>
            <a:lvl2pPr marL="358163" indent="0">
              <a:buNone/>
              <a:defRPr sz="2200">
                <a:latin typeface="+mj-lt"/>
              </a:defRPr>
            </a:lvl2pPr>
            <a:lvl3pPr marL="720000" indent="0">
              <a:buNone/>
              <a:defRPr sz="2200">
                <a:latin typeface="+mj-lt"/>
              </a:defRPr>
            </a:lvl3pPr>
            <a:lvl4pPr marL="1080000" indent="0">
              <a:buNone/>
              <a:defRPr sz="2200">
                <a:latin typeface="+mj-lt"/>
              </a:defRPr>
            </a:lvl4pPr>
            <a:lvl5pPr marL="1440000" indent="0">
              <a:buNone/>
              <a:defRPr sz="2200">
                <a:latin typeface="+mj-lt"/>
              </a:defRPr>
            </a:lvl5pPr>
          </a:lstStyle>
          <a:p>
            <a:pPr lvl="0"/>
            <a:r>
              <a:rPr lang="nl-NL" dirty="0"/>
              <a:t>Datum</a:t>
            </a:r>
            <a:endParaRPr lang="nl-BE" dirty="0"/>
          </a:p>
        </p:txBody>
      </p:sp>
      <p:sp>
        <p:nvSpPr>
          <p:cNvPr id="13" name="Rechthoekige driehoek 12">
            <a:extLst>
              <a:ext uri="{FF2B5EF4-FFF2-40B4-BE49-F238E27FC236}">
                <a16:creationId xmlns:a16="http://schemas.microsoft.com/office/drawing/2014/main" id="{2F4CE03C-2446-4EC5-B5DD-A041A68BBF35}"/>
              </a:ext>
            </a:extLst>
          </p:cNvPr>
          <p:cNvSpPr/>
          <p:nvPr userDrawn="1"/>
        </p:nvSpPr>
        <p:spPr>
          <a:xfrm rot="8100000">
            <a:off x="945998" y="3690034"/>
            <a:ext cx="309905" cy="30990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14" name="Ovaal 13">
            <a:extLst>
              <a:ext uri="{FF2B5EF4-FFF2-40B4-BE49-F238E27FC236}">
                <a16:creationId xmlns:a16="http://schemas.microsoft.com/office/drawing/2014/main" id="{D6C2FF9A-F000-4BFA-9764-458F26D2BEB8}"/>
              </a:ext>
            </a:extLst>
          </p:cNvPr>
          <p:cNvSpPr/>
          <p:nvPr userDrawn="1"/>
        </p:nvSpPr>
        <p:spPr>
          <a:xfrm>
            <a:off x="945193" y="3851690"/>
            <a:ext cx="311510" cy="3115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16" name="Rechthoekige driehoek 15">
            <a:extLst>
              <a:ext uri="{FF2B5EF4-FFF2-40B4-BE49-F238E27FC236}">
                <a16:creationId xmlns:a16="http://schemas.microsoft.com/office/drawing/2014/main" id="{F866BA9A-EA4B-431E-97BE-30B858235F6F}"/>
              </a:ext>
            </a:extLst>
          </p:cNvPr>
          <p:cNvSpPr/>
          <p:nvPr userDrawn="1"/>
        </p:nvSpPr>
        <p:spPr>
          <a:xfrm rot="10800000" flipV="1">
            <a:off x="7656723" y="2321961"/>
            <a:ext cx="4535275" cy="4536040"/>
          </a:xfrm>
          <a:prstGeom prst="rtTriangle">
            <a:avLst/>
          </a:prstGeom>
          <a:solidFill>
            <a:schemeClr val="accent2">
              <a:lumMod val="75000"/>
              <a:alpha val="30000"/>
            </a:schemeClr>
          </a:solidFill>
        </p:spPr>
        <p:txBody>
          <a:bodyPr wrap="square" lIns="0" tIns="0" rIns="0" bIns="0" rtlCol="0" anchor="ctr">
            <a:noAutofit/>
          </a:bodyPr>
          <a:lstStyle/>
          <a:p>
            <a:pPr algn="l"/>
            <a:endParaRPr lang="nl-BE" sz="1600" b="1" dirty="0" err="1">
              <a:latin typeface="+mj-lt"/>
            </a:endParaRPr>
          </a:p>
        </p:txBody>
      </p:sp>
      <p:sp>
        <p:nvSpPr>
          <p:cNvPr id="15" name="Gelijkbenige driehoek 14">
            <a:extLst>
              <a:ext uri="{FF2B5EF4-FFF2-40B4-BE49-F238E27FC236}">
                <a16:creationId xmlns:a16="http://schemas.microsoft.com/office/drawing/2014/main" id="{65CB1868-42A3-4E90-BB35-F6CA3E92B8EE}"/>
              </a:ext>
            </a:extLst>
          </p:cNvPr>
          <p:cNvSpPr/>
          <p:nvPr userDrawn="1"/>
        </p:nvSpPr>
        <p:spPr>
          <a:xfrm rot="16200000">
            <a:off x="11475085"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8" name="Tijdelijke aanduiding voor voettekst 7">
            <a:extLst>
              <a:ext uri="{FF2B5EF4-FFF2-40B4-BE49-F238E27FC236}">
                <a16:creationId xmlns:a16="http://schemas.microsoft.com/office/drawing/2014/main" id="{2CE32172-8644-4130-8C71-119FD7D2F4CA}"/>
              </a:ext>
            </a:extLst>
          </p:cNvPr>
          <p:cNvSpPr>
            <a:spLocks noGrp="1"/>
          </p:cNvSpPr>
          <p:nvPr>
            <p:ph type="ftr" sz="quarter" idx="16"/>
          </p:nvPr>
        </p:nvSpPr>
        <p:spPr/>
        <p:txBody>
          <a:bodyPr/>
          <a:lstStyle>
            <a:lvl1pPr>
              <a:defRPr>
                <a:solidFill>
                  <a:schemeClr val="bg1"/>
                </a:solidFill>
              </a:defRPr>
            </a:lvl1pPr>
          </a:lstStyle>
          <a:p>
            <a:endParaRPr lang="nl-BE" dirty="0"/>
          </a:p>
        </p:txBody>
      </p:sp>
      <p:sp>
        <p:nvSpPr>
          <p:cNvPr id="9" name="Tijdelijke aanduiding voor dianummer 8">
            <a:extLst>
              <a:ext uri="{FF2B5EF4-FFF2-40B4-BE49-F238E27FC236}">
                <a16:creationId xmlns:a16="http://schemas.microsoft.com/office/drawing/2014/main" id="{28163448-3AFD-4FA9-B08F-18AE48B69BF1}"/>
              </a:ext>
            </a:extLst>
          </p:cNvPr>
          <p:cNvSpPr>
            <a:spLocks noGrp="1"/>
          </p:cNvSpPr>
          <p:nvPr>
            <p:ph type="sldNum" sz="quarter" idx="17"/>
          </p:nvPr>
        </p:nvSpPr>
        <p:spPr/>
        <p:txBody>
          <a:bodyPr/>
          <a:lstStyle>
            <a:lvl1pPr>
              <a:defRPr>
                <a:solidFill>
                  <a:schemeClr val="bg1"/>
                </a:solidFill>
              </a:defRPr>
            </a:lvl1p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3350148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ex">
    <p:bg>
      <p:bgPr>
        <a:solidFill>
          <a:schemeClr val="bg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CCEBE6B7-490D-4A8D-9B9C-C75E430100F2}"/>
              </a:ext>
            </a:extLst>
          </p:cNvPr>
          <p:cNvSpPr/>
          <p:nvPr userDrawn="1"/>
        </p:nvSpPr>
        <p:spPr>
          <a:xfrm>
            <a:off x="0" y="1"/>
            <a:ext cx="290857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Rechthoekige driehoek 1">
            <a:extLst>
              <a:ext uri="{FF2B5EF4-FFF2-40B4-BE49-F238E27FC236}">
                <a16:creationId xmlns:a16="http://schemas.microsoft.com/office/drawing/2014/main" id="{E44CB9D5-DE07-42C6-97D0-B66EC16AD2BC}"/>
              </a:ext>
            </a:extLst>
          </p:cNvPr>
          <p:cNvSpPr/>
          <p:nvPr userDrawn="1"/>
        </p:nvSpPr>
        <p:spPr>
          <a:xfrm flipV="1">
            <a:off x="0" y="-1"/>
            <a:ext cx="2908570" cy="2495219"/>
          </a:xfrm>
          <a:prstGeom prst="rtTriangle">
            <a:avLst/>
          </a:prstGeom>
          <a:solidFill>
            <a:schemeClr val="accent3">
              <a:lumMod val="75000"/>
              <a:alpha val="30000"/>
            </a:schemeClr>
          </a:solidFill>
        </p:spPr>
        <p:txBody>
          <a:bodyPr wrap="square" lIns="0" tIns="0" rIns="0" bIns="0" rtlCol="0" anchor="ctr">
            <a:noAutofit/>
          </a:bodyPr>
          <a:lstStyle/>
          <a:p>
            <a:pPr algn="l"/>
            <a:endParaRPr lang="nl-BE" sz="1600" b="1" dirty="0" err="1">
              <a:latin typeface="+mj-lt"/>
            </a:endParaRPr>
          </a:p>
        </p:txBody>
      </p:sp>
      <p:sp>
        <p:nvSpPr>
          <p:cNvPr id="3" name="Tijdelijke aanduiding voor inhoud 2">
            <a:extLst>
              <a:ext uri="{FF2B5EF4-FFF2-40B4-BE49-F238E27FC236}">
                <a16:creationId xmlns:a16="http://schemas.microsoft.com/office/drawing/2014/main" id="{120D7A79-D2CD-4715-91F0-318D4B76503A}"/>
              </a:ext>
            </a:extLst>
          </p:cNvPr>
          <p:cNvSpPr>
            <a:spLocks noGrp="1"/>
          </p:cNvSpPr>
          <p:nvPr>
            <p:ph idx="1" hasCustomPrompt="1"/>
          </p:nvPr>
        </p:nvSpPr>
        <p:spPr>
          <a:xfrm>
            <a:off x="3189574" y="1965012"/>
            <a:ext cx="8427293" cy="523678"/>
          </a:xfrm>
        </p:spPr>
        <p:txBody>
          <a:bodyPr/>
          <a:lstStyle>
            <a:lvl1pPr marL="0" indent="0">
              <a:lnSpc>
                <a:spcPts val="3800"/>
              </a:lnSpc>
              <a:spcBef>
                <a:spcPts val="2200"/>
              </a:spcBef>
              <a:buFont typeface="Arial" panose="020B0604020202020204" pitchFamily="34" charset="0"/>
              <a:buNone/>
              <a:defRPr sz="2800" b="1">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Hoofdstuktitel</a:t>
            </a:r>
          </a:p>
        </p:txBody>
      </p:sp>
      <p:sp>
        <p:nvSpPr>
          <p:cNvPr id="10" name="Tijdelijke aanduiding voor inhoud 2">
            <a:extLst>
              <a:ext uri="{FF2B5EF4-FFF2-40B4-BE49-F238E27FC236}">
                <a16:creationId xmlns:a16="http://schemas.microsoft.com/office/drawing/2014/main" id="{B6ADA10F-2FE1-4ACB-A4D0-9A399CF37F02}"/>
              </a:ext>
            </a:extLst>
          </p:cNvPr>
          <p:cNvSpPr>
            <a:spLocks noGrp="1"/>
          </p:cNvSpPr>
          <p:nvPr>
            <p:ph idx="15" hasCustomPrompt="1"/>
          </p:nvPr>
        </p:nvSpPr>
        <p:spPr>
          <a:xfrm>
            <a:off x="3189574" y="2723884"/>
            <a:ext cx="8427293" cy="523678"/>
          </a:xfrm>
        </p:spPr>
        <p:txBody>
          <a:bodyPr/>
          <a:lstStyle>
            <a:lvl1pPr marL="0" indent="0">
              <a:lnSpc>
                <a:spcPts val="3800"/>
              </a:lnSpc>
              <a:spcBef>
                <a:spcPts val="2200"/>
              </a:spcBef>
              <a:buFont typeface="Arial" panose="020B0604020202020204" pitchFamily="34" charset="0"/>
              <a:buNone/>
              <a:defRPr sz="2800" b="1">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Hoofdstuktitel</a:t>
            </a:r>
          </a:p>
        </p:txBody>
      </p:sp>
      <p:sp>
        <p:nvSpPr>
          <p:cNvPr id="18" name="Tijdelijke aanduiding voor inhoud 2">
            <a:extLst>
              <a:ext uri="{FF2B5EF4-FFF2-40B4-BE49-F238E27FC236}">
                <a16:creationId xmlns:a16="http://schemas.microsoft.com/office/drawing/2014/main" id="{55E2188C-82E1-4588-B24D-46E992FC0ECB}"/>
              </a:ext>
            </a:extLst>
          </p:cNvPr>
          <p:cNvSpPr>
            <a:spLocks noGrp="1"/>
          </p:cNvSpPr>
          <p:nvPr>
            <p:ph idx="17" hasCustomPrompt="1"/>
          </p:nvPr>
        </p:nvSpPr>
        <p:spPr>
          <a:xfrm>
            <a:off x="3189574" y="3479257"/>
            <a:ext cx="8427293" cy="523678"/>
          </a:xfrm>
        </p:spPr>
        <p:txBody>
          <a:bodyPr/>
          <a:lstStyle>
            <a:lvl1pPr marL="0" indent="0">
              <a:lnSpc>
                <a:spcPts val="3800"/>
              </a:lnSpc>
              <a:spcBef>
                <a:spcPts val="2200"/>
              </a:spcBef>
              <a:buFont typeface="Arial" panose="020B0604020202020204" pitchFamily="34" charset="0"/>
              <a:buNone/>
              <a:defRPr sz="2800" b="1">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Hoofdstuktitel</a:t>
            </a:r>
          </a:p>
        </p:txBody>
      </p:sp>
      <p:sp>
        <p:nvSpPr>
          <p:cNvPr id="20" name="Tijdelijke aanduiding voor inhoud 2">
            <a:extLst>
              <a:ext uri="{FF2B5EF4-FFF2-40B4-BE49-F238E27FC236}">
                <a16:creationId xmlns:a16="http://schemas.microsoft.com/office/drawing/2014/main" id="{CC3C59BA-487C-4DCE-A21C-DE75F87F7BAD}"/>
              </a:ext>
            </a:extLst>
          </p:cNvPr>
          <p:cNvSpPr>
            <a:spLocks noGrp="1"/>
          </p:cNvSpPr>
          <p:nvPr>
            <p:ph idx="19" hasCustomPrompt="1"/>
          </p:nvPr>
        </p:nvSpPr>
        <p:spPr>
          <a:xfrm>
            <a:off x="3189574" y="4234630"/>
            <a:ext cx="8427293" cy="523678"/>
          </a:xfrm>
        </p:spPr>
        <p:txBody>
          <a:bodyPr/>
          <a:lstStyle>
            <a:lvl1pPr marL="0" indent="0">
              <a:lnSpc>
                <a:spcPts val="3800"/>
              </a:lnSpc>
              <a:spcBef>
                <a:spcPts val="2200"/>
              </a:spcBef>
              <a:buFont typeface="Arial" panose="020B0604020202020204" pitchFamily="34" charset="0"/>
              <a:buNone/>
              <a:defRPr sz="2800" b="1">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Hoofdstuktitel</a:t>
            </a:r>
          </a:p>
        </p:txBody>
      </p:sp>
      <p:sp>
        <p:nvSpPr>
          <p:cNvPr id="22" name="Tijdelijke aanduiding voor inhoud 2">
            <a:extLst>
              <a:ext uri="{FF2B5EF4-FFF2-40B4-BE49-F238E27FC236}">
                <a16:creationId xmlns:a16="http://schemas.microsoft.com/office/drawing/2014/main" id="{180A7907-3169-481D-8674-AF3B0ED40CCA}"/>
              </a:ext>
            </a:extLst>
          </p:cNvPr>
          <p:cNvSpPr>
            <a:spLocks noGrp="1"/>
          </p:cNvSpPr>
          <p:nvPr>
            <p:ph idx="21" hasCustomPrompt="1"/>
          </p:nvPr>
        </p:nvSpPr>
        <p:spPr>
          <a:xfrm>
            <a:off x="3189574" y="4990003"/>
            <a:ext cx="8427293" cy="523678"/>
          </a:xfrm>
        </p:spPr>
        <p:txBody>
          <a:bodyPr/>
          <a:lstStyle>
            <a:lvl1pPr marL="0" indent="0">
              <a:lnSpc>
                <a:spcPts val="3800"/>
              </a:lnSpc>
              <a:spcBef>
                <a:spcPts val="2200"/>
              </a:spcBef>
              <a:buFont typeface="Arial" panose="020B0604020202020204" pitchFamily="34" charset="0"/>
              <a:buNone/>
              <a:defRPr sz="2800" b="1">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Hoofdstuktitel</a:t>
            </a:r>
          </a:p>
        </p:txBody>
      </p:sp>
      <p:sp>
        <p:nvSpPr>
          <p:cNvPr id="14" name="Tekstvak 13">
            <a:extLst>
              <a:ext uri="{FF2B5EF4-FFF2-40B4-BE49-F238E27FC236}">
                <a16:creationId xmlns:a16="http://schemas.microsoft.com/office/drawing/2014/main" id="{8DC82B8D-FA17-4BE4-A52F-A63703B07994}"/>
              </a:ext>
            </a:extLst>
          </p:cNvPr>
          <p:cNvSpPr txBox="1"/>
          <p:nvPr userDrawn="1"/>
        </p:nvSpPr>
        <p:spPr>
          <a:xfrm>
            <a:off x="532389" y="285502"/>
            <a:ext cx="1846251" cy="307777"/>
          </a:xfrm>
          <a:prstGeom prst="rect">
            <a:avLst/>
          </a:prstGeom>
          <a:noFill/>
        </p:spPr>
        <p:txBody>
          <a:bodyPr wrap="square" lIns="0" tIns="0" rIns="0" bIns="0" rtlCol="0" anchor="b" anchorCtr="0">
            <a:noAutofit/>
          </a:bodyPr>
          <a:lstStyle/>
          <a:p>
            <a:r>
              <a:rPr lang="nl-BE" sz="1400" b="1" dirty="0">
                <a:solidFill>
                  <a:schemeClr val="bg1"/>
                </a:solidFill>
                <a:latin typeface="+mj-lt"/>
              </a:rPr>
              <a:t>INHOUDSTAFEL</a:t>
            </a:r>
          </a:p>
        </p:txBody>
      </p:sp>
      <p:sp>
        <p:nvSpPr>
          <p:cNvPr id="24" name="Gedeeltelijke cirkel 23">
            <a:extLst>
              <a:ext uri="{FF2B5EF4-FFF2-40B4-BE49-F238E27FC236}">
                <a16:creationId xmlns:a16="http://schemas.microsoft.com/office/drawing/2014/main" id="{AB8B6E89-9AFC-4195-8F9C-6DEC72475CA5}"/>
              </a:ext>
            </a:extLst>
          </p:cNvPr>
          <p:cNvSpPr/>
          <p:nvPr userDrawn="1"/>
        </p:nvSpPr>
        <p:spPr>
          <a:xfrm rot="16200000">
            <a:off x="11099102" y="-434087"/>
            <a:ext cx="868172" cy="868172"/>
          </a:xfrm>
          <a:prstGeom prst="pie">
            <a:avLst>
              <a:gd name="adj1" fmla="val 5397516"/>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5" name="Rechthoekige driehoek 24">
            <a:extLst>
              <a:ext uri="{FF2B5EF4-FFF2-40B4-BE49-F238E27FC236}">
                <a16:creationId xmlns:a16="http://schemas.microsoft.com/office/drawing/2014/main" id="{F2567CB6-D947-4E01-8B18-84F7A085D765}"/>
              </a:ext>
            </a:extLst>
          </p:cNvPr>
          <p:cNvSpPr/>
          <p:nvPr userDrawn="1"/>
        </p:nvSpPr>
        <p:spPr>
          <a:xfrm rot="8100000">
            <a:off x="11226244" y="561226"/>
            <a:ext cx="613892" cy="613892"/>
          </a:xfrm>
          <a:prstGeom prst="rtTriangle">
            <a:avLst/>
          </a:prstGeom>
          <a:solidFill>
            <a:schemeClr val="tx1"/>
          </a:solidFill>
        </p:spPr>
        <p:txBody>
          <a:bodyPr wrap="square" lIns="0" tIns="0" rIns="0" bIns="0" rtlCol="0" anchor="ctr">
            <a:spAutoFit/>
          </a:bodyPr>
          <a:lstStyle/>
          <a:p>
            <a:pPr algn="l"/>
            <a:endParaRPr lang="nl-BE" sz="1600" b="1" dirty="0" err="1">
              <a:latin typeface="+mj-lt"/>
            </a:endParaRPr>
          </a:p>
        </p:txBody>
      </p:sp>
      <p:pic>
        <p:nvPicPr>
          <p:cNvPr id="36" name="Graphic 35">
            <a:extLst>
              <a:ext uri="{FF2B5EF4-FFF2-40B4-BE49-F238E27FC236}">
                <a16:creationId xmlns:a16="http://schemas.microsoft.com/office/drawing/2014/main" id="{1FC88F60-DD72-4706-A61A-B98E850DB7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8813" y="6221683"/>
            <a:ext cx="1153603" cy="366439"/>
          </a:xfrm>
          <a:prstGeom prst="rect">
            <a:avLst/>
          </a:prstGeom>
        </p:spPr>
      </p:pic>
      <p:sp>
        <p:nvSpPr>
          <p:cNvPr id="11" name="Tijdelijke aanduiding voor voettekst 10">
            <a:extLst>
              <a:ext uri="{FF2B5EF4-FFF2-40B4-BE49-F238E27FC236}">
                <a16:creationId xmlns:a16="http://schemas.microsoft.com/office/drawing/2014/main" id="{464A832F-D2A2-487E-8ADB-C884AC68C401}"/>
              </a:ext>
            </a:extLst>
          </p:cNvPr>
          <p:cNvSpPr>
            <a:spLocks noGrp="1"/>
          </p:cNvSpPr>
          <p:nvPr>
            <p:ph type="ftr" sz="quarter" idx="22"/>
          </p:nvPr>
        </p:nvSpPr>
        <p:spPr/>
        <p:txBody>
          <a:bodyPr/>
          <a:lstStyle/>
          <a:p>
            <a:endParaRPr lang="nl-BE" dirty="0"/>
          </a:p>
        </p:txBody>
      </p:sp>
      <p:sp>
        <p:nvSpPr>
          <p:cNvPr id="12" name="Tijdelijke aanduiding voor dianummer 11">
            <a:extLst>
              <a:ext uri="{FF2B5EF4-FFF2-40B4-BE49-F238E27FC236}">
                <a16:creationId xmlns:a16="http://schemas.microsoft.com/office/drawing/2014/main" id="{89829546-82C6-4268-95FD-7E5B30B19692}"/>
              </a:ext>
            </a:extLst>
          </p:cNvPr>
          <p:cNvSpPr>
            <a:spLocks noGrp="1"/>
          </p:cNvSpPr>
          <p:nvPr>
            <p:ph type="sldNum" sz="quarter" idx="23"/>
          </p:nvPr>
        </p:nvSpPr>
        <p:spPr/>
        <p:txBody>
          <a:bodyPr/>
          <a:lstStyle/>
          <a:p>
            <a:fld id="{FF88DA20-ED00-471C-9170-60F590CB400A}" type="slidenum">
              <a:rPr lang="nl-BE" smtClean="0"/>
              <a:pPr/>
              <a:t>‹#›</a:t>
            </a:fld>
            <a:endParaRPr lang="nl-BE" dirty="0"/>
          </a:p>
        </p:txBody>
      </p:sp>
      <p:sp>
        <p:nvSpPr>
          <p:cNvPr id="21" name="Tijdelijke aanduiding voor tekst 9">
            <a:extLst>
              <a:ext uri="{FF2B5EF4-FFF2-40B4-BE49-F238E27FC236}">
                <a16:creationId xmlns:a16="http://schemas.microsoft.com/office/drawing/2014/main" id="{694FB80A-610F-4815-9687-9D235918D20B}"/>
              </a:ext>
            </a:extLst>
          </p:cNvPr>
          <p:cNvSpPr>
            <a:spLocks noGrp="1"/>
          </p:cNvSpPr>
          <p:nvPr>
            <p:ph type="body" sz="quarter" idx="14" hasCustomPrompt="1"/>
          </p:nvPr>
        </p:nvSpPr>
        <p:spPr>
          <a:xfrm>
            <a:off x="1721553" y="1964533"/>
            <a:ext cx="1163632" cy="527187"/>
          </a:xfrm>
        </p:spPr>
        <p:txBody>
          <a:bodyPr lIns="0" tIns="0" rIns="0" bIns="0" anchor="ctr" anchorCtr="0">
            <a:noAutofit/>
          </a:bodyPr>
          <a:lstStyle>
            <a:lvl1pPr algn="ctr">
              <a:buNone/>
              <a:defRPr sz="4800" b="1">
                <a:solidFill>
                  <a:schemeClr val="bg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NL" dirty="0" err="1"/>
              <a:t>Nr</a:t>
            </a:r>
            <a:endParaRPr lang="nl-BE" dirty="0"/>
          </a:p>
        </p:txBody>
      </p:sp>
      <p:sp>
        <p:nvSpPr>
          <p:cNvPr id="23" name="Tijdelijke aanduiding voor tekst 9">
            <a:extLst>
              <a:ext uri="{FF2B5EF4-FFF2-40B4-BE49-F238E27FC236}">
                <a16:creationId xmlns:a16="http://schemas.microsoft.com/office/drawing/2014/main" id="{4CD2ED6E-8524-4D75-AF5B-4206754D9C3B}"/>
              </a:ext>
            </a:extLst>
          </p:cNvPr>
          <p:cNvSpPr>
            <a:spLocks noGrp="1"/>
          </p:cNvSpPr>
          <p:nvPr>
            <p:ph type="body" sz="quarter" idx="24" hasCustomPrompt="1"/>
          </p:nvPr>
        </p:nvSpPr>
        <p:spPr>
          <a:xfrm>
            <a:off x="1721553" y="2722129"/>
            <a:ext cx="1163632" cy="527187"/>
          </a:xfrm>
        </p:spPr>
        <p:txBody>
          <a:bodyPr lIns="0" tIns="0" rIns="0" bIns="0" anchor="ctr" anchorCtr="0">
            <a:noAutofit/>
          </a:bodyPr>
          <a:lstStyle>
            <a:lvl1pPr algn="ctr">
              <a:buNone/>
              <a:defRPr sz="4800" b="1">
                <a:solidFill>
                  <a:schemeClr val="bg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NL" dirty="0" err="1"/>
              <a:t>Nr</a:t>
            </a:r>
            <a:endParaRPr lang="nl-BE" dirty="0"/>
          </a:p>
        </p:txBody>
      </p:sp>
      <p:sp>
        <p:nvSpPr>
          <p:cNvPr id="26" name="Tijdelijke aanduiding voor tekst 9">
            <a:extLst>
              <a:ext uri="{FF2B5EF4-FFF2-40B4-BE49-F238E27FC236}">
                <a16:creationId xmlns:a16="http://schemas.microsoft.com/office/drawing/2014/main" id="{34CBDEAC-E2C6-4215-B6CC-F5FFBF1A28E1}"/>
              </a:ext>
            </a:extLst>
          </p:cNvPr>
          <p:cNvSpPr>
            <a:spLocks noGrp="1"/>
          </p:cNvSpPr>
          <p:nvPr>
            <p:ph type="body" sz="quarter" idx="25" hasCustomPrompt="1"/>
          </p:nvPr>
        </p:nvSpPr>
        <p:spPr>
          <a:xfrm>
            <a:off x="1721553" y="3476227"/>
            <a:ext cx="1163632" cy="527187"/>
          </a:xfrm>
        </p:spPr>
        <p:txBody>
          <a:bodyPr lIns="0" tIns="0" rIns="0" bIns="0" anchor="ctr" anchorCtr="0">
            <a:noAutofit/>
          </a:bodyPr>
          <a:lstStyle>
            <a:lvl1pPr algn="ctr">
              <a:buNone/>
              <a:defRPr sz="4800" b="1">
                <a:solidFill>
                  <a:schemeClr val="bg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NL" dirty="0" err="1"/>
              <a:t>Nr</a:t>
            </a:r>
            <a:endParaRPr lang="nl-BE" dirty="0"/>
          </a:p>
        </p:txBody>
      </p:sp>
      <p:sp>
        <p:nvSpPr>
          <p:cNvPr id="32" name="Tijdelijke aanduiding voor tekst 9">
            <a:extLst>
              <a:ext uri="{FF2B5EF4-FFF2-40B4-BE49-F238E27FC236}">
                <a16:creationId xmlns:a16="http://schemas.microsoft.com/office/drawing/2014/main" id="{E063C99A-D862-4C93-BB07-700AB16790CF}"/>
              </a:ext>
            </a:extLst>
          </p:cNvPr>
          <p:cNvSpPr>
            <a:spLocks noGrp="1"/>
          </p:cNvSpPr>
          <p:nvPr>
            <p:ph type="body" sz="quarter" idx="26" hasCustomPrompt="1"/>
          </p:nvPr>
        </p:nvSpPr>
        <p:spPr>
          <a:xfrm>
            <a:off x="1721553" y="4230325"/>
            <a:ext cx="1163632" cy="527187"/>
          </a:xfrm>
        </p:spPr>
        <p:txBody>
          <a:bodyPr lIns="0" tIns="0" rIns="0" bIns="0" anchor="ctr" anchorCtr="0">
            <a:noAutofit/>
          </a:bodyPr>
          <a:lstStyle>
            <a:lvl1pPr algn="ctr">
              <a:buNone/>
              <a:defRPr sz="4800" b="1">
                <a:solidFill>
                  <a:schemeClr val="bg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NL" dirty="0" err="1"/>
              <a:t>Nr</a:t>
            </a:r>
            <a:endParaRPr lang="nl-BE" dirty="0"/>
          </a:p>
        </p:txBody>
      </p:sp>
      <p:sp>
        <p:nvSpPr>
          <p:cNvPr id="33" name="Tijdelijke aanduiding voor tekst 9">
            <a:extLst>
              <a:ext uri="{FF2B5EF4-FFF2-40B4-BE49-F238E27FC236}">
                <a16:creationId xmlns:a16="http://schemas.microsoft.com/office/drawing/2014/main" id="{AABC4D4F-825C-4288-BB28-24C14B24A4C9}"/>
              </a:ext>
            </a:extLst>
          </p:cNvPr>
          <p:cNvSpPr>
            <a:spLocks noGrp="1"/>
          </p:cNvSpPr>
          <p:nvPr>
            <p:ph type="body" sz="quarter" idx="27" hasCustomPrompt="1"/>
          </p:nvPr>
        </p:nvSpPr>
        <p:spPr>
          <a:xfrm>
            <a:off x="1721553" y="4986494"/>
            <a:ext cx="1163632" cy="527187"/>
          </a:xfrm>
        </p:spPr>
        <p:txBody>
          <a:bodyPr lIns="0" tIns="0" rIns="0" bIns="0" anchor="ctr" anchorCtr="0">
            <a:noAutofit/>
          </a:bodyPr>
          <a:lstStyle>
            <a:lvl1pPr algn="ctr">
              <a:buNone/>
              <a:defRPr sz="4800" b="1">
                <a:solidFill>
                  <a:schemeClr val="bg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NL" dirty="0" err="1"/>
              <a:t>Nr</a:t>
            </a:r>
            <a:endParaRPr lang="nl-BE" dirty="0"/>
          </a:p>
        </p:txBody>
      </p:sp>
    </p:spTree>
    <p:extLst>
      <p:ext uri="{BB962C8B-B14F-4D97-AF65-F5344CB8AC3E}">
        <p14:creationId xmlns:p14="http://schemas.microsoft.com/office/powerpoint/2010/main" val="12610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animBg="1"/>
      <p:bldP spid="25"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dex">
    <p:bg>
      <p:bgPr>
        <a:solidFill>
          <a:schemeClr val="bg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CCEBE6B7-490D-4A8D-9B9C-C75E430100F2}"/>
              </a:ext>
            </a:extLst>
          </p:cNvPr>
          <p:cNvSpPr/>
          <p:nvPr userDrawn="1"/>
        </p:nvSpPr>
        <p:spPr>
          <a:xfrm>
            <a:off x="0" y="1"/>
            <a:ext cx="290857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Rechthoekige driehoek 1">
            <a:extLst>
              <a:ext uri="{FF2B5EF4-FFF2-40B4-BE49-F238E27FC236}">
                <a16:creationId xmlns:a16="http://schemas.microsoft.com/office/drawing/2014/main" id="{E44CB9D5-DE07-42C6-97D0-B66EC16AD2BC}"/>
              </a:ext>
            </a:extLst>
          </p:cNvPr>
          <p:cNvSpPr/>
          <p:nvPr userDrawn="1"/>
        </p:nvSpPr>
        <p:spPr>
          <a:xfrm flipV="1">
            <a:off x="0" y="-1"/>
            <a:ext cx="2908570" cy="2495219"/>
          </a:xfrm>
          <a:prstGeom prst="rtTriangle">
            <a:avLst/>
          </a:prstGeom>
          <a:solidFill>
            <a:schemeClr val="accent2">
              <a:lumMod val="75000"/>
              <a:alpha val="30000"/>
            </a:schemeClr>
          </a:solidFill>
        </p:spPr>
        <p:txBody>
          <a:bodyPr wrap="square" lIns="0" tIns="0" rIns="0" bIns="0" rtlCol="0" anchor="ctr">
            <a:noAutofit/>
          </a:bodyPr>
          <a:lstStyle/>
          <a:p>
            <a:pPr algn="l"/>
            <a:endParaRPr lang="nl-BE" sz="1600" b="1" dirty="0" err="1">
              <a:latin typeface="+mj-lt"/>
            </a:endParaRPr>
          </a:p>
        </p:txBody>
      </p:sp>
      <p:sp>
        <p:nvSpPr>
          <p:cNvPr id="3" name="Tijdelijke aanduiding voor inhoud 2">
            <a:extLst>
              <a:ext uri="{FF2B5EF4-FFF2-40B4-BE49-F238E27FC236}">
                <a16:creationId xmlns:a16="http://schemas.microsoft.com/office/drawing/2014/main" id="{120D7A79-D2CD-4715-91F0-318D4B76503A}"/>
              </a:ext>
            </a:extLst>
          </p:cNvPr>
          <p:cNvSpPr>
            <a:spLocks noGrp="1"/>
          </p:cNvSpPr>
          <p:nvPr>
            <p:ph idx="1" hasCustomPrompt="1"/>
          </p:nvPr>
        </p:nvSpPr>
        <p:spPr>
          <a:xfrm>
            <a:off x="3189574" y="1965012"/>
            <a:ext cx="8427293" cy="523678"/>
          </a:xfrm>
        </p:spPr>
        <p:txBody>
          <a:bodyPr/>
          <a:lstStyle>
            <a:lvl1pPr marL="0" indent="0">
              <a:lnSpc>
                <a:spcPts val="3800"/>
              </a:lnSpc>
              <a:spcBef>
                <a:spcPts val="2200"/>
              </a:spcBef>
              <a:buFont typeface="Arial" panose="020B0604020202020204" pitchFamily="34" charset="0"/>
              <a:buNone/>
              <a:defRPr sz="2800" b="1">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Hoofdstuktitel</a:t>
            </a:r>
          </a:p>
        </p:txBody>
      </p:sp>
      <p:sp>
        <p:nvSpPr>
          <p:cNvPr id="10" name="Tijdelijke aanduiding voor inhoud 2">
            <a:extLst>
              <a:ext uri="{FF2B5EF4-FFF2-40B4-BE49-F238E27FC236}">
                <a16:creationId xmlns:a16="http://schemas.microsoft.com/office/drawing/2014/main" id="{B6ADA10F-2FE1-4ACB-A4D0-9A399CF37F02}"/>
              </a:ext>
            </a:extLst>
          </p:cNvPr>
          <p:cNvSpPr>
            <a:spLocks noGrp="1"/>
          </p:cNvSpPr>
          <p:nvPr>
            <p:ph idx="15" hasCustomPrompt="1"/>
          </p:nvPr>
        </p:nvSpPr>
        <p:spPr>
          <a:xfrm>
            <a:off x="3189574" y="2723884"/>
            <a:ext cx="8427293" cy="523678"/>
          </a:xfrm>
        </p:spPr>
        <p:txBody>
          <a:bodyPr/>
          <a:lstStyle>
            <a:lvl1pPr marL="0" indent="0">
              <a:lnSpc>
                <a:spcPts val="3800"/>
              </a:lnSpc>
              <a:spcBef>
                <a:spcPts val="2200"/>
              </a:spcBef>
              <a:buFont typeface="Arial" panose="020B0604020202020204" pitchFamily="34" charset="0"/>
              <a:buNone/>
              <a:defRPr sz="2800" b="1">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Hoofdstuktitel</a:t>
            </a:r>
          </a:p>
        </p:txBody>
      </p:sp>
      <p:sp>
        <p:nvSpPr>
          <p:cNvPr id="18" name="Tijdelijke aanduiding voor inhoud 2">
            <a:extLst>
              <a:ext uri="{FF2B5EF4-FFF2-40B4-BE49-F238E27FC236}">
                <a16:creationId xmlns:a16="http://schemas.microsoft.com/office/drawing/2014/main" id="{55E2188C-82E1-4588-B24D-46E992FC0ECB}"/>
              </a:ext>
            </a:extLst>
          </p:cNvPr>
          <p:cNvSpPr>
            <a:spLocks noGrp="1"/>
          </p:cNvSpPr>
          <p:nvPr>
            <p:ph idx="17" hasCustomPrompt="1"/>
          </p:nvPr>
        </p:nvSpPr>
        <p:spPr>
          <a:xfrm>
            <a:off x="3189574" y="3479257"/>
            <a:ext cx="8427293" cy="523678"/>
          </a:xfrm>
        </p:spPr>
        <p:txBody>
          <a:bodyPr/>
          <a:lstStyle>
            <a:lvl1pPr marL="0" indent="0">
              <a:lnSpc>
                <a:spcPts val="3800"/>
              </a:lnSpc>
              <a:spcBef>
                <a:spcPts val="2200"/>
              </a:spcBef>
              <a:buFont typeface="Arial" panose="020B0604020202020204" pitchFamily="34" charset="0"/>
              <a:buNone/>
              <a:defRPr sz="2800" b="1">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Hoofdstuktitel</a:t>
            </a:r>
          </a:p>
        </p:txBody>
      </p:sp>
      <p:sp>
        <p:nvSpPr>
          <p:cNvPr id="20" name="Tijdelijke aanduiding voor inhoud 2">
            <a:extLst>
              <a:ext uri="{FF2B5EF4-FFF2-40B4-BE49-F238E27FC236}">
                <a16:creationId xmlns:a16="http://schemas.microsoft.com/office/drawing/2014/main" id="{CC3C59BA-487C-4DCE-A21C-DE75F87F7BAD}"/>
              </a:ext>
            </a:extLst>
          </p:cNvPr>
          <p:cNvSpPr>
            <a:spLocks noGrp="1"/>
          </p:cNvSpPr>
          <p:nvPr>
            <p:ph idx="19" hasCustomPrompt="1"/>
          </p:nvPr>
        </p:nvSpPr>
        <p:spPr>
          <a:xfrm>
            <a:off x="3189574" y="4234630"/>
            <a:ext cx="8427293" cy="523678"/>
          </a:xfrm>
        </p:spPr>
        <p:txBody>
          <a:bodyPr/>
          <a:lstStyle>
            <a:lvl1pPr marL="0" indent="0">
              <a:lnSpc>
                <a:spcPts val="3800"/>
              </a:lnSpc>
              <a:spcBef>
                <a:spcPts val="2200"/>
              </a:spcBef>
              <a:buFont typeface="Arial" panose="020B0604020202020204" pitchFamily="34" charset="0"/>
              <a:buNone/>
              <a:defRPr sz="2800" b="1">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Hoofdstuktitel</a:t>
            </a:r>
          </a:p>
        </p:txBody>
      </p:sp>
      <p:sp>
        <p:nvSpPr>
          <p:cNvPr id="22" name="Tijdelijke aanduiding voor inhoud 2">
            <a:extLst>
              <a:ext uri="{FF2B5EF4-FFF2-40B4-BE49-F238E27FC236}">
                <a16:creationId xmlns:a16="http://schemas.microsoft.com/office/drawing/2014/main" id="{180A7907-3169-481D-8674-AF3B0ED40CCA}"/>
              </a:ext>
            </a:extLst>
          </p:cNvPr>
          <p:cNvSpPr>
            <a:spLocks noGrp="1"/>
          </p:cNvSpPr>
          <p:nvPr>
            <p:ph idx="21" hasCustomPrompt="1"/>
          </p:nvPr>
        </p:nvSpPr>
        <p:spPr>
          <a:xfrm>
            <a:off x="3189574" y="4990003"/>
            <a:ext cx="8427293" cy="523678"/>
          </a:xfrm>
        </p:spPr>
        <p:txBody>
          <a:bodyPr/>
          <a:lstStyle>
            <a:lvl1pPr marL="0" indent="0">
              <a:lnSpc>
                <a:spcPts val="3800"/>
              </a:lnSpc>
              <a:spcBef>
                <a:spcPts val="2200"/>
              </a:spcBef>
              <a:buFont typeface="Arial" panose="020B0604020202020204" pitchFamily="34" charset="0"/>
              <a:buNone/>
              <a:defRPr sz="2800" b="1">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Hoofdstuktitel</a:t>
            </a:r>
          </a:p>
        </p:txBody>
      </p:sp>
      <p:sp>
        <p:nvSpPr>
          <p:cNvPr id="14" name="Tekstvak 13">
            <a:extLst>
              <a:ext uri="{FF2B5EF4-FFF2-40B4-BE49-F238E27FC236}">
                <a16:creationId xmlns:a16="http://schemas.microsoft.com/office/drawing/2014/main" id="{8DC82B8D-FA17-4BE4-A52F-A63703B07994}"/>
              </a:ext>
            </a:extLst>
          </p:cNvPr>
          <p:cNvSpPr txBox="1"/>
          <p:nvPr userDrawn="1"/>
        </p:nvSpPr>
        <p:spPr>
          <a:xfrm>
            <a:off x="532389" y="285502"/>
            <a:ext cx="1846251" cy="307777"/>
          </a:xfrm>
          <a:prstGeom prst="rect">
            <a:avLst/>
          </a:prstGeom>
          <a:noFill/>
        </p:spPr>
        <p:txBody>
          <a:bodyPr wrap="square" lIns="0" tIns="0" rIns="0" bIns="0" rtlCol="0" anchor="b" anchorCtr="0">
            <a:noAutofit/>
          </a:bodyPr>
          <a:lstStyle/>
          <a:p>
            <a:r>
              <a:rPr lang="nl-BE" sz="1400" b="1" dirty="0">
                <a:solidFill>
                  <a:schemeClr val="bg1"/>
                </a:solidFill>
                <a:latin typeface="+mj-lt"/>
              </a:rPr>
              <a:t>INHOUDSTAFEL</a:t>
            </a:r>
          </a:p>
        </p:txBody>
      </p:sp>
      <p:sp>
        <p:nvSpPr>
          <p:cNvPr id="24" name="Gedeeltelijke cirkel 23">
            <a:extLst>
              <a:ext uri="{FF2B5EF4-FFF2-40B4-BE49-F238E27FC236}">
                <a16:creationId xmlns:a16="http://schemas.microsoft.com/office/drawing/2014/main" id="{AB8B6E89-9AFC-4195-8F9C-6DEC72475CA5}"/>
              </a:ext>
            </a:extLst>
          </p:cNvPr>
          <p:cNvSpPr/>
          <p:nvPr userDrawn="1"/>
        </p:nvSpPr>
        <p:spPr>
          <a:xfrm rot="16200000">
            <a:off x="11099102" y="-434087"/>
            <a:ext cx="868172" cy="868172"/>
          </a:xfrm>
          <a:prstGeom prst="pie">
            <a:avLst>
              <a:gd name="adj1" fmla="val 5397516"/>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5" name="Rechthoekige driehoek 24">
            <a:extLst>
              <a:ext uri="{FF2B5EF4-FFF2-40B4-BE49-F238E27FC236}">
                <a16:creationId xmlns:a16="http://schemas.microsoft.com/office/drawing/2014/main" id="{F2567CB6-D947-4E01-8B18-84F7A085D765}"/>
              </a:ext>
            </a:extLst>
          </p:cNvPr>
          <p:cNvSpPr/>
          <p:nvPr userDrawn="1"/>
        </p:nvSpPr>
        <p:spPr>
          <a:xfrm rot="8100000">
            <a:off x="11226244" y="561226"/>
            <a:ext cx="613892" cy="613892"/>
          </a:xfrm>
          <a:prstGeom prst="rtTriangle">
            <a:avLst/>
          </a:prstGeom>
          <a:solidFill>
            <a:schemeClr val="tx1"/>
          </a:solidFill>
        </p:spPr>
        <p:txBody>
          <a:bodyPr wrap="square" lIns="0" tIns="0" rIns="0" bIns="0" rtlCol="0" anchor="ctr">
            <a:spAutoFit/>
          </a:bodyPr>
          <a:lstStyle/>
          <a:p>
            <a:pPr algn="l"/>
            <a:endParaRPr lang="nl-BE" sz="1600" b="1" dirty="0" err="1">
              <a:latin typeface="+mj-lt"/>
            </a:endParaRPr>
          </a:p>
        </p:txBody>
      </p:sp>
      <p:sp>
        <p:nvSpPr>
          <p:cNvPr id="26" name="Gelijkbenige driehoek 25">
            <a:extLst>
              <a:ext uri="{FF2B5EF4-FFF2-40B4-BE49-F238E27FC236}">
                <a16:creationId xmlns:a16="http://schemas.microsoft.com/office/drawing/2014/main" id="{F10BB95C-90A0-476B-9413-C370915DE4B2}"/>
              </a:ext>
            </a:extLst>
          </p:cNvPr>
          <p:cNvSpPr/>
          <p:nvPr userDrawn="1"/>
        </p:nvSpPr>
        <p:spPr>
          <a:xfrm rot="5400000">
            <a:off x="520048"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23" name="Graphic 22">
            <a:extLst>
              <a:ext uri="{FF2B5EF4-FFF2-40B4-BE49-F238E27FC236}">
                <a16:creationId xmlns:a16="http://schemas.microsoft.com/office/drawing/2014/main" id="{37513B6C-A195-4AD6-BC26-9E6302BBBC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9817" y="6221683"/>
            <a:ext cx="1153603" cy="366439"/>
          </a:xfrm>
          <a:prstGeom prst="rect">
            <a:avLst/>
          </a:prstGeom>
        </p:spPr>
      </p:pic>
      <p:sp>
        <p:nvSpPr>
          <p:cNvPr id="4" name="Tijdelijke aanduiding voor voettekst 3">
            <a:extLst>
              <a:ext uri="{FF2B5EF4-FFF2-40B4-BE49-F238E27FC236}">
                <a16:creationId xmlns:a16="http://schemas.microsoft.com/office/drawing/2014/main" id="{446D806F-3F53-4906-9244-BE548666C330}"/>
              </a:ext>
            </a:extLst>
          </p:cNvPr>
          <p:cNvSpPr>
            <a:spLocks noGrp="1"/>
          </p:cNvSpPr>
          <p:nvPr>
            <p:ph type="ftr" sz="quarter" idx="22"/>
          </p:nvPr>
        </p:nvSpPr>
        <p:spPr/>
        <p:txBody>
          <a:bodyPr/>
          <a:lstStyle/>
          <a:p>
            <a:endParaRPr lang="nl-BE" dirty="0"/>
          </a:p>
        </p:txBody>
      </p:sp>
      <p:sp>
        <p:nvSpPr>
          <p:cNvPr id="5" name="Tijdelijke aanduiding voor dianummer 4">
            <a:extLst>
              <a:ext uri="{FF2B5EF4-FFF2-40B4-BE49-F238E27FC236}">
                <a16:creationId xmlns:a16="http://schemas.microsoft.com/office/drawing/2014/main" id="{FD56746B-A58D-43B5-96F3-1BBAD4FCAACA}"/>
              </a:ext>
            </a:extLst>
          </p:cNvPr>
          <p:cNvSpPr>
            <a:spLocks noGrp="1"/>
          </p:cNvSpPr>
          <p:nvPr>
            <p:ph type="sldNum" sz="quarter" idx="23"/>
          </p:nvPr>
        </p:nvSpPr>
        <p:spPr/>
        <p:txBody>
          <a:bodyPr/>
          <a:lstStyle/>
          <a:p>
            <a:fld id="{FF88DA20-ED00-471C-9170-60F590CB400A}" type="slidenum">
              <a:rPr lang="nl-BE" smtClean="0"/>
              <a:pPr/>
              <a:t>‹#›</a:t>
            </a:fld>
            <a:endParaRPr lang="nl-BE" dirty="0"/>
          </a:p>
        </p:txBody>
      </p:sp>
      <p:sp>
        <p:nvSpPr>
          <p:cNvPr id="21" name="Tijdelijke aanduiding voor tekst 9">
            <a:extLst>
              <a:ext uri="{FF2B5EF4-FFF2-40B4-BE49-F238E27FC236}">
                <a16:creationId xmlns:a16="http://schemas.microsoft.com/office/drawing/2014/main" id="{9E000E41-E0CD-4104-B01D-2F93A548FB2A}"/>
              </a:ext>
            </a:extLst>
          </p:cNvPr>
          <p:cNvSpPr>
            <a:spLocks noGrp="1"/>
          </p:cNvSpPr>
          <p:nvPr>
            <p:ph type="body" sz="quarter" idx="14" hasCustomPrompt="1"/>
          </p:nvPr>
        </p:nvSpPr>
        <p:spPr>
          <a:xfrm>
            <a:off x="1721553" y="1964533"/>
            <a:ext cx="1163632" cy="527187"/>
          </a:xfrm>
        </p:spPr>
        <p:txBody>
          <a:bodyPr lIns="0" tIns="0" rIns="0" bIns="0" anchor="ctr" anchorCtr="0">
            <a:noAutofit/>
          </a:bodyPr>
          <a:lstStyle>
            <a:lvl1pPr algn="ctr">
              <a:buNone/>
              <a:defRPr sz="4800" b="1">
                <a:solidFill>
                  <a:schemeClr val="bg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NL" dirty="0" err="1"/>
              <a:t>Nr</a:t>
            </a:r>
            <a:endParaRPr lang="nl-BE" dirty="0"/>
          </a:p>
        </p:txBody>
      </p:sp>
      <p:sp>
        <p:nvSpPr>
          <p:cNvPr id="32" name="Tijdelijke aanduiding voor tekst 9">
            <a:extLst>
              <a:ext uri="{FF2B5EF4-FFF2-40B4-BE49-F238E27FC236}">
                <a16:creationId xmlns:a16="http://schemas.microsoft.com/office/drawing/2014/main" id="{82F5D17E-069C-463C-824A-951675DB5B17}"/>
              </a:ext>
            </a:extLst>
          </p:cNvPr>
          <p:cNvSpPr>
            <a:spLocks noGrp="1"/>
          </p:cNvSpPr>
          <p:nvPr>
            <p:ph type="body" sz="quarter" idx="24" hasCustomPrompt="1"/>
          </p:nvPr>
        </p:nvSpPr>
        <p:spPr>
          <a:xfrm>
            <a:off x="1721553" y="2722129"/>
            <a:ext cx="1163632" cy="527187"/>
          </a:xfrm>
        </p:spPr>
        <p:txBody>
          <a:bodyPr lIns="0" tIns="0" rIns="0" bIns="0" anchor="ctr" anchorCtr="0">
            <a:noAutofit/>
          </a:bodyPr>
          <a:lstStyle>
            <a:lvl1pPr algn="ctr">
              <a:buNone/>
              <a:defRPr sz="4800" b="1">
                <a:solidFill>
                  <a:schemeClr val="bg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NL" dirty="0" err="1"/>
              <a:t>Nr</a:t>
            </a:r>
            <a:endParaRPr lang="nl-BE" dirty="0"/>
          </a:p>
        </p:txBody>
      </p:sp>
      <p:sp>
        <p:nvSpPr>
          <p:cNvPr id="33" name="Tijdelijke aanduiding voor tekst 9">
            <a:extLst>
              <a:ext uri="{FF2B5EF4-FFF2-40B4-BE49-F238E27FC236}">
                <a16:creationId xmlns:a16="http://schemas.microsoft.com/office/drawing/2014/main" id="{EE2B8E70-0CD0-4BA2-8944-5911481C4479}"/>
              </a:ext>
            </a:extLst>
          </p:cNvPr>
          <p:cNvSpPr>
            <a:spLocks noGrp="1"/>
          </p:cNvSpPr>
          <p:nvPr>
            <p:ph type="body" sz="quarter" idx="25" hasCustomPrompt="1"/>
          </p:nvPr>
        </p:nvSpPr>
        <p:spPr>
          <a:xfrm>
            <a:off x="1721553" y="3476227"/>
            <a:ext cx="1163632" cy="527187"/>
          </a:xfrm>
        </p:spPr>
        <p:txBody>
          <a:bodyPr lIns="0" tIns="0" rIns="0" bIns="0" anchor="ctr" anchorCtr="0">
            <a:noAutofit/>
          </a:bodyPr>
          <a:lstStyle>
            <a:lvl1pPr algn="ctr">
              <a:buNone/>
              <a:defRPr sz="4800" b="1">
                <a:solidFill>
                  <a:schemeClr val="bg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NL" dirty="0" err="1"/>
              <a:t>Nr</a:t>
            </a:r>
            <a:endParaRPr lang="nl-BE" dirty="0"/>
          </a:p>
        </p:txBody>
      </p:sp>
      <p:sp>
        <p:nvSpPr>
          <p:cNvPr id="34" name="Tijdelijke aanduiding voor tekst 9">
            <a:extLst>
              <a:ext uri="{FF2B5EF4-FFF2-40B4-BE49-F238E27FC236}">
                <a16:creationId xmlns:a16="http://schemas.microsoft.com/office/drawing/2014/main" id="{8204499C-2AA5-4D97-81C9-301F15302BD1}"/>
              </a:ext>
            </a:extLst>
          </p:cNvPr>
          <p:cNvSpPr>
            <a:spLocks noGrp="1"/>
          </p:cNvSpPr>
          <p:nvPr>
            <p:ph type="body" sz="quarter" idx="26" hasCustomPrompt="1"/>
          </p:nvPr>
        </p:nvSpPr>
        <p:spPr>
          <a:xfrm>
            <a:off x="1721553" y="4230325"/>
            <a:ext cx="1163632" cy="527187"/>
          </a:xfrm>
        </p:spPr>
        <p:txBody>
          <a:bodyPr lIns="0" tIns="0" rIns="0" bIns="0" anchor="ctr" anchorCtr="0">
            <a:noAutofit/>
          </a:bodyPr>
          <a:lstStyle>
            <a:lvl1pPr algn="ctr">
              <a:buNone/>
              <a:defRPr sz="4800" b="1">
                <a:solidFill>
                  <a:schemeClr val="bg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NL" dirty="0" err="1"/>
              <a:t>Nr</a:t>
            </a:r>
            <a:endParaRPr lang="nl-BE" dirty="0"/>
          </a:p>
        </p:txBody>
      </p:sp>
      <p:sp>
        <p:nvSpPr>
          <p:cNvPr id="35" name="Tijdelijke aanduiding voor tekst 9">
            <a:extLst>
              <a:ext uri="{FF2B5EF4-FFF2-40B4-BE49-F238E27FC236}">
                <a16:creationId xmlns:a16="http://schemas.microsoft.com/office/drawing/2014/main" id="{E09180F8-17B8-4ECA-A42C-1B8FDCC6DDA1}"/>
              </a:ext>
            </a:extLst>
          </p:cNvPr>
          <p:cNvSpPr>
            <a:spLocks noGrp="1"/>
          </p:cNvSpPr>
          <p:nvPr>
            <p:ph type="body" sz="quarter" idx="27" hasCustomPrompt="1"/>
          </p:nvPr>
        </p:nvSpPr>
        <p:spPr>
          <a:xfrm>
            <a:off x="1721553" y="4986494"/>
            <a:ext cx="1163632" cy="527187"/>
          </a:xfrm>
        </p:spPr>
        <p:txBody>
          <a:bodyPr lIns="0" tIns="0" rIns="0" bIns="0" anchor="ctr" anchorCtr="0">
            <a:noAutofit/>
          </a:bodyPr>
          <a:lstStyle>
            <a:lvl1pPr algn="ctr">
              <a:buNone/>
              <a:defRPr sz="4800" b="1">
                <a:solidFill>
                  <a:schemeClr val="bg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NL" dirty="0" err="1"/>
              <a:t>Nr</a:t>
            </a:r>
            <a:endParaRPr lang="nl-BE" dirty="0"/>
          </a:p>
        </p:txBody>
      </p:sp>
    </p:spTree>
    <p:extLst>
      <p:ext uri="{BB962C8B-B14F-4D97-AF65-F5344CB8AC3E}">
        <p14:creationId xmlns:p14="http://schemas.microsoft.com/office/powerpoint/2010/main" val="219628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animBg="1"/>
      <p:bldP spid="25"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psomming cijfers">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13BA039D-CC66-4A52-85B1-74D0945E1658}"/>
              </a:ext>
            </a:extLst>
          </p:cNvPr>
          <p:cNvSpPr/>
          <p:nvPr userDrawn="1"/>
        </p:nvSpPr>
        <p:spPr>
          <a:xfrm>
            <a:off x="4268928" y="2124637"/>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25" name="Ovaal 24">
            <a:extLst>
              <a:ext uri="{FF2B5EF4-FFF2-40B4-BE49-F238E27FC236}">
                <a16:creationId xmlns:a16="http://schemas.microsoft.com/office/drawing/2014/main" id="{F249B83A-F1CB-4437-820B-81AD6F5B8CD7}"/>
              </a:ext>
            </a:extLst>
          </p:cNvPr>
          <p:cNvSpPr/>
          <p:nvPr userDrawn="1"/>
        </p:nvSpPr>
        <p:spPr>
          <a:xfrm>
            <a:off x="7086773" y="2584597"/>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26" name="Ovaal 25">
            <a:extLst>
              <a:ext uri="{FF2B5EF4-FFF2-40B4-BE49-F238E27FC236}">
                <a16:creationId xmlns:a16="http://schemas.microsoft.com/office/drawing/2014/main" id="{78070914-5AB5-477D-A74D-38A6EB779E95}"/>
              </a:ext>
            </a:extLst>
          </p:cNvPr>
          <p:cNvSpPr/>
          <p:nvPr userDrawn="1"/>
        </p:nvSpPr>
        <p:spPr>
          <a:xfrm>
            <a:off x="10212528" y="2119058"/>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23" name="Ovaal 22">
            <a:extLst>
              <a:ext uri="{FF2B5EF4-FFF2-40B4-BE49-F238E27FC236}">
                <a16:creationId xmlns:a16="http://schemas.microsoft.com/office/drawing/2014/main" id="{3B02B8D2-2DBB-481B-897B-99F2BB2F3939}"/>
              </a:ext>
            </a:extLst>
          </p:cNvPr>
          <p:cNvSpPr/>
          <p:nvPr userDrawn="1"/>
        </p:nvSpPr>
        <p:spPr>
          <a:xfrm>
            <a:off x="1887328" y="2595652"/>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11" name="Tijdelijke aanduiding voor tekst 9">
            <a:extLst>
              <a:ext uri="{FF2B5EF4-FFF2-40B4-BE49-F238E27FC236}">
                <a16:creationId xmlns:a16="http://schemas.microsoft.com/office/drawing/2014/main" id="{F3220731-F7ED-4850-9E4D-600CE79C249B}"/>
              </a:ext>
            </a:extLst>
          </p:cNvPr>
          <p:cNvSpPr>
            <a:spLocks noGrp="1"/>
          </p:cNvSpPr>
          <p:nvPr>
            <p:ph type="body" sz="quarter" idx="14" hasCustomPrompt="1"/>
          </p:nvPr>
        </p:nvSpPr>
        <p:spPr>
          <a:xfrm>
            <a:off x="731133" y="3298373"/>
            <a:ext cx="2312390" cy="361449"/>
          </a:xfrm>
        </p:spPr>
        <p:txBody>
          <a:bodyPr lIns="0" tIns="0" rIns="0" bIns="0" anchor="ctr" anchorCtr="0">
            <a:noAutofit/>
          </a:bodyPr>
          <a:lstStyle>
            <a:lvl1pPr algn="ctr">
              <a:buNone/>
              <a:defRPr sz="2400" b="1">
                <a:solidFill>
                  <a:schemeClr val="tx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1</a:t>
            </a:r>
          </a:p>
        </p:txBody>
      </p:sp>
      <p:sp>
        <p:nvSpPr>
          <p:cNvPr id="12" name="Tijdelijke aanduiding voor tekst 9">
            <a:extLst>
              <a:ext uri="{FF2B5EF4-FFF2-40B4-BE49-F238E27FC236}">
                <a16:creationId xmlns:a16="http://schemas.microsoft.com/office/drawing/2014/main" id="{0E2B92F2-6789-42D5-9297-7B9A40C03E2F}"/>
              </a:ext>
            </a:extLst>
          </p:cNvPr>
          <p:cNvSpPr>
            <a:spLocks noGrp="1"/>
          </p:cNvSpPr>
          <p:nvPr>
            <p:ph type="body" sz="quarter" idx="15" hasCustomPrompt="1"/>
          </p:nvPr>
        </p:nvSpPr>
        <p:spPr>
          <a:xfrm>
            <a:off x="731133" y="3760596"/>
            <a:ext cx="2312390" cy="1143267"/>
          </a:xfrm>
        </p:spPr>
        <p:txBody>
          <a:bodyPr>
            <a:noAutofit/>
          </a:bodyPr>
          <a:lstStyle>
            <a:lvl1pPr marL="0" indent="0" algn="ctr">
              <a:buNone/>
              <a:defRPr sz="2000">
                <a:solidFill>
                  <a:schemeClr val="tx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1 uitleg</a:t>
            </a:r>
            <a:endParaRPr lang="en-BE" dirty="0"/>
          </a:p>
        </p:txBody>
      </p:sp>
      <p:sp>
        <p:nvSpPr>
          <p:cNvPr id="13" name="Tijdelijke aanduiding voor tekst 9">
            <a:extLst>
              <a:ext uri="{FF2B5EF4-FFF2-40B4-BE49-F238E27FC236}">
                <a16:creationId xmlns:a16="http://schemas.microsoft.com/office/drawing/2014/main" id="{760C837C-4545-45C0-AC66-5A61520A35ED}"/>
              </a:ext>
            </a:extLst>
          </p:cNvPr>
          <p:cNvSpPr>
            <a:spLocks noGrp="1"/>
          </p:cNvSpPr>
          <p:nvPr>
            <p:ph type="body" sz="quarter" idx="16" hasCustomPrompt="1"/>
          </p:nvPr>
        </p:nvSpPr>
        <p:spPr>
          <a:xfrm>
            <a:off x="3537875" y="3298373"/>
            <a:ext cx="2312390" cy="361449"/>
          </a:xfrm>
        </p:spPr>
        <p:txBody>
          <a:bodyPr lIns="0" tIns="0" rIns="0" bIns="0" anchor="ctr" anchorCtr="0">
            <a:noAutofit/>
          </a:bodyPr>
          <a:lstStyle>
            <a:lvl1pPr algn="ctr">
              <a:buNone/>
              <a:defRPr sz="2400" b="1">
                <a:solidFill>
                  <a:schemeClr val="tx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2</a:t>
            </a:r>
          </a:p>
        </p:txBody>
      </p:sp>
      <p:sp>
        <p:nvSpPr>
          <p:cNvPr id="14" name="Tijdelijke aanduiding voor tekst 9">
            <a:extLst>
              <a:ext uri="{FF2B5EF4-FFF2-40B4-BE49-F238E27FC236}">
                <a16:creationId xmlns:a16="http://schemas.microsoft.com/office/drawing/2014/main" id="{52CF3CA1-4AFD-4D04-A9F0-43B09515F6A7}"/>
              </a:ext>
            </a:extLst>
          </p:cNvPr>
          <p:cNvSpPr>
            <a:spLocks noGrp="1"/>
          </p:cNvSpPr>
          <p:nvPr>
            <p:ph type="body" sz="quarter" idx="17" hasCustomPrompt="1"/>
          </p:nvPr>
        </p:nvSpPr>
        <p:spPr>
          <a:xfrm>
            <a:off x="3537875" y="3760596"/>
            <a:ext cx="2312390" cy="1143267"/>
          </a:xfrm>
        </p:spPr>
        <p:txBody>
          <a:bodyPr vert="horz" lIns="91440" tIns="45720" rIns="91440" bIns="45720" rtlCol="0">
            <a:noAutofit/>
          </a:bodyPr>
          <a:lstStyle>
            <a:lvl1pPr algn="ctr">
              <a:buNone/>
              <a:defRPr lang="en-BE" sz="2000" kern="1200" dirty="0">
                <a:solidFill>
                  <a:schemeClr val="tx1"/>
                </a:solidFill>
                <a:latin typeface="+mj-lt"/>
                <a:ea typeface="+mn-ea"/>
                <a:cs typeface="+mn-cs"/>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nl-BE" dirty="0"/>
              <a:t>Titel 2 uitleg</a:t>
            </a:r>
            <a:endParaRPr lang="en-BE" dirty="0"/>
          </a:p>
        </p:txBody>
      </p:sp>
      <p:sp>
        <p:nvSpPr>
          <p:cNvPr id="15" name="Tijdelijke aanduiding voor tekst 9">
            <a:extLst>
              <a:ext uri="{FF2B5EF4-FFF2-40B4-BE49-F238E27FC236}">
                <a16:creationId xmlns:a16="http://schemas.microsoft.com/office/drawing/2014/main" id="{4D5A24AB-2D15-4186-BD58-976AF1C8679E}"/>
              </a:ext>
            </a:extLst>
          </p:cNvPr>
          <p:cNvSpPr>
            <a:spLocks noGrp="1"/>
          </p:cNvSpPr>
          <p:nvPr>
            <p:ph type="body" sz="quarter" idx="18" hasCustomPrompt="1"/>
          </p:nvPr>
        </p:nvSpPr>
        <p:spPr>
          <a:xfrm>
            <a:off x="6344617" y="3298373"/>
            <a:ext cx="2312390" cy="361449"/>
          </a:xfrm>
        </p:spPr>
        <p:txBody>
          <a:bodyPr lIns="0" tIns="0" rIns="0" bIns="0" anchor="ctr" anchorCtr="0">
            <a:noAutofit/>
          </a:bodyPr>
          <a:lstStyle>
            <a:lvl1pPr algn="ctr">
              <a:buNone/>
              <a:defRPr sz="2400" b="1">
                <a:solidFill>
                  <a:schemeClr val="tx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3</a:t>
            </a:r>
          </a:p>
        </p:txBody>
      </p:sp>
      <p:sp>
        <p:nvSpPr>
          <p:cNvPr id="16" name="Tijdelijke aanduiding voor tekst 9">
            <a:extLst>
              <a:ext uri="{FF2B5EF4-FFF2-40B4-BE49-F238E27FC236}">
                <a16:creationId xmlns:a16="http://schemas.microsoft.com/office/drawing/2014/main" id="{FA900F6B-4DA9-4262-8435-7F4BE407729D}"/>
              </a:ext>
            </a:extLst>
          </p:cNvPr>
          <p:cNvSpPr>
            <a:spLocks noGrp="1"/>
          </p:cNvSpPr>
          <p:nvPr>
            <p:ph type="body" sz="quarter" idx="19" hasCustomPrompt="1"/>
          </p:nvPr>
        </p:nvSpPr>
        <p:spPr>
          <a:xfrm>
            <a:off x="6344617" y="3760596"/>
            <a:ext cx="2312390" cy="1143267"/>
          </a:xfrm>
        </p:spPr>
        <p:txBody>
          <a:bodyPr vert="horz" lIns="91440" tIns="45720" rIns="91440" bIns="45720" rtlCol="0">
            <a:noAutofit/>
          </a:bodyPr>
          <a:lstStyle>
            <a:lvl1pPr algn="ctr">
              <a:buNone/>
              <a:defRPr lang="en-BE" sz="2000" kern="1200" dirty="0">
                <a:solidFill>
                  <a:schemeClr val="tx1"/>
                </a:solidFill>
                <a:latin typeface="+mj-lt"/>
                <a:ea typeface="+mn-ea"/>
                <a:cs typeface="+mn-cs"/>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nl-BE" dirty="0"/>
              <a:t>Titel 3 uitleg</a:t>
            </a:r>
            <a:endParaRPr lang="en-BE" dirty="0"/>
          </a:p>
        </p:txBody>
      </p:sp>
      <p:sp>
        <p:nvSpPr>
          <p:cNvPr id="17" name="Tijdelijke aanduiding voor tekst 9">
            <a:extLst>
              <a:ext uri="{FF2B5EF4-FFF2-40B4-BE49-F238E27FC236}">
                <a16:creationId xmlns:a16="http://schemas.microsoft.com/office/drawing/2014/main" id="{4500908B-AC18-46B2-A748-B3106EF1B26B}"/>
              </a:ext>
            </a:extLst>
          </p:cNvPr>
          <p:cNvSpPr>
            <a:spLocks noGrp="1"/>
          </p:cNvSpPr>
          <p:nvPr>
            <p:ph type="body" sz="quarter" idx="22" hasCustomPrompt="1"/>
          </p:nvPr>
        </p:nvSpPr>
        <p:spPr>
          <a:xfrm>
            <a:off x="9151359" y="3298373"/>
            <a:ext cx="2312390" cy="361449"/>
          </a:xfrm>
        </p:spPr>
        <p:txBody>
          <a:bodyPr lIns="0" tIns="0" rIns="0" bIns="0" anchor="ctr" anchorCtr="0">
            <a:noAutofit/>
          </a:bodyPr>
          <a:lstStyle>
            <a:lvl1pPr algn="ctr">
              <a:buNone/>
              <a:defRPr sz="2400" b="1">
                <a:solidFill>
                  <a:schemeClr val="tx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4</a:t>
            </a:r>
          </a:p>
        </p:txBody>
      </p:sp>
      <p:sp>
        <p:nvSpPr>
          <p:cNvPr id="18" name="Tijdelijke aanduiding voor tekst 9">
            <a:extLst>
              <a:ext uri="{FF2B5EF4-FFF2-40B4-BE49-F238E27FC236}">
                <a16:creationId xmlns:a16="http://schemas.microsoft.com/office/drawing/2014/main" id="{328672B1-5C50-4988-8CF3-E51BF031398A}"/>
              </a:ext>
            </a:extLst>
          </p:cNvPr>
          <p:cNvSpPr>
            <a:spLocks noGrp="1"/>
          </p:cNvSpPr>
          <p:nvPr>
            <p:ph type="body" sz="quarter" idx="23" hasCustomPrompt="1"/>
          </p:nvPr>
        </p:nvSpPr>
        <p:spPr>
          <a:xfrm>
            <a:off x="9151359" y="3752285"/>
            <a:ext cx="2312390" cy="1143267"/>
          </a:xfrm>
        </p:spPr>
        <p:txBody>
          <a:bodyPr vert="horz" lIns="91440" tIns="45720" rIns="91440" bIns="45720" rtlCol="0">
            <a:noAutofit/>
          </a:bodyPr>
          <a:lstStyle>
            <a:lvl1pPr algn="ctr">
              <a:buNone/>
              <a:defRPr lang="en-BE" sz="2000" kern="1200" dirty="0">
                <a:solidFill>
                  <a:schemeClr val="tx1"/>
                </a:solidFill>
                <a:latin typeface="+mj-lt"/>
                <a:ea typeface="+mn-ea"/>
                <a:cs typeface="+mn-cs"/>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nl-BE" dirty="0"/>
              <a:t>Titel 4 uitleg</a:t>
            </a:r>
            <a:endParaRPr lang="en-BE" dirty="0"/>
          </a:p>
        </p:txBody>
      </p:sp>
      <p:sp>
        <p:nvSpPr>
          <p:cNvPr id="19" name="Rechthoek 18">
            <a:extLst>
              <a:ext uri="{FF2B5EF4-FFF2-40B4-BE49-F238E27FC236}">
                <a16:creationId xmlns:a16="http://schemas.microsoft.com/office/drawing/2014/main" id="{726153FA-014A-4550-95BE-734CB32A760A}"/>
              </a:ext>
            </a:extLst>
          </p:cNvPr>
          <p:cNvSpPr/>
          <p:nvPr userDrawn="1"/>
        </p:nvSpPr>
        <p:spPr>
          <a:xfrm>
            <a:off x="1159741" y="2043823"/>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accent2"/>
                </a:solidFill>
                <a:latin typeface="+mj-lt"/>
              </a:rPr>
              <a:t>1</a:t>
            </a:r>
            <a:endParaRPr lang="en-BE" sz="8800" b="1" dirty="0">
              <a:solidFill>
                <a:schemeClr val="accent2"/>
              </a:solidFill>
              <a:latin typeface="+mj-lt"/>
            </a:endParaRPr>
          </a:p>
        </p:txBody>
      </p:sp>
      <p:sp>
        <p:nvSpPr>
          <p:cNvPr id="20" name="Rechthoek 19">
            <a:extLst>
              <a:ext uri="{FF2B5EF4-FFF2-40B4-BE49-F238E27FC236}">
                <a16:creationId xmlns:a16="http://schemas.microsoft.com/office/drawing/2014/main" id="{3DC79D73-9F56-4FB0-A068-70E4160F4F33}"/>
              </a:ext>
            </a:extLst>
          </p:cNvPr>
          <p:cNvSpPr/>
          <p:nvPr userDrawn="1"/>
        </p:nvSpPr>
        <p:spPr>
          <a:xfrm>
            <a:off x="3966483" y="2043823"/>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accent2"/>
                </a:solidFill>
                <a:latin typeface="+mj-lt"/>
              </a:rPr>
              <a:t>2</a:t>
            </a:r>
            <a:endParaRPr lang="en-BE" sz="8800" b="1" dirty="0">
              <a:solidFill>
                <a:schemeClr val="accent2"/>
              </a:solidFill>
              <a:latin typeface="+mj-lt"/>
            </a:endParaRPr>
          </a:p>
        </p:txBody>
      </p:sp>
      <p:sp>
        <p:nvSpPr>
          <p:cNvPr id="21" name="Rechthoek 20">
            <a:extLst>
              <a:ext uri="{FF2B5EF4-FFF2-40B4-BE49-F238E27FC236}">
                <a16:creationId xmlns:a16="http://schemas.microsoft.com/office/drawing/2014/main" id="{89ED0911-4526-42EE-85A7-883027FB42CA}"/>
              </a:ext>
            </a:extLst>
          </p:cNvPr>
          <p:cNvSpPr/>
          <p:nvPr userDrawn="1"/>
        </p:nvSpPr>
        <p:spPr>
          <a:xfrm>
            <a:off x="6773225" y="2043823"/>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accent2"/>
                </a:solidFill>
                <a:latin typeface="+mj-lt"/>
              </a:rPr>
              <a:t>3</a:t>
            </a:r>
            <a:endParaRPr lang="en-BE" sz="8800" b="1" dirty="0">
              <a:solidFill>
                <a:schemeClr val="accent2"/>
              </a:solidFill>
              <a:latin typeface="+mj-lt"/>
            </a:endParaRPr>
          </a:p>
        </p:txBody>
      </p:sp>
      <p:sp>
        <p:nvSpPr>
          <p:cNvPr id="22" name="Rechthoek 21">
            <a:extLst>
              <a:ext uri="{FF2B5EF4-FFF2-40B4-BE49-F238E27FC236}">
                <a16:creationId xmlns:a16="http://schemas.microsoft.com/office/drawing/2014/main" id="{416FBCA8-28A3-451D-A9AF-562C090D0473}"/>
              </a:ext>
            </a:extLst>
          </p:cNvPr>
          <p:cNvSpPr/>
          <p:nvPr userDrawn="1"/>
        </p:nvSpPr>
        <p:spPr>
          <a:xfrm>
            <a:off x="9579966" y="2043823"/>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accent2"/>
                </a:solidFill>
                <a:latin typeface="+mj-lt"/>
              </a:rPr>
              <a:t>4</a:t>
            </a:r>
            <a:endParaRPr lang="en-BE" sz="8800" b="1" dirty="0">
              <a:solidFill>
                <a:schemeClr val="accent2"/>
              </a:solidFill>
              <a:latin typeface="+mj-lt"/>
            </a:endParaRPr>
          </a:p>
        </p:txBody>
      </p:sp>
      <p:sp>
        <p:nvSpPr>
          <p:cNvPr id="27" name="Titel 1">
            <a:extLst>
              <a:ext uri="{FF2B5EF4-FFF2-40B4-BE49-F238E27FC236}">
                <a16:creationId xmlns:a16="http://schemas.microsoft.com/office/drawing/2014/main" id="{F527D10A-ECAA-42B5-9443-DD7E72BAB7D2}"/>
              </a:ext>
            </a:extLst>
          </p:cNvPr>
          <p:cNvSpPr>
            <a:spLocks noGrp="1"/>
          </p:cNvSpPr>
          <p:nvPr>
            <p:ph type="title" hasCustomPrompt="1"/>
          </p:nvPr>
        </p:nvSpPr>
        <p:spPr>
          <a:xfrm>
            <a:off x="658813" y="612000"/>
            <a:ext cx="10874375" cy="684000"/>
          </a:xfrm>
        </p:spPr>
        <p:txBody>
          <a:bodyPr/>
          <a:lstStyle/>
          <a:p>
            <a:r>
              <a:rPr lang="nl-NL" dirty="0"/>
              <a:t>KLIK OM STIJL TE BEWERKEN</a:t>
            </a:r>
            <a:endParaRPr lang="nl-BE" dirty="0"/>
          </a:p>
        </p:txBody>
      </p:sp>
      <p:sp>
        <p:nvSpPr>
          <p:cNvPr id="28" name="Tijdelijke aanduiding voor tekst 7">
            <a:extLst>
              <a:ext uri="{FF2B5EF4-FFF2-40B4-BE49-F238E27FC236}">
                <a16:creationId xmlns:a16="http://schemas.microsoft.com/office/drawing/2014/main" id="{25B5C830-BD27-46D1-8E2E-A3817678DBC8}"/>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29" name="Vrije vorm: vorm 28">
            <a:extLst>
              <a:ext uri="{FF2B5EF4-FFF2-40B4-BE49-F238E27FC236}">
                <a16:creationId xmlns:a16="http://schemas.microsoft.com/office/drawing/2014/main" id="{F0CF5EC8-589A-4881-A069-681243AC696A}"/>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2"/>
          </a:solidFill>
          <a:ln>
            <a:noFill/>
          </a:ln>
        </p:spPr>
        <p:txBody>
          <a:bodyPr wrap="square" lIns="0" tIns="0" rIns="0" bIns="0" rtlCol="0" anchor="ctr">
            <a:noAutofit/>
          </a:bodyPr>
          <a:lstStyle/>
          <a:p>
            <a:pPr algn="l"/>
            <a:endParaRPr lang="nl-BE" sz="1600" b="1" dirty="0" err="1">
              <a:latin typeface="+mj-lt"/>
            </a:endParaRPr>
          </a:p>
        </p:txBody>
      </p:sp>
      <p:sp>
        <p:nvSpPr>
          <p:cNvPr id="2" name="Tijdelijke aanduiding voor voettekst 1">
            <a:extLst>
              <a:ext uri="{FF2B5EF4-FFF2-40B4-BE49-F238E27FC236}">
                <a16:creationId xmlns:a16="http://schemas.microsoft.com/office/drawing/2014/main" id="{F7A0F6C8-6274-4DA0-92D1-58193A1F395E}"/>
              </a:ext>
            </a:extLst>
          </p:cNvPr>
          <p:cNvSpPr>
            <a:spLocks noGrp="1"/>
          </p:cNvSpPr>
          <p:nvPr>
            <p:ph type="ftr" sz="quarter" idx="24"/>
          </p:nvPr>
        </p:nvSpPr>
        <p:spPr/>
        <p:txBody>
          <a:bodyPr/>
          <a:lstStyle/>
          <a:p>
            <a:endParaRPr lang="nl-BE" dirty="0"/>
          </a:p>
        </p:txBody>
      </p:sp>
      <p:sp>
        <p:nvSpPr>
          <p:cNvPr id="6" name="Tijdelijke aanduiding voor dianummer 5">
            <a:extLst>
              <a:ext uri="{FF2B5EF4-FFF2-40B4-BE49-F238E27FC236}">
                <a16:creationId xmlns:a16="http://schemas.microsoft.com/office/drawing/2014/main" id="{37EBB977-27C4-4041-ADAD-C6B83FB8E0B3}"/>
              </a:ext>
            </a:extLst>
          </p:cNvPr>
          <p:cNvSpPr>
            <a:spLocks noGrp="1"/>
          </p:cNvSpPr>
          <p:nvPr>
            <p:ph type="sldNum" sz="quarter" idx="25"/>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67098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psomming cijfers (3)">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13BA039D-CC66-4A52-85B1-74D0945E1658}"/>
              </a:ext>
            </a:extLst>
          </p:cNvPr>
          <p:cNvSpPr/>
          <p:nvPr userDrawn="1"/>
        </p:nvSpPr>
        <p:spPr>
          <a:xfrm>
            <a:off x="5592129" y="2074539"/>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25" name="Ovaal 24">
            <a:extLst>
              <a:ext uri="{FF2B5EF4-FFF2-40B4-BE49-F238E27FC236}">
                <a16:creationId xmlns:a16="http://schemas.microsoft.com/office/drawing/2014/main" id="{F249B83A-F1CB-4437-820B-81AD6F5B8CD7}"/>
              </a:ext>
            </a:extLst>
          </p:cNvPr>
          <p:cNvSpPr/>
          <p:nvPr userDrawn="1"/>
        </p:nvSpPr>
        <p:spPr>
          <a:xfrm>
            <a:off x="8783199" y="2534499"/>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23" name="Ovaal 22">
            <a:extLst>
              <a:ext uri="{FF2B5EF4-FFF2-40B4-BE49-F238E27FC236}">
                <a16:creationId xmlns:a16="http://schemas.microsoft.com/office/drawing/2014/main" id="{3B02B8D2-2DBB-481B-897B-99F2BB2F3939}"/>
              </a:ext>
            </a:extLst>
          </p:cNvPr>
          <p:cNvSpPr/>
          <p:nvPr userDrawn="1"/>
        </p:nvSpPr>
        <p:spPr>
          <a:xfrm>
            <a:off x="2837304" y="2545554"/>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11" name="Tijdelijke aanduiding voor tekst 9">
            <a:extLst>
              <a:ext uri="{FF2B5EF4-FFF2-40B4-BE49-F238E27FC236}">
                <a16:creationId xmlns:a16="http://schemas.microsoft.com/office/drawing/2014/main" id="{F3220731-F7ED-4850-9E4D-600CE79C249B}"/>
              </a:ext>
            </a:extLst>
          </p:cNvPr>
          <p:cNvSpPr>
            <a:spLocks noGrp="1"/>
          </p:cNvSpPr>
          <p:nvPr>
            <p:ph type="body" sz="quarter" idx="14" hasCustomPrompt="1"/>
          </p:nvPr>
        </p:nvSpPr>
        <p:spPr>
          <a:xfrm>
            <a:off x="1430926" y="3248275"/>
            <a:ext cx="2812756" cy="361449"/>
          </a:xfrm>
        </p:spPr>
        <p:txBody>
          <a:bodyPr lIns="0" tIns="0" rIns="0" bIns="0" anchor="ctr" anchorCtr="0">
            <a:noAutofit/>
          </a:bodyPr>
          <a:lstStyle>
            <a:lvl1pPr algn="ctr">
              <a:buNone/>
              <a:defRPr sz="2400" b="1">
                <a:solidFill>
                  <a:schemeClr val="tx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1</a:t>
            </a:r>
          </a:p>
        </p:txBody>
      </p:sp>
      <p:sp>
        <p:nvSpPr>
          <p:cNvPr id="12" name="Tijdelijke aanduiding voor tekst 9">
            <a:extLst>
              <a:ext uri="{FF2B5EF4-FFF2-40B4-BE49-F238E27FC236}">
                <a16:creationId xmlns:a16="http://schemas.microsoft.com/office/drawing/2014/main" id="{0E2B92F2-6789-42D5-9297-7B9A40C03E2F}"/>
              </a:ext>
            </a:extLst>
          </p:cNvPr>
          <p:cNvSpPr>
            <a:spLocks noGrp="1"/>
          </p:cNvSpPr>
          <p:nvPr>
            <p:ph type="body" sz="quarter" idx="15" hasCustomPrompt="1"/>
          </p:nvPr>
        </p:nvSpPr>
        <p:spPr>
          <a:xfrm>
            <a:off x="1430926" y="3710498"/>
            <a:ext cx="2812756" cy="1143267"/>
          </a:xfrm>
        </p:spPr>
        <p:txBody>
          <a:bodyPr>
            <a:noAutofit/>
          </a:bodyPr>
          <a:lstStyle>
            <a:lvl1pPr marL="0" indent="0" algn="ctr">
              <a:buNone/>
              <a:defRPr sz="2000">
                <a:solidFill>
                  <a:schemeClr val="tx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1 uitleg</a:t>
            </a:r>
            <a:endParaRPr lang="en-BE" dirty="0"/>
          </a:p>
        </p:txBody>
      </p:sp>
      <p:sp>
        <p:nvSpPr>
          <p:cNvPr id="13" name="Tijdelijke aanduiding voor tekst 9">
            <a:extLst>
              <a:ext uri="{FF2B5EF4-FFF2-40B4-BE49-F238E27FC236}">
                <a16:creationId xmlns:a16="http://schemas.microsoft.com/office/drawing/2014/main" id="{760C837C-4545-45C0-AC66-5A61520A35ED}"/>
              </a:ext>
            </a:extLst>
          </p:cNvPr>
          <p:cNvSpPr>
            <a:spLocks noGrp="1"/>
          </p:cNvSpPr>
          <p:nvPr>
            <p:ph type="body" sz="quarter" idx="16" hasCustomPrompt="1"/>
          </p:nvPr>
        </p:nvSpPr>
        <p:spPr>
          <a:xfrm>
            <a:off x="4610893" y="3248275"/>
            <a:ext cx="2812756" cy="361449"/>
          </a:xfrm>
        </p:spPr>
        <p:txBody>
          <a:bodyPr lIns="0" tIns="0" rIns="0" bIns="0" anchor="ctr" anchorCtr="0">
            <a:noAutofit/>
          </a:bodyPr>
          <a:lstStyle>
            <a:lvl1pPr algn="ctr">
              <a:buNone/>
              <a:defRPr sz="2400" b="1">
                <a:solidFill>
                  <a:schemeClr val="tx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2</a:t>
            </a:r>
          </a:p>
        </p:txBody>
      </p:sp>
      <p:sp>
        <p:nvSpPr>
          <p:cNvPr id="14" name="Tijdelijke aanduiding voor tekst 9">
            <a:extLst>
              <a:ext uri="{FF2B5EF4-FFF2-40B4-BE49-F238E27FC236}">
                <a16:creationId xmlns:a16="http://schemas.microsoft.com/office/drawing/2014/main" id="{52CF3CA1-4AFD-4D04-A9F0-43B09515F6A7}"/>
              </a:ext>
            </a:extLst>
          </p:cNvPr>
          <p:cNvSpPr>
            <a:spLocks noGrp="1"/>
          </p:cNvSpPr>
          <p:nvPr>
            <p:ph type="body" sz="quarter" idx="17" hasCustomPrompt="1"/>
          </p:nvPr>
        </p:nvSpPr>
        <p:spPr>
          <a:xfrm>
            <a:off x="4610893" y="3710498"/>
            <a:ext cx="2812756" cy="1143267"/>
          </a:xfrm>
        </p:spPr>
        <p:txBody>
          <a:bodyPr vert="horz" lIns="91440" tIns="45720" rIns="91440" bIns="45720" rtlCol="0">
            <a:noAutofit/>
          </a:bodyPr>
          <a:lstStyle>
            <a:lvl1pPr algn="ctr">
              <a:buNone/>
              <a:defRPr lang="en-BE" sz="2000" kern="1200" dirty="0">
                <a:solidFill>
                  <a:schemeClr val="tx1"/>
                </a:solidFill>
                <a:latin typeface="+mj-lt"/>
                <a:ea typeface="+mn-ea"/>
                <a:cs typeface="+mn-cs"/>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nl-BE" dirty="0"/>
              <a:t>Titel 2 uitleg</a:t>
            </a:r>
            <a:endParaRPr lang="en-BE" dirty="0"/>
          </a:p>
        </p:txBody>
      </p:sp>
      <p:sp>
        <p:nvSpPr>
          <p:cNvPr id="15" name="Tijdelijke aanduiding voor tekst 9">
            <a:extLst>
              <a:ext uri="{FF2B5EF4-FFF2-40B4-BE49-F238E27FC236}">
                <a16:creationId xmlns:a16="http://schemas.microsoft.com/office/drawing/2014/main" id="{4D5A24AB-2D15-4186-BD58-976AF1C8679E}"/>
              </a:ext>
            </a:extLst>
          </p:cNvPr>
          <p:cNvSpPr>
            <a:spLocks noGrp="1"/>
          </p:cNvSpPr>
          <p:nvPr>
            <p:ph type="body" sz="quarter" idx="18" hasCustomPrompt="1"/>
          </p:nvPr>
        </p:nvSpPr>
        <p:spPr>
          <a:xfrm>
            <a:off x="7790860" y="3248275"/>
            <a:ext cx="2812756" cy="361449"/>
          </a:xfrm>
        </p:spPr>
        <p:txBody>
          <a:bodyPr lIns="0" tIns="0" rIns="0" bIns="0" anchor="ctr" anchorCtr="0">
            <a:noAutofit/>
          </a:bodyPr>
          <a:lstStyle>
            <a:lvl1pPr algn="ctr">
              <a:buNone/>
              <a:defRPr sz="2400" b="1">
                <a:solidFill>
                  <a:schemeClr val="tx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3</a:t>
            </a:r>
          </a:p>
        </p:txBody>
      </p:sp>
      <p:sp>
        <p:nvSpPr>
          <p:cNvPr id="16" name="Tijdelijke aanduiding voor tekst 9">
            <a:extLst>
              <a:ext uri="{FF2B5EF4-FFF2-40B4-BE49-F238E27FC236}">
                <a16:creationId xmlns:a16="http://schemas.microsoft.com/office/drawing/2014/main" id="{FA900F6B-4DA9-4262-8435-7F4BE407729D}"/>
              </a:ext>
            </a:extLst>
          </p:cNvPr>
          <p:cNvSpPr>
            <a:spLocks noGrp="1"/>
          </p:cNvSpPr>
          <p:nvPr>
            <p:ph type="body" sz="quarter" idx="19" hasCustomPrompt="1"/>
          </p:nvPr>
        </p:nvSpPr>
        <p:spPr>
          <a:xfrm>
            <a:off x="7790860" y="3710498"/>
            <a:ext cx="2812756" cy="1143267"/>
          </a:xfrm>
        </p:spPr>
        <p:txBody>
          <a:bodyPr vert="horz" lIns="91440" tIns="45720" rIns="91440" bIns="45720" rtlCol="0">
            <a:noAutofit/>
          </a:bodyPr>
          <a:lstStyle>
            <a:lvl1pPr algn="ctr">
              <a:buNone/>
              <a:defRPr lang="en-BE" sz="2000" kern="1200" dirty="0">
                <a:solidFill>
                  <a:schemeClr val="tx1"/>
                </a:solidFill>
                <a:latin typeface="+mj-lt"/>
                <a:ea typeface="+mn-ea"/>
                <a:cs typeface="+mn-cs"/>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nl-BE" dirty="0"/>
              <a:t>Titel 3 uitleg</a:t>
            </a:r>
            <a:endParaRPr lang="en-BE" dirty="0"/>
          </a:p>
        </p:txBody>
      </p:sp>
      <p:sp>
        <p:nvSpPr>
          <p:cNvPr id="19" name="Rechthoek 18">
            <a:extLst>
              <a:ext uri="{FF2B5EF4-FFF2-40B4-BE49-F238E27FC236}">
                <a16:creationId xmlns:a16="http://schemas.microsoft.com/office/drawing/2014/main" id="{726153FA-014A-4550-95BE-734CB32A760A}"/>
              </a:ext>
            </a:extLst>
          </p:cNvPr>
          <p:cNvSpPr/>
          <p:nvPr userDrawn="1"/>
        </p:nvSpPr>
        <p:spPr>
          <a:xfrm>
            <a:off x="2109717" y="1993725"/>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accent2"/>
                </a:solidFill>
                <a:latin typeface="+mj-lt"/>
              </a:rPr>
              <a:t>1</a:t>
            </a:r>
            <a:endParaRPr lang="en-BE" sz="8800" b="1" dirty="0">
              <a:solidFill>
                <a:schemeClr val="accent2"/>
              </a:solidFill>
              <a:latin typeface="+mj-lt"/>
            </a:endParaRPr>
          </a:p>
        </p:txBody>
      </p:sp>
      <p:sp>
        <p:nvSpPr>
          <p:cNvPr id="20" name="Rechthoek 19">
            <a:extLst>
              <a:ext uri="{FF2B5EF4-FFF2-40B4-BE49-F238E27FC236}">
                <a16:creationId xmlns:a16="http://schemas.microsoft.com/office/drawing/2014/main" id="{3DC79D73-9F56-4FB0-A068-70E4160F4F33}"/>
              </a:ext>
            </a:extLst>
          </p:cNvPr>
          <p:cNvSpPr/>
          <p:nvPr userDrawn="1"/>
        </p:nvSpPr>
        <p:spPr>
          <a:xfrm>
            <a:off x="5289684" y="1993725"/>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accent2"/>
                </a:solidFill>
                <a:latin typeface="+mj-lt"/>
              </a:rPr>
              <a:t>2</a:t>
            </a:r>
            <a:endParaRPr lang="en-BE" sz="8800" b="1" dirty="0">
              <a:solidFill>
                <a:schemeClr val="accent2"/>
              </a:solidFill>
              <a:latin typeface="+mj-lt"/>
            </a:endParaRPr>
          </a:p>
        </p:txBody>
      </p:sp>
      <p:sp>
        <p:nvSpPr>
          <p:cNvPr id="21" name="Rechthoek 20">
            <a:extLst>
              <a:ext uri="{FF2B5EF4-FFF2-40B4-BE49-F238E27FC236}">
                <a16:creationId xmlns:a16="http://schemas.microsoft.com/office/drawing/2014/main" id="{89ED0911-4526-42EE-85A7-883027FB42CA}"/>
              </a:ext>
            </a:extLst>
          </p:cNvPr>
          <p:cNvSpPr/>
          <p:nvPr userDrawn="1"/>
        </p:nvSpPr>
        <p:spPr>
          <a:xfrm>
            <a:off x="8469651" y="1993725"/>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accent2"/>
                </a:solidFill>
                <a:latin typeface="+mj-lt"/>
              </a:rPr>
              <a:t>3</a:t>
            </a:r>
            <a:endParaRPr lang="en-BE" sz="8800" b="1" dirty="0">
              <a:solidFill>
                <a:schemeClr val="accent2"/>
              </a:solidFill>
              <a:latin typeface="+mj-lt"/>
            </a:endParaRPr>
          </a:p>
        </p:txBody>
      </p:sp>
      <p:sp>
        <p:nvSpPr>
          <p:cNvPr id="28" name="Titel 1">
            <a:extLst>
              <a:ext uri="{FF2B5EF4-FFF2-40B4-BE49-F238E27FC236}">
                <a16:creationId xmlns:a16="http://schemas.microsoft.com/office/drawing/2014/main" id="{F4927082-514C-4DFA-9B27-84270C6F9FC9}"/>
              </a:ext>
            </a:extLst>
          </p:cNvPr>
          <p:cNvSpPr>
            <a:spLocks noGrp="1"/>
          </p:cNvSpPr>
          <p:nvPr>
            <p:ph type="title" hasCustomPrompt="1"/>
          </p:nvPr>
        </p:nvSpPr>
        <p:spPr>
          <a:xfrm>
            <a:off x="658813" y="612000"/>
            <a:ext cx="10874375" cy="684000"/>
          </a:xfrm>
        </p:spPr>
        <p:txBody>
          <a:bodyPr/>
          <a:lstStyle/>
          <a:p>
            <a:r>
              <a:rPr lang="nl-NL" dirty="0"/>
              <a:t>KLIK OM STIJL TE BEWERKEN</a:t>
            </a:r>
            <a:endParaRPr lang="nl-BE" dirty="0"/>
          </a:p>
        </p:txBody>
      </p:sp>
      <p:sp>
        <p:nvSpPr>
          <p:cNvPr id="29" name="Tijdelijke aanduiding voor tekst 7">
            <a:extLst>
              <a:ext uri="{FF2B5EF4-FFF2-40B4-BE49-F238E27FC236}">
                <a16:creationId xmlns:a16="http://schemas.microsoft.com/office/drawing/2014/main" id="{F0E90DAD-EC95-4DBB-A80F-247586C9ACDE}"/>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30" name="Vrije vorm: vorm 29">
            <a:extLst>
              <a:ext uri="{FF2B5EF4-FFF2-40B4-BE49-F238E27FC236}">
                <a16:creationId xmlns:a16="http://schemas.microsoft.com/office/drawing/2014/main" id="{926E7AA1-DBDA-4A41-A6EB-BCB7D2B34BED}"/>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2"/>
          </a:solidFill>
          <a:ln>
            <a:noFill/>
          </a:ln>
        </p:spPr>
        <p:txBody>
          <a:bodyPr wrap="square" lIns="0" tIns="0" rIns="0" bIns="0" rtlCol="0" anchor="ctr">
            <a:noAutofit/>
          </a:bodyPr>
          <a:lstStyle/>
          <a:p>
            <a:pPr algn="l"/>
            <a:endParaRPr lang="nl-BE" sz="1600" b="1" dirty="0" err="1">
              <a:latin typeface="+mj-lt"/>
            </a:endParaRPr>
          </a:p>
        </p:txBody>
      </p:sp>
      <p:sp>
        <p:nvSpPr>
          <p:cNvPr id="8" name="Tijdelijke aanduiding voor voettekst 7">
            <a:extLst>
              <a:ext uri="{FF2B5EF4-FFF2-40B4-BE49-F238E27FC236}">
                <a16:creationId xmlns:a16="http://schemas.microsoft.com/office/drawing/2014/main" id="{31CE6C89-C11C-4C64-985D-6228260CE5E6}"/>
              </a:ext>
            </a:extLst>
          </p:cNvPr>
          <p:cNvSpPr>
            <a:spLocks noGrp="1"/>
          </p:cNvSpPr>
          <p:nvPr>
            <p:ph type="ftr" sz="quarter" idx="20"/>
          </p:nvPr>
        </p:nvSpPr>
        <p:spPr/>
        <p:txBody>
          <a:bodyPr/>
          <a:lstStyle/>
          <a:p>
            <a:endParaRPr lang="nl-BE" dirty="0"/>
          </a:p>
        </p:txBody>
      </p:sp>
      <p:sp>
        <p:nvSpPr>
          <p:cNvPr id="9" name="Tijdelijke aanduiding voor dianummer 8">
            <a:extLst>
              <a:ext uri="{FF2B5EF4-FFF2-40B4-BE49-F238E27FC236}">
                <a16:creationId xmlns:a16="http://schemas.microsoft.com/office/drawing/2014/main" id="{F1D9BEFE-2C58-46D3-A0E2-3A50C9CDF8D7}"/>
              </a:ext>
            </a:extLst>
          </p:cNvPr>
          <p:cNvSpPr>
            <a:spLocks noGrp="1"/>
          </p:cNvSpPr>
          <p:nvPr>
            <p:ph type="sldNum" sz="quarter" idx="21"/>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131693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ockup">
    <p:bg>
      <p:bgPr>
        <a:solidFill>
          <a:schemeClr val="accent2"/>
        </a:solidFill>
        <a:effectLst/>
      </p:bgPr>
    </p:bg>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F19FF98-D86C-4E9C-A577-43ECEF42C9F4}"/>
              </a:ext>
            </a:extLst>
          </p:cNvPr>
          <p:cNvSpPr>
            <a:spLocks noGrp="1"/>
          </p:cNvSpPr>
          <p:nvPr>
            <p:ph type="title" hasCustomPrompt="1"/>
          </p:nvPr>
        </p:nvSpPr>
        <p:spPr>
          <a:xfrm>
            <a:off x="658814" y="612000"/>
            <a:ext cx="10876078" cy="684000"/>
          </a:xfrm>
        </p:spPr>
        <p:txBody>
          <a:bodyPr/>
          <a:lstStyle>
            <a:lvl1pPr>
              <a:defRPr>
                <a:solidFill>
                  <a:schemeClr val="bg1"/>
                </a:solidFill>
              </a:defRPr>
            </a:lvl1pPr>
          </a:lstStyle>
          <a:p>
            <a:r>
              <a:rPr lang="nl-NL" dirty="0"/>
              <a:t>KLIK OM STIJL TE BEWERKEN</a:t>
            </a:r>
            <a:endParaRPr lang="nl-BE" dirty="0"/>
          </a:p>
        </p:txBody>
      </p:sp>
      <p:sp>
        <p:nvSpPr>
          <p:cNvPr id="7" name="Tijdelijke aanduiding voor tekst 7">
            <a:extLst>
              <a:ext uri="{FF2B5EF4-FFF2-40B4-BE49-F238E27FC236}">
                <a16:creationId xmlns:a16="http://schemas.microsoft.com/office/drawing/2014/main" id="{6D14EA10-D76B-44C8-A451-E0C318F16F60}"/>
              </a:ext>
            </a:extLst>
          </p:cNvPr>
          <p:cNvSpPr>
            <a:spLocks noGrp="1"/>
          </p:cNvSpPr>
          <p:nvPr>
            <p:ph type="body" sz="quarter" idx="13" hasCustomPrompt="1"/>
          </p:nvPr>
        </p:nvSpPr>
        <p:spPr>
          <a:xfrm>
            <a:off x="658813" y="228154"/>
            <a:ext cx="3610115" cy="365125"/>
          </a:xfrm>
        </p:spPr>
        <p:txBody>
          <a:bodyPr anchor="b" anchorCtr="0"/>
          <a:lstStyle>
            <a:lvl1pPr marL="0" indent="0">
              <a:buNone/>
              <a:defRPr sz="1400" b="1">
                <a:solidFill>
                  <a:schemeClr val="bg1"/>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8" name="Vrije vorm: vorm 7">
            <a:extLst>
              <a:ext uri="{FF2B5EF4-FFF2-40B4-BE49-F238E27FC236}">
                <a16:creationId xmlns:a16="http://schemas.microsoft.com/office/drawing/2014/main" id="{E33A4B16-7906-4F14-8743-35FBDC5C10AC}"/>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4"/>
          </a:solidFill>
          <a:ln>
            <a:noFill/>
          </a:ln>
        </p:spPr>
        <p:txBody>
          <a:bodyPr wrap="square" lIns="0" tIns="0" rIns="0" bIns="0" rtlCol="0" anchor="ctr">
            <a:noAutofit/>
          </a:bodyPr>
          <a:lstStyle/>
          <a:p>
            <a:pPr algn="l"/>
            <a:endParaRPr lang="nl-BE" sz="1600" b="1" dirty="0" err="1">
              <a:latin typeface="+mj-lt"/>
            </a:endParaRPr>
          </a:p>
        </p:txBody>
      </p:sp>
      <p:sp>
        <p:nvSpPr>
          <p:cNvPr id="27" name="Rechthoekige driehoek 26">
            <a:extLst>
              <a:ext uri="{FF2B5EF4-FFF2-40B4-BE49-F238E27FC236}">
                <a16:creationId xmlns:a16="http://schemas.microsoft.com/office/drawing/2014/main" id="{2168D20B-B0B0-48E4-9073-236B549940F0}"/>
              </a:ext>
            </a:extLst>
          </p:cNvPr>
          <p:cNvSpPr/>
          <p:nvPr userDrawn="1"/>
        </p:nvSpPr>
        <p:spPr>
          <a:xfrm rot="10800000" flipV="1">
            <a:off x="7656723" y="2321961"/>
            <a:ext cx="4535275" cy="4536040"/>
          </a:xfrm>
          <a:prstGeom prst="rtTriangle">
            <a:avLst/>
          </a:prstGeom>
          <a:solidFill>
            <a:schemeClr val="accent2">
              <a:lumMod val="75000"/>
              <a:alpha val="30000"/>
            </a:schemeClr>
          </a:solidFill>
        </p:spPr>
        <p:txBody>
          <a:bodyPr wrap="square" lIns="0" tIns="0" rIns="0" bIns="0" rtlCol="0" anchor="ctr">
            <a:noAutofit/>
          </a:bodyPr>
          <a:lstStyle/>
          <a:p>
            <a:pPr algn="l"/>
            <a:endParaRPr lang="nl-BE" sz="1600" b="1" dirty="0" err="1">
              <a:latin typeface="+mj-lt"/>
            </a:endParaRPr>
          </a:p>
        </p:txBody>
      </p:sp>
      <p:pic>
        <p:nvPicPr>
          <p:cNvPr id="14" name="Afbeelding 13" descr="Afbeelding met binnen, monitor, zitten, computer&#10;&#10;Automatisch gegenereerde beschrijving">
            <a:extLst>
              <a:ext uri="{FF2B5EF4-FFF2-40B4-BE49-F238E27FC236}">
                <a16:creationId xmlns:a16="http://schemas.microsoft.com/office/drawing/2014/main" id="{37D6110D-9C45-4388-B939-668F18E7D0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338" y="748766"/>
            <a:ext cx="10025091" cy="5757180"/>
          </a:xfrm>
          <a:prstGeom prst="rect">
            <a:avLst/>
          </a:prstGeom>
        </p:spPr>
      </p:pic>
      <p:sp>
        <p:nvSpPr>
          <p:cNvPr id="16" name="Tijdelijke aanduiding voor afbeelding 5">
            <a:extLst>
              <a:ext uri="{FF2B5EF4-FFF2-40B4-BE49-F238E27FC236}">
                <a16:creationId xmlns:a16="http://schemas.microsoft.com/office/drawing/2014/main" id="{0BC921BC-7745-49F7-8D1D-5487E516B2E6}"/>
              </a:ext>
            </a:extLst>
          </p:cNvPr>
          <p:cNvSpPr>
            <a:spLocks noGrp="1"/>
          </p:cNvSpPr>
          <p:nvPr>
            <p:ph type="pic" sz="quarter" idx="22" hasCustomPrompt="1"/>
          </p:nvPr>
        </p:nvSpPr>
        <p:spPr>
          <a:xfrm>
            <a:off x="2994644" y="1651514"/>
            <a:ext cx="6203699" cy="3425803"/>
          </a:xfrm>
          <a:solidFill>
            <a:schemeClr val="bg1">
              <a:lumMod val="95000"/>
            </a:schemeClr>
          </a:solidFill>
        </p:spPr>
        <p:txBody>
          <a:bodyPr anchor="ctr"/>
          <a:lstStyle>
            <a:lvl1pPr marL="0" indent="0" algn="ctr">
              <a:buNone/>
              <a:defRPr>
                <a:solidFill>
                  <a:schemeClr val="tx1"/>
                </a:solidFill>
              </a:defRPr>
            </a:lvl1pPr>
          </a:lstStyle>
          <a:p>
            <a:r>
              <a:rPr lang="nl-BE" dirty="0"/>
              <a:t>Afbeelding</a:t>
            </a:r>
            <a:endParaRPr lang="en-BE" dirty="0"/>
          </a:p>
        </p:txBody>
      </p:sp>
      <p:sp>
        <p:nvSpPr>
          <p:cNvPr id="13" name="Gelijkbenige driehoek 12">
            <a:extLst>
              <a:ext uri="{FF2B5EF4-FFF2-40B4-BE49-F238E27FC236}">
                <a16:creationId xmlns:a16="http://schemas.microsoft.com/office/drawing/2014/main" id="{BC61D8DE-FEA3-42A3-91CA-8AF1968A716D}"/>
              </a:ext>
            </a:extLst>
          </p:cNvPr>
          <p:cNvSpPr/>
          <p:nvPr userDrawn="1"/>
        </p:nvSpPr>
        <p:spPr>
          <a:xfrm rot="16200000">
            <a:off x="11475085"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9" name="Tijdelijke aanduiding voor voettekst 8">
            <a:extLst>
              <a:ext uri="{FF2B5EF4-FFF2-40B4-BE49-F238E27FC236}">
                <a16:creationId xmlns:a16="http://schemas.microsoft.com/office/drawing/2014/main" id="{07F247E2-B66D-4AFF-88B0-DAA67FB92460}"/>
              </a:ext>
            </a:extLst>
          </p:cNvPr>
          <p:cNvSpPr>
            <a:spLocks noGrp="1"/>
          </p:cNvSpPr>
          <p:nvPr>
            <p:ph type="ftr" sz="quarter" idx="24"/>
          </p:nvPr>
        </p:nvSpPr>
        <p:spPr/>
        <p:txBody>
          <a:bodyPr/>
          <a:lstStyle>
            <a:lvl1pPr>
              <a:defRPr>
                <a:solidFill>
                  <a:schemeClr val="bg1"/>
                </a:solidFill>
              </a:defRPr>
            </a:lvl1pPr>
          </a:lstStyle>
          <a:p>
            <a:endParaRPr lang="nl-BE" dirty="0"/>
          </a:p>
        </p:txBody>
      </p:sp>
      <p:sp>
        <p:nvSpPr>
          <p:cNvPr id="10" name="Tijdelijke aanduiding voor dianummer 9">
            <a:extLst>
              <a:ext uri="{FF2B5EF4-FFF2-40B4-BE49-F238E27FC236}">
                <a16:creationId xmlns:a16="http://schemas.microsoft.com/office/drawing/2014/main" id="{B3F39BE2-EA1B-4A3C-B49F-4FA2EFF8BEEF}"/>
              </a:ext>
            </a:extLst>
          </p:cNvPr>
          <p:cNvSpPr>
            <a:spLocks noGrp="1"/>
          </p:cNvSpPr>
          <p:nvPr>
            <p:ph type="sldNum" sz="quarter" idx="25"/>
          </p:nvPr>
        </p:nvSpPr>
        <p:spPr/>
        <p:txBody>
          <a:bodyPr/>
          <a:lstStyle>
            <a:lvl1pPr>
              <a:defRPr>
                <a:solidFill>
                  <a:schemeClr val="bg1"/>
                </a:solidFill>
              </a:defRPr>
            </a:lvl1p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345346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el en bullets">
    <p:bg>
      <p:bgPr>
        <a:solidFill>
          <a:schemeClr val="bg1"/>
        </a:solidFill>
        <a:effectLst/>
      </p:bgPr>
    </p:bg>
    <p:spTree>
      <p:nvGrpSpPr>
        <p:cNvPr id="1" name=""/>
        <p:cNvGrpSpPr/>
        <p:nvPr/>
      </p:nvGrpSpPr>
      <p:grpSpPr>
        <a:xfrm>
          <a:off x="0" y="0"/>
          <a:ext cx="0" cy="0"/>
          <a:chOff x="0" y="0"/>
          <a:chExt cx="0" cy="0"/>
        </a:xfrm>
      </p:grpSpPr>
      <p:sp>
        <p:nvSpPr>
          <p:cNvPr id="13" name="Tijdelijke aanduiding voor tekst 12">
            <a:extLst>
              <a:ext uri="{FF2B5EF4-FFF2-40B4-BE49-F238E27FC236}">
                <a16:creationId xmlns:a16="http://schemas.microsoft.com/office/drawing/2014/main" id="{2CF2A6F9-A799-4021-B19B-41D542B79089}"/>
              </a:ext>
            </a:extLst>
          </p:cNvPr>
          <p:cNvSpPr>
            <a:spLocks noGrp="1"/>
          </p:cNvSpPr>
          <p:nvPr>
            <p:ph type="body" sz="quarter" idx="14"/>
          </p:nvPr>
        </p:nvSpPr>
        <p:spPr>
          <a:xfrm>
            <a:off x="658813" y="1889125"/>
            <a:ext cx="10874375" cy="36052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2" name="Titel 1">
            <a:extLst>
              <a:ext uri="{FF2B5EF4-FFF2-40B4-BE49-F238E27FC236}">
                <a16:creationId xmlns:a16="http://schemas.microsoft.com/office/drawing/2014/main" id="{C639D820-6917-47CB-AAD5-3DC9AD5AD735}"/>
              </a:ext>
            </a:extLst>
          </p:cNvPr>
          <p:cNvSpPr>
            <a:spLocks noGrp="1"/>
          </p:cNvSpPr>
          <p:nvPr>
            <p:ph type="title" hasCustomPrompt="1"/>
          </p:nvPr>
        </p:nvSpPr>
        <p:spPr>
          <a:xfrm>
            <a:off x="658813" y="612000"/>
            <a:ext cx="10874375" cy="684000"/>
          </a:xfrm>
        </p:spPr>
        <p:txBody>
          <a:bodyPr/>
          <a:lstStyle/>
          <a:p>
            <a:r>
              <a:rPr lang="nl-NL" dirty="0"/>
              <a:t>KLIK OM STIJL TE BEWERKEN</a:t>
            </a:r>
            <a:endParaRPr lang="nl-BE" dirty="0"/>
          </a:p>
        </p:txBody>
      </p:sp>
      <p:sp>
        <p:nvSpPr>
          <p:cNvPr id="15" name="Tijdelijke aanduiding voor tekst 7">
            <a:extLst>
              <a:ext uri="{FF2B5EF4-FFF2-40B4-BE49-F238E27FC236}">
                <a16:creationId xmlns:a16="http://schemas.microsoft.com/office/drawing/2014/main" id="{85001979-CD79-414E-9036-3689E3F4487A}"/>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6" name="Vrije vorm: vorm 15">
            <a:extLst>
              <a:ext uri="{FF2B5EF4-FFF2-40B4-BE49-F238E27FC236}">
                <a16:creationId xmlns:a16="http://schemas.microsoft.com/office/drawing/2014/main" id="{66C6F4BA-1556-40E3-8227-A2DC5AE412E8}"/>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2"/>
          </a:solidFill>
          <a:ln>
            <a:noFill/>
          </a:ln>
        </p:spPr>
        <p:txBody>
          <a:bodyPr wrap="square" lIns="0" tIns="0" rIns="0" bIns="0" rtlCol="0" anchor="ctr">
            <a:noAutofit/>
          </a:bodyPr>
          <a:lstStyle/>
          <a:p>
            <a:pPr algn="l"/>
            <a:endParaRPr lang="nl-BE" sz="1600" b="1" dirty="0" err="1">
              <a:latin typeface="+mj-lt"/>
            </a:endParaRPr>
          </a:p>
        </p:txBody>
      </p:sp>
      <p:sp>
        <p:nvSpPr>
          <p:cNvPr id="8" name="Tijdelijke aanduiding voor voettekst 7">
            <a:extLst>
              <a:ext uri="{FF2B5EF4-FFF2-40B4-BE49-F238E27FC236}">
                <a16:creationId xmlns:a16="http://schemas.microsoft.com/office/drawing/2014/main" id="{D0767D4F-CF05-423A-9451-710433420B7C}"/>
              </a:ext>
            </a:extLst>
          </p:cNvPr>
          <p:cNvSpPr>
            <a:spLocks noGrp="1"/>
          </p:cNvSpPr>
          <p:nvPr>
            <p:ph type="ftr" sz="quarter" idx="15"/>
          </p:nvPr>
        </p:nvSpPr>
        <p:spPr/>
        <p:txBody>
          <a:bodyPr/>
          <a:lstStyle/>
          <a:p>
            <a:endParaRPr lang="nl-BE" dirty="0"/>
          </a:p>
        </p:txBody>
      </p:sp>
      <p:sp>
        <p:nvSpPr>
          <p:cNvPr id="9" name="Tijdelijke aanduiding voor dianummer 8">
            <a:extLst>
              <a:ext uri="{FF2B5EF4-FFF2-40B4-BE49-F238E27FC236}">
                <a16:creationId xmlns:a16="http://schemas.microsoft.com/office/drawing/2014/main" id="{CF0C6D18-3FB8-448A-9A4F-551A79FA6484}"/>
              </a:ext>
            </a:extLst>
          </p:cNvPr>
          <p:cNvSpPr>
            <a:spLocks noGrp="1"/>
          </p:cNvSpPr>
          <p:nvPr>
            <p:ph type="sldNum" sz="quarter" idx="16"/>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314432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pos="415" userDrawn="1">
          <p15:clr>
            <a:srgbClr val="FBAE40"/>
          </p15:clr>
        </p15:guide>
        <p15:guide id="2" pos="7265"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el en object of bullets">
    <p:bg>
      <p:bgPr>
        <a:solidFill>
          <a:schemeClr val="bg1"/>
        </a:solidFill>
        <a:effectLst/>
      </p:bgPr>
    </p:bg>
    <p:spTree>
      <p:nvGrpSpPr>
        <p:cNvPr id="1" name=""/>
        <p:cNvGrpSpPr/>
        <p:nvPr/>
      </p:nvGrpSpPr>
      <p:grpSpPr>
        <a:xfrm>
          <a:off x="0" y="0"/>
          <a:ext cx="0" cy="0"/>
          <a:chOff x="0" y="0"/>
          <a:chExt cx="0" cy="0"/>
        </a:xfrm>
      </p:grpSpPr>
      <p:sp>
        <p:nvSpPr>
          <p:cNvPr id="9" name="Tijdelijke aanduiding voor tekst 2">
            <a:extLst>
              <a:ext uri="{FF2B5EF4-FFF2-40B4-BE49-F238E27FC236}">
                <a16:creationId xmlns:a16="http://schemas.microsoft.com/office/drawing/2014/main" id="{8BE94EAB-431F-4408-87BD-3F9BE09FA5EE}"/>
              </a:ext>
            </a:extLst>
          </p:cNvPr>
          <p:cNvSpPr>
            <a:spLocks noGrp="1"/>
          </p:cNvSpPr>
          <p:nvPr>
            <p:ph idx="1"/>
          </p:nvPr>
        </p:nvSpPr>
        <p:spPr>
          <a:xfrm>
            <a:off x="658813" y="1955438"/>
            <a:ext cx="10874375" cy="3648921"/>
          </a:xfrm>
          <a:prstGeom prst="rect">
            <a:avLst/>
          </a:prstGeom>
        </p:spPr>
        <p:txBody>
          <a:bodyPr vert="horz" lIns="0" tIns="0" rIns="0" bIns="0" rtlCol="0" anchor="t" anchorCtr="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4" name="Titel 1">
            <a:extLst>
              <a:ext uri="{FF2B5EF4-FFF2-40B4-BE49-F238E27FC236}">
                <a16:creationId xmlns:a16="http://schemas.microsoft.com/office/drawing/2014/main" id="{D554F5C2-0160-4157-8DD6-4C3065483B83}"/>
              </a:ext>
            </a:extLst>
          </p:cNvPr>
          <p:cNvSpPr>
            <a:spLocks noGrp="1"/>
          </p:cNvSpPr>
          <p:nvPr>
            <p:ph type="title" hasCustomPrompt="1"/>
          </p:nvPr>
        </p:nvSpPr>
        <p:spPr>
          <a:xfrm>
            <a:off x="658813" y="612000"/>
            <a:ext cx="10874375" cy="684000"/>
          </a:xfrm>
        </p:spPr>
        <p:txBody>
          <a:bodyPr/>
          <a:lstStyle/>
          <a:p>
            <a:r>
              <a:rPr lang="nl-NL" dirty="0"/>
              <a:t>KLIK OM STIJL TE BEWERKEN</a:t>
            </a:r>
            <a:endParaRPr lang="nl-BE" dirty="0"/>
          </a:p>
        </p:txBody>
      </p:sp>
      <p:sp>
        <p:nvSpPr>
          <p:cNvPr id="15" name="Tijdelijke aanduiding voor tekst 7">
            <a:extLst>
              <a:ext uri="{FF2B5EF4-FFF2-40B4-BE49-F238E27FC236}">
                <a16:creationId xmlns:a16="http://schemas.microsoft.com/office/drawing/2014/main" id="{A1681482-9D7D-4259-80FF-C261F4A36615}"/>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6" name="Vrije vorm: vorm 15">
            <a:extLst>
              <a:ext uri="{FF2B5EF4-FFF2-40B4-BE49-F238E27FC236}">
                <a16:creationId xmlns:a16="http://schemas.microsoft.com/office/drawing/2014/main" id="{828F4E44-B14B-479A-9268-8D28883B888B}"/>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2"/>
          </a:solidFill>
          <a:ln>
            <a:noFill/>
          </a:ln>
        </p:spPr>
        <p:txBody>
          <a:bodyPr wrap="square" lIns="0" tIns="0" rIns="0" bIns="0" rtlCol="0" anchor="ctr">
            <a:noAutofit/>
          </a:bodyPr>
          <a:lstStyle/>
          <a:p>
            <a:pPr algn="l"/>
            <a:endParaRPr lang="nl-BE" sz="1600" b="1" dirty="0" err="1">
              <a:latin typeface="+mj-lt"/>
            </a:endParaRPr>
          </a:p>
        </p:txBody>
      </p:sp>
      <p:sp>
        <p:nvSpPr>
          <p:cNvPr id="8" name="Tijdelijke aanduiding voor voettekst 7">
            <a:extLst>
              <a:ext uri="{FF2B5EF4-FFF2-40B4-BE49-F238E27FC236}">
                <a16:creationId xmlns:a16="http://schemas.microsoft.com/office/drawing/2014/main" id="{63BEE228-813A-4462-A535-F355FF620D49}"/>
              </a:ext>
            </a:extLst>
          </p:cNvPr>
          <p:cNvSpPr>
            <a:spLocks noGrp="1"/>
          </p:cNvSpPr>
          <p:nvPr>
            <p:ph type="ftr" sz="quarter" idx="14"/>
          </p:nvPr>
        </p:nvSpPr>
        <p:spPr/>
        <p:txBody>
          <a:bodyPr/>
          <a:lstStyle/>
          <a:p>
            <a:endParaRPr lang="nl-BE" dirty="0"/>
          </a:p>
        </p:txBody>
      </p:sp>
      <p:sp>
        <p:nvSpPr>
          <p:cNvPr id="10" name="Tijdelijke aanduiding voor dianummer 9">
            <a:extLst>
              <a:ext uri="{FF2B5EF4-FFF2-40B4-BE49-F238E27FC236}">
                <a16:creationId xmlns:a16="http://schemas.microsoft.com/office/drawing/2014/main" id="{80DE7E2D-6A2E-48B2-89E4-5A0A3ED121B9}"/>
              </a:ext>
            </a:extLst>
          </p:cNvPr>
          <p:cNvSpPr>
            <a:spLocks noGrp="1"/>
          </p:cNvSpPr>
          <p:nvPr>
            <p:ph type="sldNum" sz="quarter" idx="15"/>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387063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ACB0CE7-11E3-4438-919C-EA7601B23C76}"/>
              </a:ext>
            </a:extLst>
          </p:cNvPr>
          <p:cNvSpPr>
            <a:spLocks noGrp="1"/>
          </p:cNvSpPr>
          <p:nvPr>
            <p:ph sz="half" idx="1"/>
          </p:nvPr>
        </p:nvSpPr>
        <p:spPr>
          <a:xfrm>
            <a:off x="665816" y="2012733"/>
            <a:ext cx="5346184" cy="3534331"/>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inhoud 3">
            <a:extLst>
              <a:ext uri="{FF2B5EF4-FFF2-40B4-BE49-F238E27FC236}">
                <a16:creationId xmlns:a16="http://schemas.microsoft.com/office/drawing/2014/main" id="{2C456A98-2404-4694-96D5-FDAB6BA76586}"/>
              </a:ext>
            </a:extLst>
          </p:cNvPr>
          <p:cNvSpPr>
            <a:spLocks noGrp="1"/>
          </p:cNvSpPr>
          <p:nvPr>
            <p:ph sz="half" idx="2"/>
          </p:nvPr>
        </p:nvSpPr>
        <p:spPr>
          <a:xfrm>
            <a:off x="6366616" y="2012733"/>
            <a:ext cx="5166571" cy="3534331"/>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4" name="Titel 1">
            <a:extLst>
              <a:ext uri="{FF2B5EF4-FFF2-40B4-BE49-F238E27FC236}">
                <a16:creationId xmlns:a16="http://schemas.microsoft.com/office/drawing/2014/main" id="{E5915CC7-6436-414D-9F61-3C50E5990A9A}"/>
              </a:ext>
            </a:extLst>
          </p:cNvPr>
          <p:cNvSpPr>
            <a:spLocks noGrp="1"/>
          </p:cNvSpPr>
          <p:nvPr>
            <p:ph type="title" hasCustomPrompt="1"/>
          </p:nvPr>
        </p:nvSpPr>
        <p:spPr>
          <a:xfrm>
            <a:off x="658813" y="612000"/>
            <a:ext cx="10874375" cy="684000"/>
          </a:xfrm>
        </p:spPr>
        <p:txBody>
          <a:bodyPr/>
          <a:lstStyle/>
          <a:p>
            <a:r>
              <a:rPr lang="nl-NL" dirty="0"/>
              <a:t>KLIK OM STIJL TE BEWERKEN</a:t>
            </a:r>
            <a:endParaRPr lang="nl-BE" dirty="0"/>
          </a:p>
        </p:txBody>
      </p:sp>
      <p:sp>
        <p:nvSpPr>
          <p:cNvPr id="15" name="Tijdelijke aanduiding voor tekst 7">
            <a:extLst>
              <a:ext uri="{FF2B5EF4-FFF2-40B4-BE49-F238E27FC236}">
                <a16:creationId xmlns:a16="http://schemas.microsoft.com/office/drawing/2014/main" id="{6C253A40-717D-4D50-9BF8-1C7CDE17C2E0}"/>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6" name="Vrije vorm: vorm 15">
            <a:extLst>
              <a:ext uri="{FF2B5EF4-FFF2-40B4-BE49-F238E27FC236}">
                <a16:creationId xmlns:a16="http://schemas.microsoft.com/office/drawing/2014/main" id="{DA810540-E97B-451E-84B6-82FB674A60A2}"/>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2"/>
          </a:solidFill>
          <a:ln>
            <a:noFill/>
          </a:ln>
        </p:spPr>
        <p:txBody>
          <a:bodyPr wrap="square" lIns="0" tIns="0" rIns="0" bIns="0" rtlCol="0" anchor="ctr">
            <a:noAutofit/>
          </a:bodyPr>
          <a:lstStyle/>
          <a:p>
            <a:pPr algn="l"/>
            <a:endParaRPr lang="nl-BE" sz="1600" b="1" dirty="0" err="1">
              <a:latin typeface="+mj-lt"/>
            </a:endParaRPr>
          </a:p>
        </p:txBody>
      </p:sp>
      <p:sp>
        <p:nvSpPr>
          <p:cNvPr id="10" name="Tijdelijke aanduiding voor voettekst 9">
            <a:extLst>
              <a:ext uri="{FF2B5EF4-FFF2-40B4-BE49-F238E27FC236}">
                <a16:creationId xmlns:a16="http://schemas.microsoft.com/office/drawing/2014/main" id="{FF656CCF-0670-48A0-A7FA-6B4821F2ADB1}"/>
              </a:ext>
            </a:extLst>
          </p:cNvPr>
          <p:cNvSpPr>
            <a:spLocks noGrp="1"/>
          </p:cNvSpPr>
          <p:nvPr>
            <p:ph type="ftr" sz="quarter" idx="14"/>
          </p:nvPr>
        </p:nvSpPr>
        <p:spPr/>
        <p:txBody>
          <a:bodyPr/>
          <a:lstStyle/>
          <a:p>
            <a:endParaRPr lang="nl-BE" dirty="0"/>
          </a:p>
        </p:txBody>
      </p:sp>
      <p:sp>
        <p:nvSpPr>
          <p:cNvPr id="11" name="Tijdelijke aanduiding voor dianummer 10">
            <a:extLst>
              <a:ext uri="{FF2B5EF4-FFF2-40B4-BE49-F238E27FC236}">
                <a16:creationId xmlns:a16="http://schemas.microsoft.com/office/drawing/2014/main" id="{2411BFC9-283C-462E-B270-0587E3673479}"/>
              </a:ext>
            </a:extLst>
          </p:cNvPr>
          <p:cNvSpPr>
            <a:spLocks noGrp="1"/>
          </p:cNvSpPr>
          <p:nvPr>
            <p:ph type="sldNum" sz="quarter" idx="15"/>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81354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oofdstuktitel + titel">
    <p:spTree>
      <p:nvGrpSpPr>
        <p:cNvPr id="1" name=""/>
        <p:cNvGrpSpPr/>
        <p:nvPr/>
      </p:nvGrpSpPr>
      <p:grpSpPr>
        <a:xfrm>
          <a:off x="0" y="0"/>
          <a:ext cx="0" cy="0"/>
          <a:chOff x="0" y="0"/>
          <a:chExt cx="0" cy="0"/>
        </a:xfrm>
      </p:grpSpPr>
      <p:sp>
        <p:nvSpPr>
          <p:cNvPr id="15" name="Titel 1">
            <a:extLst>
              <a:ext uri="{FF2B5EF4-FFF2-40B4-BE49-F238E27FC236}">
                <a16:creationId xmlns:a16="http://schemas.microsoft.com/office/drawing/2014/main" id="{65A5EC3A-0689-4436-8545-3F4C2F6850CD}"/>
              </a:ext>
            </a:extLst>
          </p:cNvPr>
          <p:cNvSpPr>
            <a:spLocks noGrp="1"/>
          </p:cNvSpPr>
          <p:nvPr>
            <p:ph type="title" hasCustomPrompt="1"/>
          </p:nvPr>
        </p:nvSpPr>
        <p:spPr>
          <a:xfrm>
            <a:off x="658813" y="612000"/>
            <a:ext cx="10874375" cy="684000"/>
          </a:xfrm>
        </p:spPr>
        <p:txBody>
          <a:bodyPr/>
          <a:lstStyle/>
          <a:p>
            <a:r>
              <a:rPr lang="nl-NL" dirty="0"/>
              <a:t>KLIK OM STIJL TE BEWERKEN</a:t>
            </a:r>
            <a:endParaRPr lang="nl-BE" dirty="0"/>
          </a:p>
        </p:txBody>
      </p:sp>
      <p:sp>
        <p:nvSpPr>
          <p:cNvPr id="16" name="Tijdelijke aanduiding voor tekst 7">
            <a:extLst>
              <a:ext uri="{FF2B5EF4-FFF2-40B4-BE49-F238E27FC236}">
                <a16:creationId xmlns:a16="http://schemas.microsoft.com/office/drawing/2014/main" id="{CCD48A07-28E1-455D-B241-063A6A0CCF24}"/>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7" name="Vrije vorm: vorm 16">
            <a:extLst>
              <a:ext uri="{FF2B5EF4-FFF2-40B4-BE49-F238E27FC236}">
                <a16:creationId xmlns:a16="http://schemas.microsoft.com/office/drawing/2014/main" id="{FC90891A-CAEE-4C70-BA20-8D375D446FF2}"/>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2"/>
          </a:solidFill>
          <a:ln>
            <a:noFill/>
          </a:ln>
        </p:spPr>
        <p:txBody>
          <a:bodyPr wrap="square" lIns="0" tIns="0" rIns="0" bIns="0" rtlCol="0" anchor="ctr">
            <a:noAutofit/>
          </a:bodyPr>
          <a:lstStyle/>
          <a:p>
            <a:pPr algn="l"/>
            <a:endParaRPr lang="nl-BE" sz="1600" b="1" dirty="0" err="1">
              <a:latin typeface="+mj-lt"/>
            </a:endParaRPr>
          </a:p>
        </p:txBody>
      </p:sp>
      <p:sp>
        <p:nvSpPr>
          <p:cNvPr id="8" name="Tijdelijke aanduiding voor voettekst 7">
            <a:extLst>
              <a:ext uri="{FF2B5EF4-FFF2-40B4-BE49-F238E27FC236}">
                <a16:creationId xmlns:a16="http://schemas.microsoft.com/office/drawing/2014/main" id="{439AB56D-A12F-4914-AE26-7E37032DE6B7}"/>
              </a:ext>
            </a:extLst>
          </p:cNvPr>
          <p:cNvSpPr>
            <a:spLocks noGrp="1"/>
          </p:cNvSpPr>
          <p:nvPr>
            <p:ph type="ftr" sz="quarter" idx="14"/>
          </p:nvPr>
        </p:nvSpPr>
        <p:spPr/>
        <p:txBody>
          <a:bodyPr/>
          <a:lstStyle/>
          <a:p>
            <a:endParaRPr lang="nl-BE" dirty="0"/>
          </a:p>
        </p:txBody>
      </p:sp>
      <p:sp>
        <p:nvSpPr>
          <p:cNvPr id="9" name="Tijdelijke aanduiding voor dianummer 8">
            <a:extLst>
              <a:ext uri="{FF2B5EF4-FFF2-40B4-BE49-F238E27FC236}">
                <a16:creationId xmlns:a16="http://schemas.microsoft.com/office/drawing/2014/main" id="{D649DC31-8C66-4231-A877-0374E80B01C8}"/>
              </a:ext>
            </a:extLst>
          </p:cNvPr>
          <p:cNvSpPr>
            <a:spLocks noGrp="1"/>
          </p:cNvSpPr>
          <p:nvPr>
            <p:ph type="sldNum" sz="quarter" idx="15"/>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361847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oofdstuktitel + titel - Logo's partners">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8CD8AC4-4FDD-4668-B12F-F38F804813C7}"/>
              </a:ext>
            </a:extLst>
          </p:cNvPr>
          <p:cNvSpPr>
            <a:spLocks noGrp="1"/>
          </p:cNvSpPr>
          <p:nvPr>
            <p:ph type="title" hasCustomPrompt="1"/>
          </p:nvPr>
        </p:nvSpPr>
        <p:spPr>
          <a:xfrm>
            <a:off x="658813" y="612000"/>
            <a:ext cx="10874375" cy="684000"/>
          </a:xfrm>
        </p:spPr>
        <p:txBody>
          <a:bodyPr/>
          <a:lstStyle/>
          <a:p>
            <a:r>
              <a:rPr lang="nl-NL" dirty="0"/>
              <a:t>KLIK OM STIJL TE BEWERKEN</a:t>
            </a:r>
            <a:endParaRPr lang="nl-BE" dirty="0"/>
          </a:p>
        </p:txBody>
      </p:sp>
      <p:sp>
        <p:nvSpPr>
          <p:cNvPr id="7" name="Tijdelijke aanduiding voor tekst 7">
            <a:extLst>
              <a:ext uri="{FF2B5EF4-FFF2-40B4-BE49-F238E27FC236}">
                <a16:creationId xmlns:a16="http://schemas.microsoft.com/office/drawing/2014/main" id="{CD6A0BFB-960F-4121-832F-8D2D7F802971}"/>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8" name="Vrije vorm: vorm 7">
            <a:extLst>
              <a:ext uri="{FF2B5EF4-FFF2-40B4-BE49-F238E27FC236}">
                <a16:creationId xmlns:a16="http://schemas.microsoft.com/office/drawing/2014/main" id="{07FBB6DE-32E2-4EB0-B901-50A1DE4FD6E5}"/>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2"/>
          </a:solidFill>
          <a:ln>
            <a:noFill/>
          </a:ln>
        </p:spPr>
        <p:txBody>
          <a:bodyPr wrap="square" lIns="0" tIns="0" rIns="0" bIns="0" rtlCol="0" anchor="ctr">
            <a:noAutofit/>
          </a:bodyPr>
          <a:lstStyle/>
          <a:p>
            <a:pPr algn="l"/>
            <a:endParaRPr lang="nl-BE" sz="1600" b="1" dirty="0" err="1">
              <a:latin typeface="+mj-lt"/>
            </a:endParaRPr>
          </a:p>
        </p:txBody>
      </p:sp>
      <p:sp>
        <p:nvSpPr>
          <p:cNvPr id="2" name="Tijdelijke aanduiding voor voettekst 1">
            <a:extLst>
              <a:ext uri="{FF2B5EF4-FFF2-40B4-BE49-F238E27FC236}">
                <a16:creationId xmlns:a16="http://schemas.microsoft.com/office/drawing/2014/main" id="{ABF87B84-76F2-49B1-A90D-E01B6077F8DA}"/>
              </a:ext>
            </a:extLst>
          </p:cNvPr>
          <p:cNvSpPr>
            <a:spLocks noGrp="1"/>
          </p:cNvSpPr>
          <p:nvPr>
            <p:ph type="ftr" sz="quarter" idx="14"/>
          </p:nvPr>
        </p:nvSpPr>
        <p:spPr>
          <a:xfrm>
            <a:off x="6853561" y="6264211"/>
            <a:ext cx="4055444" cy="365125"/>
          </a:xfrm>
        </p:spPr>
        <p:txBody>
          <a:bodyPr/>
          <a:lstStyle/>
          <a:p>
            <a:endParaRPr lang="nl-BE" dirty="0"/>
          </a:p>
        </p:txBody>
      </p:sp>
      <p:sp>
        <p:nvSpPr>
          <p:cNvPr id="9" name="Tijdelijke aanduiding voor dianummer 8">
            <a:extLst>
              <a:ext uri="{FF2B5EF4-FFF2-40B4-BE49-F238E27FC236}">
                <a16:creationId xmlns:a16="http://schemas.microsoft.com/office/drawing/2014/main" id="{E7571733-425B-4DBB-A5AD-721E817FE339}"/>
              </a:ext>
            </a:extLst>
          </p:cNvPr>
          <p:cNvSpPr>
            <a:spLocks noGrp="1"/>
          </p:cNvSpPr>
          <p:nvPr>
            <p:ph type="sldNum" sz="quarter" idx="15"/>
          </p:nvPr>
        </p:nvSpPr>
        <p:spPr/>
        <p:txBody>
          <a:bodyPr/>
          <a:lstStyle/>
          <a:p>
            <a:fld id="{FF88DA20-ED00-471C-9170-60F590CB400A}" type="slidenum">
              <a:rPr lang="nl-BE" smtClean="0"/>
              <a:pPr/>
              <a:t>‹#›</a:t>
            </a:fld>
            <a:endParaRPr lang="nl-BE" dirty="0"/>
          </a:p>
        </p:txBody>
      </p:sp>
      <p:sp>
        <p:nvSpPr>
          <p:cNvPr id="4" name="Tijdelijke aanduiding voor afbeelding 3">
            <a:extLst>
              <a:ext uri="{FF2B5EF4-FFF2-40B4-BE49-F238E27FC236}">
                <a16:creationId xmlns:a16="http://schemas.microsoft.com/office/drawing/2014/main" id="{5DA096DF-0EED-4582-A5C5-33F3A02F9BB7}"/>
              </a:ext>
            </a:extLst>
          </p:cNvPr>
          <p:cNvSpPr>
            <a:spLocks noGrp="1"/>
          </p:cNvSpPr>
          <p:nvPr>
            <p:ph type="pic" sz="quarter" idx="16" hasCustomPrompt="1"/>
          </p:nvPr>
        </p:nvSpPr>
        <p:spPr>
          <a:xfrm>
            <a:off x="2051050" y="6181344"/>
            <a:ext cx="1021334" cy="448056"/>
          </a:xfrm>
        </p:spPr>
        <p:txBody>
          <a:bodyPr anchor="ctr" anchorCtr="0"/>
          <a:lstStyle>
            <a:lvl1pPr marL="0" indent="0" algn="ctr">
              <a:buNone/>
              <a:defRPr sz="1600"/>
            </a:lvl1pPr>
          </a:lstStyle>
          <a:p>
            <a:r>
              <a:rPr lang="nl-NL" dirty="0"/>
              <a:t>L</a:t>
            </a:r>
            <a:r>
              <a:rPr lang="nl-BE" dirty="0" err="1"/>
              <a:t>ogo</a:t>
            </a:r>
            <a:endParaRPr lang="nl-BE" dirty="0"/>
          </a:p>
        </p:txBody>
      </p:sp>
      <p:sp>
        <p:nvSpPr>
          <p:cNvPr id="10" name="Tijdelijke aanduiding voor afbeelding 3">
            <a:extLst>
              <a:ext uri="{FF2B5EF4-FFF2-40B4-BE49-F238E27FC236}">
                <a16:creationId xmlns:a16="http://schemas.microsoft.com/office/drawing/2014/main" id="{55C55847-5E48-4909-A852-E66823AFBA04}"/>
              </a:ext>
            </a:extLst>
          </p:cNvPr>
          <p:cNvSpPr>
            <a:spLocks noGrp="1"/>
          </p:cNvSpPr>
          <p:nvPr>
            <p:ph type="pic" sz="quarter" idx="17" hasCustomPrompt="1"/>
          </p:nvPr>
        </p:nvSpPr>
        <p:spPr>
          <a:xfrm>
            <a:off x="3157474" y="6181344"/>
            <a:ext cx="1021334" cy="448056"/>
          </a:xfrm>
        </p:spPr>
        <p:txBody>
          <a:bodyPr anchor="ctr" anchorCtr="0"/>
          <a:lstStyle>
            <a:lvl1pPr marL="0" indent="0" algn="ctr">
              <a:buNone/>
              <a:defRPr sz="1600"/>
            </a:lvl1pPr>
          </a:lstStyle>
          <a:p>
            <a:r>
              <a:rPr lang="nl-NL" dirty="0"/>
              <a:t>L</a:t>
            </a:r>
            <a:r>
              <a:rPr lang="nl-BE" dirty="0" err="1"/>
              <a:t>ogo</a:t>
            </a:r>
            <a:endParaRPr lang="nl-BE" dirty="0"/>
          </a:p>
        </p:txBody>
      </p:sp>
      <p:sp>
        <p:nvSpPr>
          <p:cNvPr id="11" name="Tijdelijke aanduiding voor afbeelding 3">
            <a:extLst>
              <a:ext uri="{FF2B5EF4-FFF2-40B4-BE49-F238E27FC236}">
                <a16:creationId xmlns:a16="http://schemas.microsoft.com/office/drawing/2014/main" id="{25E046E6-88A8-4F4F-B290-3C5B627D5DEC}"/>
              </a:ext>
            </a:extLst>
          </p:cNvPr>
          <p:cNvSpPr>
            <a:spLocks noGrp="1"/>
          </p:cNvSpPr>
          <p:nvPr>
            <p:ph type="pic" sz="quarter" idx="18" hasCustomPrompt="1"/>
          </p:nvPr>
        </p:nvSpPr>
        <p:spPr>
          <a:xfrm>
            <a:off x="4263898" y="6181344"/>
            <a:ext cx="1021334" cy="448056"/>
          </a:xfrm>
        </p:spPr>
        <p:txBody>
          <a:bodyPr anchor="ctr" anchorCtr="0"/>
          <a:lstStyle>
            <a:lvl1pPr marL="0" indent="0" algn="ctr">
              <a:buNone/>
              <a:defRPr sz="1600"/>
            </a:lvl1pPr>
          </a:lstStyle>
          <a:p>
            <a:r>
              <a:rPr lang="nl-NL" dirty="0"/>
              <a:t>L</a:t>
            </a:r>
            <a:r>
              <a:rPr lang="nl-BE" dirty="0" err="1"/>
              <a:t>ogo</a:t>
            </a:r>
            <a:endParaRPr lang="nl-BE" dirty="0"/>
          </a:p>
        </p:txBody>
      </p:sp>
      <p:sp>
        <p:nvSpPr>
          <p:cNvPr id="12" name="Tijdelijke aanduiding voor afbeelding 3">
            <a:extLst>
              <a:ext uri="{FF2B5EF4-FFF2-40B4-BE49-F238E27FC236}">
                <a16:creationId xmlns:a16="http://schemas.microsoft.com/office/drawing/2014/main" id="{B542444A-0B93-4E67-8C27-0A17FBF3AAC3}"/>
              </a:ext>
            </a:extLst>
          </p:cNvPr>
          <p:cNvSpPr>
            <a:spLocks noGrp="1"/>
          </p:cNvSpPr>
          <p:nvPr>
            <p:ph type="pic" sz="quarter" idx="19" hasCustomPrompt="1"/>
          </p:nvPr>
        </p:nvSpPr>
        <p:spPr>
          <a:xfrm>
            <a:off x="5370322" y="6181344"/>
            <a:ext cx="1021334" cy="448056"/>
          </a:xfrm>
        </p:spPr>
        <p:txBody>
          <a:bodyPr anchor="ctr" anchorCtr="0"/>
          <a:lstStyle>
            <a:lvl1pPr marL="0" indent="0" algn="ctr">
              <a:buNone/>
              <a:defRPr sz="1600"/>
            </a:lvl1pPr>
          </a:lstStyle>
          <a:p>
            <a:r>
              <a:rPr lang="nl-NL" dirty="0"/>
              <a:t>L</a:t>
            </a:r>
            <a:r>
              <a:rPr lang="nl-BE" dirty="0" err="1"/>
              <a:t>ogo</a:t>
            </a:r>
            <a:endParaRPr lang="nl-BE" dirty="0"/>
          </a:p>
        </p:txBody>
      </p:sp>
    </p:spTree>
    <p:extLst>
      <p:ext uri="{BB962C8B-B14F-4D97-AF65-F5344CB8AC3E}">
        <p14:creationId xmlns:p14="http://schemas.microsoft.com/office/powerpoint/2010/main" val="148074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ekop">
    <p:bg>
      <p:bgPr>
        <a:solidFill>
          <a:schemeClr val="accent2"/>
        </a:solidFill>
        <a:effectLst/>
      </p:bgPr>
    </p:bg>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97EFFFE8-8662-44ED-9D46-72EA0C894BB5}"/>
              </a:ext>
            </a:extLst>
          </p:cNvPr>
          <p:cNvSpPr/>
          <p:nvPr userDrawn="1"/>
        </p:nvSpPr>
        <p:spPr>
          <a:xfrm>
            <a:off x="10164726" y="5684874"/>
            <a:ext cx="2027274" cy="1173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13" name="Afbeelding 12" descr="Afbeelding met bijl&#10;&#10;Automatisch gegenereerde beschrijving">
            <a:extLst>
              <a:ext uri="{FF2B5EF4-FFF2-40B4-BE49-F238E27FC236}">
                <a16:creationId xmlns:a16="http://schemas.microsoft.com/office/drawing/2014/main" id="{26190394-04D1-435B-872B-98D9438B95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9842"/>
            <a:ext cx="2485770" cy="4958316"/>
          </a:xfrm>
          <a:prstGeom prst="rect">
            <a:avLst/>
          </a:prstGeom>
        </p:spPr>
      </p:pic>
      <p:sp>
        <p:nvSpPr>
          <p:cNvPr id="2" name="Titel 1">
            <a:extLst>
              <a:ext uri="{FF2B5EF4-FFF2-40B4-BE49-F238E27FC236}">
                <a16:creationId xmlns:a16="http://schemas.microsoft.com/office/drawing/2014/main" id="{1AD43DC2-455F-4EDF-A084-FEE83CFC46F6}"/>
              </a:ext>
            </a:extLst>
          </p:cNvPr>
          <p:cNvSpPr>
            <a:spLocks noGrp="1"/>
          </p:cNvSpPr>
          <p:nvPr>
            <p:ph type="title" hasCustomPrompt="1"/>
          </p:nvPr>
        </p:nvSpPr>
        <p:spPr>
          <a:xfrm>
            <a:off x="2674829" y="2226013"/>
            <a:ext cx="7759257" cy="1429415"/>
          </a:xfrm>
        </p:spPr>
        <p:txBody>
          <a:bodyPr anchor="b"/>
          <a:lstStyle>
            <a:lvl1pPr>
              <a:defRPr sz="4400" spc="170" baseline="0">
                <a:solidFill>
                  <a:schemeClr val="bg1"/>
                </a:solidFill>
              </a:defRPr>
            </a:lvl1pPr>
          </a:lstStyle>
          <a:p>
            <a:r>
              <a:rPr lang="nl-NL" dirty="0"/>
              <a:t>HOOFDSTUKTITEL</a:t>
            </a:r>
            <a:endParaRPr lang="nl-BE" dirty="0"/>
          </a:p>
        </p:txBody>
      </p:sp>
      <p:sp>
        <p:nvSpPr>
          <p:cNvPr id="3" name="Tijdelijke aanduiding voor tekst 2">
            <a:extLst>
              <a:ext uri="{FF2B5EF4-FFF2-40B4-BE49-F238E27FC236}">
                <a16:creationId xmlns:a16="http://schemas.microsoft.com/office/drawing/2014/main" id="{8C704646-7228-4188-9EAC-6994DE76A288}"/>
              </a:ext>
            </a:extLst>
          </p:cNvPr>
          <p:cNvSpPr>
            <a:spLocks noGrp="1"/>
          </p:cNvSpPr>
          <p:nvPr>
            <p:ph type="body" idx="1" hasCustomPrompt="1"/>
          </p:nvPr>
        </p:nvSpPr>
        <p:spPr>
          <a:xfrm>
            <a:off x="2674829" y="3619988"/>
            <a:ext cx="7759257" cy="1500187"/>
          </a:xfr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ONDERTITEL</a:t>
            </a:r>
          </a:p>
        </p:txBody>
      </p:sp>
      <p:sp>
        <p:nvSpPr>
          <p:cNvPr id="10" name="Tijdelijke aanduiding voor tekst 9">
            <a:extLst>
              <a:ext uri="{FF2B5EF4-FFF2-40B4-BE49-F238E27FC236}">
                <a16:creationId xmlns:a16="http://schemas.microsoft.com/office/drawing/2014/main" id="{9A854FE4-B9A5-46C1-BF2D-13E51D44B0D8}"/>
              </a:ext>
            </a:extLst>
          </p:cNvPr>
          <p:cNvSpPr>
            <a:spLocks noGrp="1"/>
          </p:cNvSpPr>
          <p:nvPr>
            <p:ph type="body" sz="quarter" idx="13" hasCustomPrompt="1"/>
          </p:nvPr>
        </p:nvSpPr>
        <p:spPr>
          <a:xfrm>
            <a:off x="534293" y="1353110"/>
            <a:ext cx="1660525" cy="2808287"/>
          </a:xfrm>
        </p:spPr>
        <p:txBody>
          <a:bodyPr anchor="b"/>
          <a:lstStyle>
            <a:lvl1pPr marL="0" indent="0" algn="r">
              <a:buNone/>
              <a:defRPr sz="9000" b="1">
                <a:solidFill>
                  <a:schemeClr val="accent2"/>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1.</a:t>
            </a:r>
            <a:endParaRPr lang="nl-BE" dirty="0"/>
          </a:p>
        </p:txBody>
      </p:sp>
      <p:sp>
        <p:nvSpPr>
          <p:cNvPr id="12" name="Gelijkbenige driehoek 11">
            <a:extLst>
              <a:ext uri="{FF2B5EF4-FFF2-40B4-BE49-F238E27FC236}">
                <a16:creationId xmlns:a16="http://schemas.microsoft.com/office/drawing/2014/main" id="{D2ADE426-571F-4061-A423-916A40089F60}"/>
              </a:ext>
            </a:extLst>
          </p:cNvPr>
          <p:cNvSpPr/>
          <p:nvPr userDrawn="1"/>
        </p:nvSpPr>
        <p:spPr>
          <a:xfrm rot="16200000">
            <a:off x="11475085"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8" name="Tijdelijke aanduiding voor voettekst 7">
            <a:extLst>
              <a:ext uri="{FF2B5EF4-FFF2-40B4-BE49-F238E27FC236}">
                <a16:creationId xmlns:a16="http://schemas.microsoft.com/office/drawing/2014/main" id="{788CFD99-91A1-44E8-9AA6-9043875053EC}"/>
              </a:ext>
            </a:extLst>
          </p:cNvPr>
          <p:cNvSpPr>
            <a:spLocks noGrp="1"/>
          </p:cNvSpPr>
          <p:nvPr>
            <p:ph type="ftr" sz="quarter" idx="15"/>
          </p:nvPr>
        </p:nvSpPr>
        <p:spPr/>
        <p:txBody>
          <a:bodyPr/>
          <a:lstStyle>
            <a:lvl1pPr>
              <a:defRPr>
                <a:solidFill>
                  <a:schemeClr val="bg1"/>
                </a:solidFill>
              </a:defRPr>
            </a:lvl1pPr>
          </a:lstStyle>
          <a:p>
            <a:endParaRPr lang="nl-BE" dirty="0"/>
          </a:p>
        </p:txBody>
      </p:sp>
      <p:sp>
        <p:nvSpPr>
          <p:cNvPr id="9" name="Tijdelijke aanduiding voor dianummer 8">
            <a:extLst>
              <a:ext uri="{FF2B5EF4-FFF2-40B4-BE49-F238E27FC236}">
                <a16:creationId xmlns:a16="http://schemas.microsoft.com/office/drawing/2014/main" id="{00E6693C-369A-4564-9562-A0BE5D0A0D9C}"/>
              </a:ext>
            </a:extLst>
          </p:cNvPr>
          <p:cNvSpPr>
            <a:spLocks noGrp="1"/>
          </p:cNvSpPr>
          <p:nvPr>
            <p:ph type="sldNum" sz="quarter" idx="16"/>
          </p:nvPr>
        </p:nvSpPr>
        <p:spPr/>
        <p:txBody>
          <a:bodyPr/>
          <a:lstStyle>
            <a:lvl1pPr>
              <a:defRPr>
                <a:solidFill>
                  <a:schemeClr val="bg1"/>
                </a:solidFill>
              </a:defRPr>
            </a:lvl1p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3645021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somming cijfers">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13BA039D-CC66-4A52-85B1-74D0945E1658}"/>
              </a:ext>
            </a:extLst>
          </p:cNvPr>
          <p:cNvSpPr/>
          <p:nvPr userDrawn="1"/>
        </p:nvSpPr>
        <p:spPr>
          <a:xfrm>
            <a:off x="4268928" y="2124637"/>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25" name="Ovaal 24">
            <a:extLst>
              <a:ext uri="{FF2B5EF4-FFF2-40B4-BE49-F238E27FC236}">
                <a16:creationId xmlns:a16="http://schemas.microsoft.com/office/drawing/2014/main" id="{F249B83A-F1CB-4437-820B-81AD6F5B8CD7}"/>
              </a:ext>
            </a:extLst>
          </p:cNvPr>
          <p:cNvSpPr/>
          <p:nvPr userDrawn="1"/>
        </p:nvSpPr>
        <p:spPr>
          <a:xfrm>
            <a:off x="7086773" y="2584597"/>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26" name="Ovaal 25">
            <a:extLst>
              <a:ext uri="{FF2B5EF4-FFF2-40B4-BE49-F238E27FC236}">
                <a16:creationId xmlns:a16="http://schemas.microsoft.com/office/drawing/2014/main" id="{78070914-5AB5-477D-A74D-38A6EB779E95}"/>
              </a:ext>
            </a:extLst>
          </p:cNvPr>
          <p:cNvSpPr/>
          <p:nvPr userDrawn="1"/>
        </p:nvSpPr>
        <p:spPr>
          <a:xfrm>
            <a:off x="10212528" y="2119058"/>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23" name="Ovaal 22">
            <a:extLst>
              <a:ext uri="{FF2B5EF4-FFF2-40B4-BE49-F238E27FC236}">
                <a16:creationId xmlns:a16="http://schemas.microsoft.com/office/drawing/2014/main" id="{3B02B8D2-2DBB-481B-897B-99F2BB2F3939}"/>
              </a:ext>
            </a:extLst>
          </p:cNvPr>
          <p:cNvSpPr/>
          <p:nvPr userDrawn="1"/>
        </p:nvSpPr>
        <p:spPr>
          <a:xfrm>
            <a:off x="1887328" y="2595652"/>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6" name="Titel 1">
            <a:extLst>
              <a:ext uri="{FF2B5EF4-FFF2-40B4-BE49-F238E27FC236}">
                <a16:creationId xmlns:a16="http://schemas.microsoft.com/office/drawing/2014/main" id="{AF19FF98-D86C-4E9C-A577-43ECEF42C9F4}"/>
              </a:ext>
            </a:extLst>
          </p:cNvPr>
          <p:cNvSpPr>
            <a:spLocks noGrp="1"/>
          </p:cNvSpPr>
          <p:nvPr>
            <p:ph type="title" hasCustomPrompt="1"/>
          </p:nvPr>
        </p:nvSpPr>
        <p:spPr>
          <a:xfrm>
            <a:off x="658814" y="612000"/>
            <a:ext cx="10876078" cy="684000"/>
          </a:xfrm>
        </p:spPr>
        <p:txBody>
          <a:bodyPr/>
          <a:lstStyle/>
          <a:p>
            <a:r>
              <a:rPr lang="nl-NL" dirty="0"/>
              <a:t>KLIK OM STIJL TE BEWERKEN</a:t>
            </a:r>
            <a:endParaRPr lang="nl-BE" dirty="0"/>
          </a:p>
        </p:txBody>
      </p:sp>
      <p:sp>
        <p:nvSpPr>
          <p:cNvPr id="7" name="Tijdelijke aanduiding voor tekst 7">
            <a:extLst>
              <a:ext uri="{FF2B5EF4-FFF2-40B4-BE49-F238E27FC236}">
                <a16:creationId xmlns:a16="http://schemas.microsoft.com/office/drawing/2014/main" id="{6D14EA10-D76B-44C8-A451-E0C318F16F60}"/>
              </a:ext>
            </a:extLst>
          </p:cNvPr>
          <p:cNvSpPr>
            <a:spLocks noGrp="1"/>
          </p:cNvSpPr>
          <p:nvPr>
            <p:ph type="body" sz="quarter" idx="13" hasCustomPrompt="1"/>
          </p:nvPr>
        </p:nvSpPr>
        <p:spPr>
          <a:xfrm>
            <a:off x="658813" y="228154"/>
            <a:ext cx="3610115"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8" name="Vrije vorm: vorm 7">
            <a:extLst>
              <a:ext uri="{FF2B5EF4-FFF2-40B4-BE49-F238E27FC236}">
                <a16:creationId xmlns:a16="http://schemas.microsoft.com/office/drawing/2014/main" id="{E33A4B16-7906-4F14-8743-35FBDC5C10AC}"/>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3"/>
          </a:solidFill>
          <a:ln>
            <a:noFill/>
          </a:ln>
        </p:spPr>
        <p:txBody>
          <a:bodyPr wrap="square" lIns="0" tIns="0" rIns="0" bIns="0" rtlCol="0" anchor="ctr">
            <a:noAutofit/>
          </a:bodyPr>
          <a:lstStyle/>
          <a:p>
            <a:pPr algn="l"/>
            <a:endParaRPr lang="nl-BE" sz="1600" b="1" dirty="0" err="1">
              <a:latin typeface="+mj-lt"/>
            </a:endParaRPr>
          </a:p>
        </p:txBody>
      </p:sp>
      <p:sp>
        <p:nvSpPr>
          <p:cNvPr id="11" name="Tijdelijke aanduiding voor tekst 9">
            <a:extLst>
              <a:ext uri="{FF2B5EF4-FFF2-40B4-BE49-F238E27FC236}">
                <a16:creationId xmlns:a16="http://schemas.microsoft.com/office/drawing/2014/main" id="{F3220731-F7ED-4850-9E4D-600CE79C249B}"/>
              </a:ext>
            </a:extLst>
          </p:cNvPr>
          <p:cNvSpPr>
            <a:spLocks noGrp="1"/>
          </p:cNvSpPr>
          <p:nvPr>
            <p:ph type="body" sz="quarter" idx="14" hasCustomPrompt="1"/>
          </p:nvPr>
        </p:nvSpPr>
        <p:spPr>
          <a:xfrm>
            <a:off x="731133" y="3298373"/>
            <a:ext cx="2312390" cy="361449"/>
          </a:xfrm>
        </p:spPr>
        <p:txBody>
          <a:bodyPr lIns="0" tIns="0" rIns="0" bIns="0" anchor="ctr" anchorCtr="0">
            <a:noAutofit/>
          </a:bodyPr>
          <a:lstStyle>
            <a:lvl1pPr algn="ctr">
              <a:buNone/>
              <a:defRPr sz="2400" b="1">
                <a:solidFill>
                  <a:schemeClr val="tx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1</a:t>
            </a:r>
          </a:p>
        </p:txBody>
      </p:sp>
      <p:sp>
        <p:nvSpPr>
          <p:cNvPr id="12" name="Tijdelijke aanduiding voor tekst 9">
            <a:extLst>
              <a:ext uri="{FF2B5EF4-FFF2-40B4-BE49-F238E27FC236}">
                <a16:creationId xmlns:a16="http://schemas.microsoft.com/office/drawing/2014/main" id="{0E2B92F2-6789-42D5-9297-7B9A40C03E2F}"/>
              </a:ext>
            </a:extLst>
          </p:cNvPr>
          <p:cNvSpPr>
            <a:spLocks noGrp="1"/>
          </p:cNvSpPr>
          <p:nvPr>
            <p:ph type="body" sz="quarter" idx="15" hasCustomPrompt="1"/>
          </p:nvPr>
        </p:nvSpPr>
        <p:spPr>
          <a:xfrm>
            <a:off x="731133" y="3760596"/>
            <a:ext cx="2312390" cy="1143267"/>
          </a:xfrm>
        </p:spPr>
        <p:txBody>
          <a:bodyPr>
            <a:noAutofit/>
          </a:bodyPr>
          <a:lstStyle>
            <a:lvl1pPr marL="0" indent="0" algn="ctr">
              <a:buNone/>
              <a:defRPr sz="2000">
                <a:solidFill>
                  <a:schemeClr val="tx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1 uitleg</a:t>
            </a:r>
            <a:endParaRPr lang="en-BE" dirty="0"/>
          </a:p>
        </p:txBody>
      </p:sp>
      <p:sp>
        <p:nvSpPr>
          <p:cNvPr id="13" name="Tijdelijke aanduiding voor tekst 9">
            <a:extLst>
              <a:ext uri="{FF2B5EF4-FFF2-40B4-BE49-F238E27FC236}">
                <a16:creationId xmlns:a16="http://schemas.microsoft.com/office/drawing/2014/main" id="{760C837C-4545-45C0-AC66-5A61520A35ED}"/>
              </a:ext>
            </a:extLst>
          </p:cNvPr>
          <p:cNvSpPr>
            <a:spLocks noGrp="1"/>
          </p:cNvSpPr>
          <p:nvPr>
            <p:ph type="body" sz="quarter" idx="16" hasCustomPrompt="1"/>
          </p:nvPr>
        </p:nvSpPr>
        <p:spPr>
          <a:xfrm>
            <a:off x="3537875" y="3298373"/>
            <a:ext cx="2312390" cy="361449"/>
          </a:xfrm>
        </p:spPr>
        <p:txBody>
          <a:bodyPr lIns="0" tIns="0" rIns="0" bIns="0" anchor="ctr" anchorCtr="0">
            <a:noAutofit/>
          </a:bodyPr>
          <a:lstStyle>
            <a:lvl1pPr algn="ctr">
              <a:buNone/>
              <a:defRPr sz="2400" b="1">
                <a:solidFill>
                  <a:schemeClr val="tx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2</a:t>
            </a:r>
          </a:p>
        </p:txBody>
      </p:sp>
      <p:sp>
        <p:nvSpPr>
          <p:cNvPr id="14" name="Tijdelijke aanduiding voor tekst 9">
            <a:extLst>
              <a:ext uri="{FF2B5EF4-FFF2-40B4-BE49-F238E27FC236}">
                <a16:creationId xmlns:a16="http://schemas.microsoft.com/office/drawing/2014/main" id="{52CF3CA1-4AFD-4D04-A9F0-43B09515F6A7}"/>
              </a:ext>
            </a:extLst>
          </p:cNvPr>
          <p:cNvSpPr>
            <a:spLocks noGrp="1"/>
          </p:cNvSpPr>
          <p:nvPr>
            <p:ph type="body" sz="quarter" idx="17" hasCustomPrompt="1"/>
          </p:nvPr>
        </p:nvSpPr>
        <p:spPr>
          <a:xfrm>
            <a:off x="3537875" y="3760596"/>
            <a:ext cx="2312390" cy="1143267"/>
          </a:xfrm>
        </p:spPr>
        <p:txBody>
          <a:bodyPr vert="horz" lIns="91440" tIns="45720" rIns="91440" bIns="45720" rtlCol="0">
            <a:noAutofit/>
          </a:bodyPr>
          <a:lstStyle>
            <a:lvl1pPr algn="ctr">
              <a:buNone/>
              <a:defRPr lang="en-BE" sz="2000" kern="1200" dirty="0">
                <a:solidFill>
                  <a:schemeClr val="tx1"/>
                </a:solidFill>
                <a:latin typeface="+mj-lt"/>
                <a:ea typeface="+mn-ea"/>
                <a:cs typeface="+mn-cs"/>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nl-BE" dirty="0"/>
              <a:t>Titel 2 uitleg</a:t>
            </a:r>
            <a:endParaRPr lang="en-BE" dirty="0"/>
          </a:p>
        </p:txBody>
      </p:sp>
      <p:sp>
        <p:nvSpPr>
          <p:cNvPr id="15" name="Tijdelijke aanduiding voor tekst 9">
            <a:extLst>
              <a:ext uri="{FF2B5EF4-FFF2-40B4-BE49-F238E27FC236}">
                <a16:creationId xmlns:a16="http://schemas.microsoft.com/office/drawing/2014/main" id="{4D5A24AB-2D15-4186-BD58-976AF1C8679E}"/>
              </a:ext>
            </a:extLst>
          </p:cNvPr>
          <p:cNvSpPr>
            <a:spLocks noGrp="1"/>
          </p:cNvSpPr>
          <p:nvPr>
            <p:ph type="body" sz="quarter" idx="18" hasCustomPrompt="1"/>
          </p:nvPr>
        </p:nvSpPr>
        <p:spPr>
          <a:xfrm>
            <a:off x="6344617" y="3298373"/>
            <a:ext cx="2312390" cy="361449"/>
          </a:xfrm>
        </p:spPr>
        <p:txBody>
          <a:bodyPr lIns="0" tIns="0" rIns="0" bIns="0" anchor="ctr" anchorCtr="0">
            <a:noAutofit/>
          </a:bodyPr>
          <a:lstStyle>
            <a:lvl1pPr algn="ctr">
              <a:buNone/>
              <a:defRPr sz="2400" b="1">
                <a:solidFill>
                  <a:schemeClr val="tx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3</a:t>
            </a:r>
          </a:p>
        </p:txBody>
      </p:sp>
      <p:sp>
        <p:nvSpPr>
          <p:cNvPr id="16" name="Tijdelijke aanduiding voor tekst 9">
            <a:extLst>
              <a:ext uri="{FF2B5EF4-FFF2-40B4-BE49-F238E27FC236}">
                <a16:creationId xmlns:a16="http://schemas.microsoft.com/office/drawing/2014/main" id="{FA900F6B-4DA9-4262-8435-7F4BE407729D}"/>
              </a:ext>
            </a:extLst>
          </p:cNvPr>
          <p:cNvSpPr>
            <a:spLocks noGrp="1"/>
          </p:cNvSpPr>
          <p:nvPr>
            <p:ph type="body" sz="quarter" idx="19" hasCustomPrompt="1"/>
          </p:nvPr>
        </p:nvSpPr>
        <p:spPr>
          <a:xfrm>
            <a:off x="6344617" y="3760596"/>
            <a:ext cx="2312390" cy="1143267"/>
          </a:xfrm>
        </p:spPr>
        <p:txBody>
          <a:bodyPr vert="horz" lIns="91440" tIns="45720" rIns="91440" bIns="45720" rtlCol="0">
            <a:noAutofit/>
          </a:bodyPr>
          <a:lstStyle>
            <a:lvl1pPr algn="ctr">
              <a:buNone/>
              <a:defRPr lang="en-BE" sz="2000" kern="1200" dirty="0">
                <a:solidFill>
                  <a:schemeClr val="tx1"/>
                </a:solidFill>
                <a:latin typeface="+mj-lt"/>
                <a:ea typeface="+mn-ea"/>
                <a:cs typeface="+mn-cs"/>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nl-BE" dirty="0"/>
              <a:t>Titel 3 uitleg</a:t>
            </a:r>
            <a:endParaRPr lang="en-BE" dirty="0"/>
          </a:p>
        </p:txBody>
      </p:sp>
      <p:sp>
        <p:nvSpPr>
          <p:cNvPr id="17" name="Tijdelijke aanduiding voor tekst 9">
            <a:extLst>
              <a:ext uri="{FF2B5EF4-FFF2-40B4-BE49-F238E27FC236}">
                <a16:creationId xmlns:a16="http://schemas.microsoft.com/office/drawing/2014/main" id="{4500908B-AC18-46B2-A748-B3106EF1B26B}"/>
              </a:ext>
            </a:extLst>
          </p:cNvPr>
          <p:cNvSpPr>
            <a:spLocks noGrp="1"/>
          </p:cNvSpPr>
          <p:nvPr>
            <p:ph type="body" sz="quarter" idx="22" hasCustomPrompt="1"/>
          </p:nvPr>
        </p:nvSpPr>
        <p:spPr>
          <a:xfrm>
            <a:off x="9151359" y="3298373"/>
            <a:ext cx="2312390" cy="361449"/>
          </a:xfrm>
        </p:spPr>
        <p:txBody>
          <a:bodyPr lIns="0" tIns="0" rIns="0" bIns="0" anchor="ctr" anchorCtr="0">
            <a:noAutofit/>
          </a:bodyPr>
          <a:lstStyle>
            <a:lvl1pPr algn="ctr">
              <a:buNone/>
              <a:defRPr sz="2400" b="1">
                <a:solidFill>
                  <a:schemeClr val="tx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4</a:t>
            </a:r>
          </a:p>
        </p:txBody>
      </p:sp>
      <p:sp>
        <p:nvSpPr>
          <p:cNvPr id="18" name="Tijdelijke aanduiding voor tekst 9">
            <a:extLst>
              <a:ext uri="{FF2B5EF4-FFF2-40B4-BE49-F238E27FC236}">
                <a16:creationId xmlns:a16="http://schemas.microsoft.com/office/drawing/2014/main" id="{328672B1-5C50-4988-8CF3-E51BF031398A}"/>
              </a:ext>
            </a:extLst>
          </p:cNvPr>
          <p:cNvSpPr>
            <a:spLocks noGrp="1"/>
          </p:cNvSpPr>
          <p:nvPr>
            <p:ph type="body" sz="quarter" idx="23" hasCustomPrompt="1"/>
          </p:nvPr>
        </p:nvSpPr>
        <p:spPr>
          <a:xfrm>
            <a:off x="9151359" y="3752285"/>
            <a:ext cx="2312390" cy="1143267"/>
          </a:xfrm>
        </p:spPr>
        <p:txBody>
          <a:bodyPr vert="horz" lIns="91440" tIns="45720" rIns="91440" bIns="45720" rtlCol="0">
            <a:noAutofit/>
          </a:bodyPr>
          <a:lstStyle>
            <a:lvl1pPr algn="ctr">
              <a:buNone/>
              <a:defRPr lang="en-BE" sz="2000" kern="1200" dirty="0">
                <a:solidFill>
                  <a:schemeClr val="tx1"/>
                </a:solidFill>
                <a:latin typeface="+mj-lt"/>
                <a:ea typeface="+mn-ea"/>
                <a:cs typeface="+mn-cs"/>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nl-BE" dirty="0"/>
              <a:t>Titel 4 uitleg</a:t>
            </a:r>
            <a:endParaRPr lang="en-BE" dirty="0"/>
          </a:p>
        </p:txBody>
      </p:sp>
      <p:sp>
        <p:nvSpPr>
          <p:cNvPr id="19" name="Rechthoek 18">
            <a:extLst>
              <a:ext uri="{FF2B5EF4-FFF2-40B4-BE49-F238E27FC236}">
                <a16:creationId xmlns:a16="http://schemas.microsoft.com/office/drawing/2014/main" id="{726153FA-014A-4550-95BE-734CB32A760A}"/>
              </a:ext>
            </a:extLst>
          </p:cNvPr>
          <p:cNvSpPr/>
          <p:nvPr userDrawn="1"/>
        </p:nvSpPr>
        <p:spPr>
          <a:xfrm>
            <a:off x="1159741" y="2043823"/>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accent3"/>
                </a:solidFill>
                <a:latin typeface="+mj-lt"/>
              </a:rPr>
              <a:t>1</a:t>
            </a:r>
            <a:endParaRPr lang="en-BE" sz="8800" b="1" dirty="0">
              <a:solidFill>
                <a:schemeClr val="accent3"/>
              </a:solidFill>
              <a:latin typeface="+mj-lt"/>
            </a:endParaRPr>
          </a:p>
        </p:txBody>
      </p:sp>
      <p:sp>
        <p:nvSpPr>
          <p:cNvPr id="20" name="Rechthoek 19">
            <a:extLst>
              <a:ext uri="{FF2B5EF4-FFF2-40B4-BE49-F238E27FC236}">
                <a16:creationId xmlns:a16="http://schemas.microsoft.com/office/drawing/2014/main" id="{3DC79D73-9F56-4FB0-A068-70E4160F4F33}"/>
              </a:ext>
            </a:extLst>
          </p:cNvPr>
          <p:cNvSpPr/>
          <p:nvPr userDrawn="1"/>
        </p:nvSpPr>
        <p:spPr>
          <a:xfrm>
            <a:off x="3966483" y="2043823"/>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accent3"/>
                </a:solidFill>
                <a:latin typeface="+mj-lt"/>
              </a:rPr>
              <a:t>2</a:t>
            </a:r>
            <a:endParaRPr lang="en-BE" sz="8800" b="1" dirty="0">
              <a:solidFill>
                <a:schemeClr val="accent3"/>
              </a:solidFill>
              <a:latin typeface="+mj-lt"/>
            </a:endParaRPr>
          </a:p>
        </p:txBody>
      </p:sp>
      <p:sp>
        <p:nvSpPr>
          <p:cNvPr id="21" name="Rechthoek 20">
            <a:extLst>
              <a:ext uri="{FF2B5EF4-FFF2-40B4-BE49-F238E27FC236}">
                <a16:creationId xmlns:a16="http://schemas.microsoft.com/office/drawing/2014/main" id="{89ED0911-4526-42EE-85A7-883027FB42CA}"/>
              </a:ext>
            </a:extLst>
          </p:cNvPr>
          <p:cNvSpPr/>
          <p:nvPr userDrawn="1"/>
        </p:nvSpPr>
        <p:spPr>
          <a:xfrm>
            <a:off x="6773225" y="2043823"/>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accent3"/>
                </a:solidFill>
                <a:latin typeface="+mj-lt"/>
              </a:rPr>
              <a:t>3</a:t>
            </a:r>
            <a:endParaRPr lang="en-BE" sz="8800" b="1" dirty="0">
              <a:solidFill>
                <a:schemeClr val="accent3"/>
              </a:solidFill>
              <a:latin typeface="+mj-lt"/>
            </a:endParaRPr>
          </a:p>
        </p:txBody>
      </p:sp>
      <p:sp>
        <p:nvSpPr>
          <p:cNvPr id="22" name="Rechthoek 21">
            <a:extLst>
              <a:ext uri="{FF2B5EF4-FFF2-40B4-BE49-F238E27FC236}">
                <a16:creationId xmlns:a16="http://schemas.microsoft.com/office/drawing/2014/main" id="{416FBCA8-28A3-451D-A9AF-562C090D0473}"/>
              </a:ext>
            </a:extLst>
          </p:cNvPr>
          <p:cNvSpPr/>
          <p:nvPr userDrawn="1"/>
        </p:nvSpPr>
        <p:spPr>
          <a:xfrm>
            <a:off x="9579966" y="2043823"/>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accent3"/>
                </a:solidFill>
                <a:latin typeface="+mj-lt"/>
              </a:rPr>
              <a:t>4</a:t>
            </a:r>
            <a:endParaRPr lang="en-BE" sz="8800" b="1" dirty="0">
              <a:solidFill>
                <a:schemeClr val="accent3"/>
              </a:solidFill>
              <a:latin typeface="+mj-lt"/>
            </a:endParaRPr>
          </a:p>
        </p:txBody>
      </p:sp>
      <p:sp>
        <p:nvSpPr>
          <p:cNvPr id="2" name="Tijdelijke aanduiding voor voettekst 1">
            <a:extLst>
              <a:ext uri="{FF2B5EF4-FFF2-40B4-BE49-F238E27FC236}">
                <a16:creationId xmlns:a16="http://schemas.microsoft.com/office/drawing/2014/main" id="{B0A66292-1BCD-4861-8D4D-A4716ABE7C43}"/>
              </a:ext>
            </a:extLst>
          </p:cNvPr>
          <p:cNvSpPr>
            <a:spLocks noGrp="1"/>
          </p:cNvSpPr>
          <p:nvPr>
            <p:ph type="ftr" sz="quarter" idx="24"/>
          </p:nvPr>
        </p:nvSpPr>
        <p:spPr/>
        <p:txBody>
          <a:bodyPr/>
          <a:lstStyle/>
          <a:p>
            <a:endParaRPr lang="nl-BE" dirty="0"/>
          </a:p>
        </p:txBody>
      </p:sp>
      <p:sp>
        <p:nvSpPr>
          <p:cNvPr id="9" name="Tijdelijke aanduiding voor dianummer 8">
            <a:extLst>
              <a:ext uri="{FF2B5EF4-FFF2-40B4-BE49-F238E27FC236}">
                <a16:creationId xmlns:a16="http://schemas.microsoft.com/office/drawing/2014/main" id="{BAD6729A-6FAD-4917-AE35-0BD79B286667}"/>
              </a:ext>
            </a:extLst>
          </p:cNvPr>
          <p:cNvSpPr>
            <a:spLocks noGrp="1"/>
          </p:cNvSpPr>
          <p:nvPr>
            <p:ph type="sldNum" sz="quarter" idx="25"/>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41255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el en object en beeld">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792000" y="0"/>
            <a:ext cx="5400000" cy="6858000"/>
          </a:xfrm>
          <a:solidFill>
            <a:schemeClr val="bg1">
              <a:lumMod val="95000"/>
            </a:schemeClr>
          </a:solidFill>
        </p:spPr>
        <p:txBody>
          <a:bodyPr anchor="ctr"/>
          <a:lstStyle>
            <a:lvl1pPr marL="0" indent="0" algn="ctr">
              <a:buNone/>
              <a:defRPr baseline="-25000"/>
            </a:lvl1pPr>
          </a:lstStyle>
          <a:p>
            <a:endParaRPr lang="nl-BE"/>
          </a:p>
        </p:txBody>
      </p:sp>
      <p:sp>
        <p:nvSpPr>
          <p:cNvPr id="11" name="Tijdelijke aanduiding voor tekst 10">
            <a:extLst>
              <a:ext uri="{FF2B5EF4-FFF2-40B4-BE49-F238E27FC236}">
                <a16:creationId xmlns:a16="http://schemas.microsoft.com/office/drawing/2014/main" id="{94D40FD2-C162-407D-9C9A-A04CA78208AA}"/>
              </a:ext>
            </a:extLst>
          </p:cNvPr>
          <p:cNvSpPr>
            <a:spLocks noGrp="1"/>
          </p:cNvSpPr>
          <p:nvPr>
            <p:ph type="body" sz="quarter" idx="15"/>
          </p:nvPr>
        </p:nvSpPr>
        <p:spPr>
          <a:xfrm>
            <a:off x="658813" y="1762125"/>
            <a:ext cx="5437187" cy="3998913"/>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5" name="Titel 1">
            <a:extLst>
              <a:ext uri="{FF2B5EF4-FFF2-40B4-BE49-F238E27FC236}">
                <a16:creationId xmlns:a16="http://schemas.microsoft.com/office/drawing/2014/main" id="{1DE94DC3-54BA-4357-8245-2EEBCCBEC511}"/>
              </a:ext>
            </a:extLst>
          </p:cNvPr>
          <p:cNvSpPr>
            <a:spLocks noGrp="1"/>
          </p:cNvSpPr>
          <p:nvPr>
            <p:ph type="title" hasCustomPrompt="1"/>
          </p:nvPr>
        </p:nvSpPr>
        <p:spPr>
          <a:xfrm>
            <a:off x="658813" y="612000"/>
            <a:ext cx="10874375" cy="684000"/>
          </a:xfrm>
        </p:spPr>
        <p:txBody>
          <a:bodyPr/>
          <a:lstStyle/>
          <a:p>
            <a:r>
              <a:rPr lang="nl-NL" dirty="0"/>
              <a:t>KLIK OM STIJL TE BEWERKEN</a:t>
            </a:r>
            <a:endParaRPr lang="nl-BE" dirty="0"/>
          </a:p>
        </p:txBody>
      </p:sp>
      <p:sp>
        <p:nvSpPr>
          <p:cNvPr id="16" name="Tijdelijke aanduiding voor tekst 7">
            <a:extLst>
              <a:ext uri="{FF2B5EF4-FFF2-40B4-BE49-F238E27FC236}">
                <a16:creationId xmlns:a16="http://schemas.microsoft.com/office/drawing/2014/main" id="{1671ACE5-BF78-48F4-A857-D5A8D41D2141}"/>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7" name="Vrije vorm: vorm 16">
            <a:extLst>
              <a:ext uri="{FF2B5EF4-FFF2-40B4-BE49-F238E27FC236}">
                <a16:creationId xmlns:a16="http://schemas.microsoft.com/office/drawing/2014/main" id="{D8B4C090-EC9C-4232-B806-21EABFDDE564}"/>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2"/>
          </a:solidFill>
          <a:ln>
            <a:noFill/>
          </a:ln>
        </p:spPr>
        <p:txBody>
          <a:bodyPr wrap="square" lIns="0" tIns="0" rIns="0" bIns="0" rtlCol="0" anchor="ctr">
            <a:noAutofit/>
          </a:bodyPr>
          <a:lstStyle/>
          <a:p>
            <a:pPr algn="l"/>
            <a:endParaRPr lang="nl-BE" sz="1600" b="1" dirty="0" err="1">
              <a:latin typeface="+mj-lt"/>
            </a:endParaRPr>
          </a:p>
        </p:txBody>
      </p:sp>
      <p:sp>
        <p:nvSpPr>
          <p:cNvPr id="8" name="Tijdelijke aanduiding voor voettekst 7">
            <a:extLst>
              <a:ext uri="{FF2B5EF4-FFF2-40B4-BE49-F238E27FC236}">
                <a16:creationId xmlns:a16="http://schemas.microsoft.com/office/drawing/2014/main" id="{EEC59024-35E6-450F-A077-2B08A4EEFBA2}"/>
              </a:ext>
            </a:extLst>
          </p:cNvPr>
          <p:cNvSpPr>
            <a:spLocks noGrp="1"/>
          </p:cNvSpPr>
          <p:nvPr>
            <p:ph type="ftr" sz="quarter" idx="16"/>
          </p:nvPr>
        </p:nvSpPr>
        <p:spPr/>
        <p:txBody>
          <a:bodyPr/>
          <a:lstStyle/>
          <a:p>
            <a:endParaRPr lang="nl-BE" dirty="0"/>
          </a:p>
        </p:txBody>
      </p:sp>
      <p:sp>
        <p:nvSpPr>
          <p:cNvPr id="10" name="Tijdelijke aanduiding voor dianummer 9">
            <a:extLst>
              <a:ext uri="{FF2B5EF4-FFF2-40B4-BE49-F238E27FC236}">
                <a16:creationId xmlns:a16="http://schemas.microsoft.com/office/drawing/2014/main" id="{A3F7D9A4-8C79-4C8D-8BB5-2546DEBAC65B}"/>
              </a:ext>
            </a:extLst>
          </p:cNvPr>
          <p:cNvSpPr>
            <a:spLocks noGrp="1"/>
          </p:cNvSpPr>
          <p:nvPr>
            <p:ph type="sldNum" sz="quarter" idx="17"/>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56931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 icoon, subtitel en afbeelding">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792000" y="0"/>
            <a:ext cx="5400000" cy="6858000"/>
          </a:xfrm>
          <a:solidFill>
            <a:schemeClr val="bg1">
              <a:lumMod val="95000"/>
            </a:schemeClr>
          </a:solidFill>
        </p:spPr>
        <p:txBody>
          <a:bodyPr anchor="ctr"/>
          <a:lstStyle>
            <a:lvl1pPr marL="0" indent="0" algn="ctr">
              <a:buNone/>
              <a:defRPr baseline="-25000"/>
            </a:lvl1pPr>
          </a:lstStyle>
          <a:p>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2" name="Vrije vorm: vorm 11">
            <a:extLst>
              <a:ext uri="{FF2B5EF4-FFF2-40B4-BE49-F238E27FC236}">
                <a16:creationId xmlns:a16="http://schemas.microsoft.com/office/drawing/2014/main" id="{3E25DA99-2056-4D0B-92F4-959A551D2F80}"/>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2"/>
          </a:solidFill>
          <a:ln>
            <a:noFill/>
          </a:ln>
        </p:spPr>
        <p:txBody>
          <a:bodyPr wrap="square" lIns="0" tIns="0" rIns="0" bIns="0" rtlCol="0" anchor="ctr">
            <a:noAutofit/>
          </a:bodyPr>
          <a:lstStyle/>
          <a:p>
            <a:pPr algn="l"/>
            <a:endParaRPr lang="nl-BE" sz="1600" b="1" dirty="0" err="1">
              <a:latin typeface="+mj-lt"/>
            </a:endParaRPr>
          </a:p>
        </p:txBody>
      </p:sp>
      <p:sp>
        <p:nvSpPr>
          <p:cNvPr id="13" name="Tijdelijke aanduiding voor inhoud 2">
            <a:extLst>
              <a:ext uri="{FF2B5EF4-FFF2-40B4-BE49-F238E27FC236}">
                <a16:creationId xmlns:a16="http://schemas.microsoft.com/office/drawing/2014/main" id="{7DA0BE95-F6BE-4AD6-B90E-C58BD1A5AFCF}"/>
              </a:ext>
            </a:extLst>
          </p:cNvPr>
          <p:cNvSpPr>
            <a:spLocks noGrp="1"/>
          </p:cNvSpPr>
          <p:nvPr>
            <p:ph idx="1" hasCustomPrompt="1"/>
          </p:nvPr>
        </p:nvSpPr>
        <p:spPr>
          <a:xfrm>
            <a:off x="1684931" y="1672659"/>
            <a:ext cx="4751747"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5" name="Tijdelijke aanduiding voor inhoud 2">
            <a:extLst>
              <a:ext uri="{FF2B5EF4-FFF2-40B4-BE49-F238E27FC236}">
                <a16:creationId xmlns:a16="http://schemas.microsoft.com/office/drawing/2014/main" id="{861D1315-83FE-447B-897E-1C8EE73D3F7F}"/>
              </a:ext>
            </a:extLst>
          </p:cNvPr>
          <p:cNvSpPr>
            <a:spLocks noGrp="1"/>
          </p:cNvSpPr>
          <p:nvPr>
            <p:ph idx="17" hasCustomPrompt="1"/>
          </p:nvPr>
        </p:nvSpPr>
        <p:spPr>
          <a:xfrm>
            <a:off x="1684931" y="2781569"/>
            <a:ext cx="4751747"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7" name="Tijdelijke aanduiding voor inhoud 2">
            <a:extLst>
              <a:ext uri="{FF2B5EF4-FFF2-40B4-BE49-F238E27FC236}">
                <a16:creationId xmlns:a16="http://schemas.microsoft.com/office/drawing/2014/main" id="{60699044-4409-4507-BB76-30AD4C798D66}"/>
              </a:ext>
            </a:extLst>
          </p:cNvPr>
          <p:cNvSpPr>
            <a:spLocks noGrp="1"/>
          </p:cNvSpPr>
          <p:nvPr>
            <p:ph idx="19" hasCustomPrompt="1"/>
          </p:nvPr>
        </p:nvSpPr>
        <p:spPr>
          <a:xfrm>
            <a:off x="1684931" y="3890478"/>
            <a:ext cx="4751747"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9" name="Tijdelijke aanduiding voor inhoud 2">
            <a:extLst>
              <a:ext uri="{FF2B5EF4-FFF2-40B4-BE49-F238E27FC236}">
                <a16:creationId xmlns:a16="http://schemas.microsoft.com/office/drawing/2014/main" id="{ACA286C7-4C44-4CD2-8DDD-7AEF72CC43AB}"/>
              </a:ext>
            </a:extLst>
          </p:cNvPr>
          <p:cNvSpPr>
            <a:spLocks noGrp="1"/>
          </p:cNvSpPr>
          <p:nvPr>
            <p:ph idx="21" hasCustomPrompt="1"/>
          </p:nvPr>
        </p:nvSpPr>
        <p:spPr>
          <a:xfrm>
            <a:off x="1684931" y="4986132"/>
            <a:ext cx="4751747"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25" name="Tijdelijke aanduiding voor afbeelding 6">
            <a:extLst>
              <a:ext uri="{FF2B5EF4-FFF2-40B4-BE49-F238E27FC236}">
                <a16:creationId xmlns:a16="http://schemas.microsoft.com/office/drawing/2014/main" id="{C7FBB9AF-763E-4424-8EC5-0064D4F35849}"/>
              </a:ext>
            </a:extLst>
          </p:cNvPr>
          <p:cNvSpPr>
            <a:spLocks noGrp="1" noChangeAspect="1"/>
          </p:cNvSpPr>
          <p:nvPr>
            <p:ph type="pic" sz="quarter" idx="15" hasCustomPrompt="1"/>
          </p:nvPr>
        </p:nvSpPr>
        <p:spPr>
          <a:xfrm>
            <a:off x="758461" y="1765303"/>
            <a:ext cx="665076" cy="665076"/>
          </a:xfrm>
        </p:spPr>
        <p:txBody>
          <a:bodyPr anchor="ctr" anchorCtr="0">
            <a:normAutofit/>
          </a:bodyPr>
          <a:lstStyle>
            <a:lvl1pPr marL="0" indent="0" algn="ctr">
              <a:buNone/>
              <a:defRPr/>
            </a:lvl1pPr>
          </a:lstStyle>
          <a:p>
            <a:r>
              <a:rPr lang="nl-BE" dirty="0"/>
              <a:t>Icoon</a:t>
            </a:r>
          </a:p>
        </p:txBody>
      </p:sp>
      <p:sp>
        <p:nvSpPr>
          <p:cNvPr id="26" name="Tijdelijke aanduiding voor afbeelding 6">
            <a:extLst>
              <a:ext uri="{FF2B5EF4-FFF2-40B4-BE49-F238E27FC236}">
                <a16:creationId xmlns:a16="http://schemas.microsoft.com/office/drawing/2014/main" id="{512136FE-CE80-46C8-A516-DF5658B4B2FA}"/>
              </a:ext>
            </a:extLst>
          </p:cNvPr>
          <p:cNvSpPr>
            <a:spLocks noGrp="1" noChangeAspect="1"/>
          </p:cNvSpPr>
          <p:nvPr>
            <p:ph type="pic" sz="quarter" idx="16" hasCustomPrompt="1"/>
          </p:nvPr>
        </p:nvSpPr>
        <p:spPr>
          <a:xfrm>
            <a:off x="758461" y="2874213"/>
            <a:ext cx="665076" cy="665076"/>
          </a:xfrm>
        </p:spPr>
        <p:txBody>
          <a:bodyPr anchor="ctr" anchorCtr="0">
            <a:normAutofit/>
          </a:bodyPr>
          <a:lstStyle>
            <a:lvl1pPr marL="0" indent="0" algn="ctr">
              <a:buNone/>
              <a:defRPr/>
            </a:lvl1pPr>
          </a:lstStyle>
          <a:p>
            <a:r>
              <a:rPr lang="nl-BE" dirty="0"/>
              <a:t>Icoon</a:t>
            </a:r>
          </a:p>
        </p:txBody>
      </p:sp>
      <p:sp>
        <p:nvSpPr>
          <p:cNvPr id="27" name="Tijdelijke aanduiding voor afbeelding 6">
            <a:extLst>
              <a:ext uri="{FF2B5EF4-FFF2-40B4-BE49-F238E27FC236}">
                <a16:creationId xmlns:a16="http://schemas.microsoft.com/office/drawing/2014/main" id="{C9B29FCE-2BFF-40C6-956F-0534EBE6888D}"/>
              </a:ext>
            </a:extLst>
          </p:cNvPr>
          <p:cNvSpPr>
            <a:spLocks noGrp="1" noChangeAspect="1"/>
          </p:cNvSpPr>
          <p:nvPr>
            <p:ph type="pic" sz="quarter" idx="18" hasCustomPrompt="1"/>
          </p:nvPr>
        </p:nvSpPr>
        <p:spPr>
          <a:xfrm>
            <a:off x="758461" y="3983122"/>
            <a:ext cx="665076" cy="665076"/>
          </a:xfrm>
        </p:spPr>
        <p:txBody>
          <a:bodyPr anchor="ctr" anchorCtr="0">
            <a:normAutofit/>
          </a:bodyPr>
          <a:lstStyle>
            <a:lvl1pPr marL="0" indent="0" algn="ctr">
              <a:buNone/>
              <a:defRPr/>
            </a:lvl1pPr>
          </a:lstStyle>
          <a:p>
            <a:r>
              <a:rPr lang="nl-BE" dirty="0"/>
              <a:t>Icoon</a:t>
            </a:r>
          </a:p>
        </p:txBody>
      </p:sp>
      <p:sp>
        <p:nvSpPr>
          <p:cNvPr id="28" name="Tijdelijke aanduiding voor afbeelding 6">
            <a:extLst>
              <a:ext uri="{FF2B5EF4-FFF2-40B4-BE49-F238E27FC236}">
                <a16:creationId xmlns:a16="http://schemas.microsoft.com/office/drawing/2014/main" id="{D8CFAF7B-63AA-4C70-B384-600BF50B6CC2}"/>
              </a:ext>
            </a:extLst>
          </p:cNvPr>
          <p:cNvSpPr>
            <a:spLocks noGrp="1" noChangeAspect="1"/>
          </p:cNvSpPr>
          <p:nvPr>
            <p:ph type="pic" sz="quarter" idx="20" hasCustomPrompt="1"/>
          </p:nvPr>
        </p:nvSpPr>
        <p:spPr>
          <a:xfrm>
            <a:off x="758461" y="5078776"/>
            <a:ext cx="665076" cy="665076"/>
          </a:xfrm>
        </p:spPr>
        <p:txBody>
          <a:bodyPr anchor="ctr" anchorCtr="0">
            <a:normAutofit/>
          </a:bodyPr>
          <a:lstStyle>
            <a:lvl1pPr marL="0" indent="0" algn="ctr">
              <a:buNone/>
              <a:defRPr/>
            </a:lvl1pPr>
          </a:lstStyle>
          <a:p>
            <a:r>
              <a:rPr lang="nl-BE" dirty="0"/>
              <a:t>Icoon</a:t>
            </a:r>
          </a:p>
        </p:txBody>
      </p:sp>
      <p:sp>
        <p:nvSpPr>
          <p:cNvPr id="11" name="Tijdelijke aanduiding voor voettekst 10">
            <a:extLst>
              <a:ext uri="{FF2B5EF4-FFF2-40B4-BE49-F238E27FC236}">
                <a16:creationId xmlns:a16="http://schemas.microsoft.com/office/drawing/2014/main" id="{7A514F32-3621-4040-80E7-E73E4AFC9D32}"/>
              </a:ext>
            </a:extLst>
          </p:cNvPr>
          <p:cNvSpPr>
            <a:spLocks noGrp="1"/>
          </p:cNvSpPr>
          <p:nvPr>
            <p:ph type="ftr" sz="quarter" idx="22"/>
          </p:nvPr>
        </p:nvSpPr>
        <p:spPr/>
        <p:txBody>
          <a:bodyPr/>
          <a:lstStyle/>
          <a:p>
            <a:endParaRPr lang="nl-BE" dirty="0"/>
          </a:p>
        </p:txBody>
      </p:sp>
      <p:sp>
        <p:nvSpPr>
          <p:cNvPr id="14" name="Tijdelijke aanduiding voor dianummer 13">
            <a:extLst>
              <a:ext uri="{FF2B5EF4-FFF2-40B4-BE49-F238E27FC236}">
                <a16:creationId xmlns:a16="http://schemas.microsoft.com/office/drawing/2014/main" id="{38989EEE-BA19-439A-89D6-3D74B8CD767A}"/>
              </a:ext>
            </a:extLst>
          </p:cNvPr>
          <p:cNvSpPr>
            <a:spLocks noGrp="1"/>
          </p:cNvSpPr>
          <p:nvPr>
            <p:ph type="sldNum" sz="quarter" idx="23"/>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357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el, subtitel en afbeelding">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792000" y="0"/>
            <a:ext cx="5400000" cy="6858000"/>
          </a:xfrm>
          <a:solidFill>
            <a:schemeClr val="bg1">
              <a:lumMod val="95000"/>
            </a:schemeClr>
          </a:solidFill>
        </p:spPr>
        <p:txBody>
          <a:bodyPr anchor="ctr"/>
          <a:lstStyle>
            <a:lvl1pPr marL="0" indent="0" algn="ctr">
              <a:buNone/>
              <a:defRPr baseline="-25000"/>
            </a:lvl1pPr>
          </a:lstStyle>
          <a:p>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2" name="Vrije vorm: vorm 11">
            <a:extLst>
              <a:ext uri="{FF2B5EF4-FFF2-40B4-BE49-F238E27FC236}">
                <a16:creationId xmlns:a16="http://schemas.microsoft.com/office/drawing/2014/main" id="{3E25DA99-2056-4D0B-92F4-959A551D2F80}"/>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2"/>
          </a:solidFill>
          <a:ln>
            <a:noFill/>
          </a:ln>
        </p:spPr>
        <p:txBody>
          <a:bodyPr wrap="square" lIns="0" tIns="0" rIns="0" bIns="0" rtlCol="0" anchor="ctr">
            <a:noAutofit/>
          </a:bodyPr>
          <a:lstStyle/>
          <a:p>
            <a:pPr algn="l"/>
            <a:endParaRPr lang="nl-BE" sz="1600" b="1" dirty="0" err="1">
              <a:latin typeface="+mj-lt"/>
            </a:endParaRPr>
          </a:p>
        </p:txBody>
      </p:sp>
      <p:sp>
        <p:nvSpPr>
          <p:cNvPr id="13" name="Tijdelijke aanduiding voor inhoud 2">
            <a:extLst>
              <a:ext uri="{FF2B5EF4-FFF2-40B4-BE49-F238E27FC236}">
                <a16:creationId xmlns:a16="http://schemas.microsoft.com/office/drawing/2014/main" id="{7DA0BE95-F6BE-4AD6-B90E-C58BD1A5AFCF}"/>
              </a:ext>
            </a:extLst>
          </p:cNvPr>
          <p:cNvSpPr>
            <a:spLocks noGrp="1"/>
          </p:cNvSpPr>
          <p:nvPr>
            <p:ph idx="1" hasCustomPrompt="1"/>
          </p:nvPr>
        </p:nvSpPr>
        <p:spPr>
          <a:xfrm>
            <a:off x="992771" y="1672659"/>
            <a:ext cx="5443907"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5" name="Tijdelijke aanduiding voor inhoud 2">
            <a:extLst>
              <a:ext uri="{FF2B5EF4-FFF2-40B4-BE49-F238E27FC236}">
                <a16:creationId xmlns:a16="http://schemas.microsoft.com/office/drawing/2014/main" id="{861D1315-83FE-447B-897E-1C8EE73D3F7F}"/>
              </a:ext>
            </a:extLst>
          </p:cNvPr>
          <p:cNvSpPr>
            <a:spLocks noGrp="1"/>
          </p:cNvSpPr>
          <p:nvPr>
            <p:ph idx="17" hasCustomPrompt="1"/>
          </p:nvPr>
        </p:nvSpPr>
        <p:spPr>
          <a:xfrm>
            <a:off x="992771" y="2781569"/>
            <a:ext cx="5443907"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7" name="Tijdelijke aanduiding voor inhoud 2">
            <a:extLst>
              <a:ext uri="{FF2B5EF4-FFF2-40B4-BE49-F238E27FC236}">
                <a16:creationId xmlns:a16="http://schemas.microsoft.com/office/drawing/2014/main" id="{60699044-4409-4507-BB76-30AD4C798D66}"/>
              </a:ext>
            </a:extLst>
          </p:cNvPr>
          <p:cNvSpPr>
            <a:spLocks noGrp="1"/>
          </p:cNvSpPr>
          <p:nvPr>
            <p:ph idx="19" hasCustomPrompt="1"/>
          </p:nvPr>
        </p:nvSpPr>
        <p:spPr>
          <a:xfrm>
            <a:off x="992771" y="3890478"/>
            <a:ext cx="5443907"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9" name="Tijdelijke aanduiding voor inhoud 2">
            <a:extLst>
              <a:ext uri="{FF2B5EF4-FFF2-40B4-BE49-F238E27FC236}">
                <a16:creationId xmlns:a16="http://schemas.microsoft.com/office/drawing/2014/main" id="{ACA286C7-4C44-4CD2-8DDD-7AEF72CC43AB}"/>
              </a:ext>
            </a:extLst>
          </p:cNvPr>
          <p:cNvSpPr>
            <a:spLocks noGrp="1"/>
          </p:cNvSpPr>
          <p:nvPr>
            <p:ph idx="21" hasCustomPrompt="1"/>
          </p:nvPr>
        </p:nvSpPr>
        <p:spPr>
          <a:xfrm>
            <a:off x="992771" y="4986132"/>
            <a:ext cx="5443907"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20" name="Vrije vorm: vorm 19">
            <a:extLst>
              <a:ext uri="{FF2B5EF4-FFF2-40B4-BE49-F238E27FC236}">
                <a16:creationId xmlns:a16="http://schemas.microsoft.com/office/drawing/2014/main" id="{4F380378-F1E3-475A-9C01-EAB39A4E3213}"/>
              </a:ext>
            </a:extLst>
          </p:cNvPr>
          <p:cNvSpPr/>
          <p:nvPr userDrawn="1"/>
        </p:nvSpPr>
        <p:spPr>
          <a:xfrm rot="16200000">
            <a:off x="712334" y="2012077"/>
            <a:ext cx="91760" cy="18478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2"/>
          </a:solidFill>
          <a:ln>
            <a:noFill/>
          </a:ln>
        </p:spPr>
        <p:txBody>
          <a:bodyPr wrap="square" lIns="0" tIns="0" rIns="0" bIns="0" rtlCol="0" anchor="ctr">
            <a:noAutofit/>
          </a:bodyPr>
          <a:lstStyle/>
          <a:p>
            <a:pPr algn="l"/>
            <a:endParaRPr lang="nl-BE" sz="1600" b="1" dirty="0" err="1">
              <a:latin typeface="+mj-lt"/>
            </a:endParaRPr>
          </a:p>
        </p:txBody>
      </p:sp>
      <p:sp>
        <p:nvSpPr>
          <p:cNvPr id="21" name="Rechthoek 20">
            <a:extLst>
              <a:ext uri="{FF2B5EF4-FFF2-40B4-BE49-F238E27FC236}">
                <a16:creationId xmlns:a16="http://schemas.microsoft.com/office/drawing/2014/main" id="{241B37DB-5038-406E-BCB1-A61541F11610}"/>
              </a:ext>
            </a:extLst>
          </p:cNvPr>
          <p:cNvSpPr/>
          <p:nvPr userDrawn="1"/>
        </p:nvSpPr>
        <p:spPr>
          <a:xfrm rot="16200000">
            <a:off x="665428" y="3120982"/>
            <a:ext cx="185570" cy="184794"/>
          </a:xfrm>
          <a:prstGeom prst="rect">
            <a:avLst/>
          </a:prstGeom>
          <a:solidFill>
            <a:schemeClr val="accent3"/>
          </a:solidFill>
          <a:ln>
            <a:noFill/>
          </a:ln>
        </p:spPr>
        <p:txBody>
          <a:bodyPr wrap="square" lIns="0" tIns="0" rIns="0" bIns="0" rtlCol="0" anchor="ctr">
            <a:noAutofit/>
          </a:bodyPr>
          <a:lstStyle/>
          <a:p>
            <a:pPr algn="l"/>
            <a:endParaRPr lang="nl-BE" sz="1600" b="1" dirty="0" err="1">
              <a:latin typeface="+mj-lt"/>
            </a:endParaRPr>
          </a:p>
        </p:txBody>
      </p:sp>
      <p:sp>
        <p:nvSpPr>
          <p:cNvPr id="22" name="Rechthoekige driehoek 21">
            <a:extLst>
              <a:ext uri="{FF2B5EF4-FFF2-40B4-BE49-F238E27FC236}">
                <a16:creationId xmlns:a16="http://schemas.microsoft.com/office/drawing/2014/main" id="{303768BE-171B-4A2B-95B1-6711C0C3E569}"/>
              </a:ext>
            </a:extLst>
          </p:cNvPr>
          <p:cNvSpPr/>
          <p:nvPr userDrawn="1"/>
        </p:nvSpPr>
        <p:spPr>
          <a:xfrm rot="10800000">
            <a:off x="665428" y="4229892"/>
            <a:ext cx="185570" cy="184794"/>
          </a:xfrm>
          <a:prstGeom prst="rtTriangle">
            <a:avLst/>
          </a:prstGeom>
          <a:solidFill>
            <a:schemeClr val="accent1"/>
          </a:solidFill>
          <a:ln>
            <a:noFill/>
          </a:ln>
        </p:spPr>
        <p:txBody>
          <a:bodyPr wrap="square" lIns="0" tIns="0" rIns="0" bIns="0" rtlCol="0" anchor="ctr">
            <a:noAutofit/>
          </a:bodyPr>
          <a:lstStyle/>
          <a:p>
            <a:pPr algn="l"/>
            <a:endParaRPr lang="nl-BE" sz="1600" b="1" dirty="0" err="1">
              <a:latin typeface="+mj-lt"/>
            </a:endParaRPr>
          </a:p>
        </p:txBody>
      </p:sp>
      <p:sp>
        <p:nvSpPr>
          <p:cNvPr id="26" name="Vrije vorm: vorm 25">
            <a:extLst>
              <a:ext uri="{FF2B5EF4-FFF2-40B4-BE49-F238E27FC236}">
                <a16:creationId xmlns:a16="http://schemas.microsoft.com/office/drawing/2014/main" id="{DF5B68D1-43AB-4033-A68E-0DBAC8F12C34}"/>
              </a:ext>
            </a:extLst>
          </p:cNvPr>
          <p:cNvSpPr/>
          <p:nvPr userDrawn="1"/>
        </p:nvSpPr>
        <p:spPr>
          <a:xfrm rot="5400000">
            <a:off x="665431" y="5325550"/>
            <a:ext cx="185566" cy="184790"/>
          </a:xfrm>
          <a:custGeom>
            <a:avLst/>
            <a:gdLst>
              <a:gd name="connsiteX0" fmla="*/ 0 w 321670"/>
              <a:gd name="connsiteY0" fmla="*/ 108252 h 320325"/>
              <a:gd name="connsiteX1" fmla="*/ 0 w 321670"/>
              <a:gd name="connsiteY1" fmla="*/ 0 h 320325"/>
              <a:gd name="connsiteX2" fmla="*/ 321670 w 321670"/>
              <a:gd name="connsiteY2" fmla="*/ 0 h 320325"/>
              <a:gd name="connsiteX3" fmla="*/ 321670 w 321670"/>
              <a:gd name="connsiteY3" fmla="*/ 108252 h 320325"/>
              <a:gd name="connsiteX4" fmla="*/ 321669 w 321670"/>
              <a:gd name="connsiteY4" fmla="*/ 108252 h 320325"/>
              <a:gd name="connsiteX5" fmla="*/ 321669 w 321670"/>
              <a:gd name="connsiteY5" fmla="*/ 212073 h 320325"/>
              <a:gd name="connsiteX6" fmla="*/ 321668 w 321670"/>
              <a:gd name="connsiteY6" fmla="*/ 212073 h 320325"/>
              <a:gd name="connsiteX7" fmla="*/ 321668 w 321670"/>
              <a:gd name="connsiteY7" fmla="*/ 320325 h 320325"/>
              <a:gd name="connsiteX8" fmla="*/ 198068 w 321670"/>
              <a:gd name="connsiteY8" fmla="*/ 320325 h 320325"/>
              <a:gd name="connsiteX9" fmla="*/ 198068 w 321670"/>
              <a:gd name="connsiteY9" fmla="*/ 212073 h 320325"/>
              <a:gd name="connsiteX10" fmla="*/ 104397 w 321670"/>
              <a:gd name="connsiteY10" fmla="*/ 212073 h 320325"/>
              <a:gd name="connsiteX11" fmla="*/ 104397 w 321670"/>
              <a:gd name="connsiteY11" fmla="*/ 108252 h 32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1670" h="320325">
                <a:moveTo>
                  <a:pt x="0" y="108252"/>
                </a:moveTo>
                <a:lnTo>
                  <a:pt x="0" y="0"/>
                </a:lnTo>
                <a:lnTo>
                  <a:pt x="321670" y="0"/>
                </a:lnTo>
                <a:lnTo>
                  <a:pt x="321670" y="108252"/>
                </a:lnTo>
                <a:lnTo>
                  <a:pt x="321669" y="108252"/>
                </a:lnTo>
                <a:lnTo>
                  <a:pt x="321669" y="212073"/>
                </a:lnTo>
                <a:lnTo>
                  <a:pt x="321668" y="212073"/>
                </a:lnTo>
                <a:lnTo>
                  <a:pt x="321668" y="320325"/>
                </a:lnTo>
                <a:lnTo>
                  <a:pt x="198068" y="320325"/>
                </a:lnTo>
                <a:lnTo>
                  <a:pt x="198068" y="212073"/>
                </a:lnTo>
                <a:lnTo>
                  <a:pt x="104397" y="212073"/>
                </a:lnTo>
                <a:lnTo>
                  <a:pt x="104397" y="108252"/>
                </a:lnTo>
                <a:close/>
              </a:path>
            </a:pathLst>
          </a:custGeom>
          <a:solidFill>
            <a:schemeClr val="accent4"/>
          </a:solidFill>
          <a:ln>
            <a:noFill/>
          </a:ln>
        </p:spPr>
        <p:txBody>
          <a:bodyPr wrap="square" lIns="0" tIns="0" rIns="0" bIns="0" rtlCol="0" anchor="ctr">
            <a:noAutofit/>
          </a:bodyPr>
          <a:lstStyle/>
          <a:p>
            <a:pPr algn="l"/>
            <a:endParaRPr lang="nl-BE" sz="1600" b="1" dirty="0" err="1">
              <a:latin typeface="+mj-lt"/>
            </a:endParaRPr>
          </a:p>
        </p:txBody>
      </p:sp>
      <p:sp>
        <p:nvSpPr>
          <p:cNvPr id="11" name="Tijdelijke aanduiding voor voettekst 10">
            <a:extLst>
              <a:ext uri="{FF2B5EF4-FFF2-40B4-BE49-F238E27FC236}">
                <a16:creationId xmlns:a16="http://schemas.microsoft.com/office/drawing/2014/main" id="{1237D23A-7B39-4F57-B8E0-70BEE7B3F17D}"/>
              </a:ext>
            </a:extLst>
          </p:cNvPr>
          <p:cNvSpPr>
            <a:spLocks noGrp="1"/>
          </p:cNvSpPr>
          <p:nvPr>
            <p:ph type="ftr" sz="quarter" idx="22"/>
          </p:nvPr>
        </p:nvSpPr>
        <p:spPr/>
        <p:txBody>
          <a:bodyPr/>
          <a:lstStyle/>
          <a:p>
            <a:endParaRPr lang="nl-BE" dirty="0"/>
          </a:p>
        </p:txBody>
      </p:sp>
      <p:sp>
        <p:nvSpPr>
          <p:cNvPr id="14" name="Tijdelijke aanduiding voor dianummer 13">
            <a:extLst>
              <a:ext uri="{FF2B5EF4-FFF2-40B4-BE49-F238E27FC236}">
                <a16:creationId xmlns:a16="http://schemas.microsoft.com/office/drawing/2014/main" id="{5F9814BA-0E1B-4BB7-B526-1290FE8D00CD}"/>
              </a:ext>
            </a:extLst>
          </p:cNvPr>
          <p:cNvSpPr>
            <a:spLocks noGrp="1"/>
          </p:cNvSpPr>
          <p:nvPr>
            <p:ph type="sldNum" sz="quarter" idx="23"/>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156720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el en object en beeld rond">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406410" y="846000"/>
            <a:ext cx="5400000" cy="5400000"/>
          </a:xfrm>
          <a:prstGeom prst="ellipse">
            <a:avLst/>
          </a:prstGeom>
          <a:solidFill>
            <a:schemeClr val="bg1">
              <a:lumMod val="95000"/>
            </a:schemeClr>
          </a:solidFill>
        </p:spPr>
        <p:txBody>
          <a:bodyPr anchor="ctr"/>
          <a:lstStyle>
            <a:lvl1pPr marL="0" indent="0" algn="ctr">
              <a:buNone/>
              <a:defRPr baseline="-25000"/>
            </a:lvl1pPr>
          </a:lstStyle>
          <a:p>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1" name="Tijdelijke aanduiding voor tekst 10">
            <a:extLst>
              <a:ext uri="{FF2B5EF4-FFF2-40B4-BE49-F238E27FC236}">
                <a16:creationId xmlns:a16="http://schemas.microsoft.com/office/drawing/2014/main" id="{94D40FD2-C162-407D-9C9A-A04CA78208AA}"/>
              </a:ext>
            </a:extLst>
          </p:cNvPr>
          <p:cNvSpPr>
            <a:spLocks noGrp="1"/>
          </p:cNvSpPr>
          <p:nvPr>
            <p:ph type="body" sz="quarter" idx="15"/>
          </p:nvPr>
        </p:nvSpPr>
        <p:spPr>
          <a:xfrm>
            <a:off x="658813" y="1762125"/>
            <a:ext cx="5437187" cy="3998913"/>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2" name="Vrije vorm: vorm 11">
            <a:extLst>
              <a:ext uri="{FF2B5EF4-FFF2-40B4-BE49-F238E27FC236}">
                <a16:creationId xmlns:a16="http://schemas.microsoft.com/office/drawing/2014/main" id="{93098E6A-FDA5-42EC-BB9A-7D79FBA4FEDB}"/>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2"/>
          </a:solidFill>
          <a:ln>
            <a:noFill/>
          </a:ln>
        </p:spPr>
        <p:txBody>
          <a:bodyPr wrap="square" lIns="0" tIns="0" rIns="0" bIns="0" rtlCol="0" anchor="ctr">
            <a:noAutofit/>
          </a:bodyPr>
          <a:lstStyle/>
          <a:p>
            <a:pPr algn="l"/>
            <a:endParaRPr lang="nl-BE" sz="1600" b="1" dirty="0" err="1">
              <a:latin typeface="+mj-lt"/>
            </a:endParaRPr>
          </a:p>
        </p:txBody>
      </p:sp>
      <p:sp>
        <p:nvSpPr>
          <p:cNvPr id="13" name="Tijdelijke aanduiding voor voettekst 12">
            <a:extLst>
              <a:ext uri="{FF2B5EF4-FFF2-40B4-BE49-F238E27FC236}">
                <a16:creationId xmlns:a16="http://schemas.microsoft.com/office/drawing/2014/main" id="{5880200D-2D74-44B5-B6A3-2DC6F83874FF}"/>
              </a:ext>
            </a:extLst>
          </p:cNvPr>
          <p:cNvSpPr>
            <a:spLocks noGrp="1"/>
          </p:cNvSpPr>
          <p:nvPr>
            <p:ph type="ftr" sz="quarter" idx="16"/>
          </p:nvPr>
        </p:nvSpPr>
        <p:spPr/>
        <p:txBody>
          <a:bodyPr/>
          <a:lstStyle/>
          <a:p>
            <a:endParaRPr lang="nl-BE" dirty="0"/>
          </a:p>
        </p:txBody>
      </p:sp>
      <p:sp>
        <p:nvSpPr>
          <p:cNvPr id="14" name="Tijdelijke aanduiding voor dianummer 13">
            <a:extLst>
              <a:ext uri="{FF2B5EF4-FFF2-40B4-BE49-F238E27FC236}">
                <a16:creationId xmlns:a16="http://schemas.microsoft.com/office/drawing/2014/main" id="{9952960E-4D10-44DB-9000-5FAB68B0202F}"/>
              </a:ext>
            </a:extLst>
          </p:cNvPr>
          <p:cNvSpPr>
            <a:spLocks noGrp="1"/>
          </p:cNvSpPr>
          <p:nvPr>
            <p:ph type="sldNum" sz="quarter" idx="17"/>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288474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el en subtitel en beeld rond">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406410" y="846000"/>
            <a:ext cx="5400000" cy="5400000"/>
          </a:xfrm>
          <a:prstGeom prst="ellipse">
            <a:avLst/>
          </a:prstGeom>
          <a:solidFill>
            <a:schemeClr val="bg1">
              <a:lumMod val="95000"/>
            </a:schemeClr>
          </a:solidFill>
        </p:spPr>
        <p:txBody>
          <a:bodyPr anchor="ctr"/>
          <a:lstStyle>
            <a:lvl1pPr marL="0" indent="0" algn="ctr">
              <a:buNone/>
              <a:defRPr baseline="-25000"/>
            </a:lvl1pPr>
          </a:lstStyle>
          <a:p>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2" name="Vrije vorm: vorm 11">
            <a:extLst>
              <a:ext uri="{FF2B5EF4-FFF2-40B4-BE49-F238E27FC236}">
                <a16:creationId xmlns:a16="http://schemas.microsoft.com/office/drawing/2014/main" id="{93098E6A-FDA5-42EC-BB9A-7D79FBA4FEDB}"/>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2"/>
          </a:solidFill>
          <a:ln>
            <a:noFill/>
          </a:ln>
        </p:spPr>
        <p:txBody>
          <a:bodyPr wrap="square" lIns="0" tIns="0" rIns="0" bIns="0" rtlCol="0" anchor="ctr">
            <a:noAutofit/>
          </a:bodyPr>
          <a:lstStyle/>
          <a:p>
            <a:pPr algn="l"/>
            <a:endParaRPr lang="nl-BE" sz="1600" b="1" dirty="0" err="1">
              <a:latin typeface="+mj-lt"/>
            </a:endParaRPr>
          </a:p>
        </p:txBody>
      </p:sp>
      <p:sp>
        <p:nvSpPr>
          <p:cNvPr id="10" name="Tijdelijke aanduiding voor inhoud 2">
            <a:extLst>
              <a:ext uri="{FF2B5EF4-FFF2-40B4-BE49-F238E27FC236}">
                <a16:creationId xmlns:a16="http://schemas.microsoft.com/office/drawing/2014/main" id="{10EE6AD9-5AB1-4652-A0F3-7BC5E87C5491}"/>
              </a:ext>
            </a:extLst>
          </p:cNvPr>
          <p:cNvSpPr>
            <a:spLocks noGrp="1"/>
          </p:cNvSpPr>
          <p:nvPr>
            <p:ph idx="1" hasCustomPrompt="1"/>
          </p:nvPr>
        </p:nvSpPr>
        <p:spPr>
          <a:xfrm>
            <a:off x="992771" y="1672659"/>
            <a:ext cx="5103229"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3" name="Tijdelijke aanduiding voor inhoud 2">
            <a:extLst>
              <a:ext uri="{FF2B5EF4-FFF2-40B4-BE49-F238E27FC236}">
                <a16:creationId xmlns:a16="http://schemas.microsoft.com/office/drawing/2014/main" id="{4371F4F7-5106-4340-8A60-86266AAE7C72}"/>
              </a:ext>
            </a:extLst>
          </p:cNvPr>
          <p:cNvSpPr>
            <a:spLocks noGrp="1"/>
          </p:cNvSpPr>
          <p:nvPr>
            <p:ph idx="17" hasCustomPrompt="1"/>
          </p:nvPr>
        </p:nvSpPr>
        <p:spPr>
          <a:xfrm>
            <a:off x="992771" y="2781569"/>
            <a:ext cx="5103229"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4" name="Tijdelijke aanduiding voor inhoud 2">
            <a:extLst>
              <a:ext uri="{FF2B5EF4-FFF2-40B4-BE49-F238E27FC236}">
                <a16:creationId xmlns:a16="http://schemas.microsoft.com/office/drawing/2014/main" id="{F4DE5972-7D46-4749-9EDC-2FB0DB0A5F89}"/>
              </a:ext>
            </a:extLst>
          </p:cNvPr>
          <p:cNvSpPr>
            <a:spLocks noGrp="1"/>
          </p:cNvSpPr>
          <p:nvPr>
            <p:ph idx="19" hasCustomPrompt="1"/>
          </p:nvPr>
        </p:nvSpPr>
        <p:spPr>
          <a:xfrm>
            <a:off x="992771" y="3890478"/>
            <a:ext cx="5103229"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5" name="Tijdelijke aanduiding voor inhoud 2">
            <a:extLst>
              <a:ext uri="{FF2B5EF4-FFF2-40B4-BE49-F238E27FC236}">
                <a16:creationId xmlns:a16="http://schemas.microsoft.com/office/drawing/2014/main" id="{F45F4614-43BB-4983-8695-97108310198B}"/>
              </a:ext>
            </a:extLst>
          </p:cNvPr>
          <p:cNvSpPr>
            <a:spLocks noGrp="1"/>
          </p:cNvSpPr>
          <p:nvPr>
            <p:ph idx="21" hasCustomPrompt="1"/>
          </p:nvPr>
        </p:nvSpPr>
        <p:spPr>
          <a:xfrm>
            <a:off x="992771" y="4986132"/>
            <a:ext cx="5103229"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6" name="Vrije vorm: vorm 15">
            <a:extLst>
              <a:ext uri="{FF2B5EF4-FFF2-40B4-BE49-F238E27FC236}">
                <a16:creationId xmlns:a16="http://schemas.microsoft.com/office/drawing/2014/main" id="{2FB70499-B703-4A94-86CD-A0760285B955}"/>
              </a:ext>
            </a:extLst>
          </p:cNvPr>
          <p:cNvSpPr/>
          <p:nvPr userDrawn="1"/>
        </p:nvSpPr>
        <p:spPr>
          <a:xfrm rot="16200000">
            <a:off x="712334" y="2012077"/>
            <a:ext cx="91760" cy="18478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2"/>
          </a:solidFill>
          <a:ln>
            <a:noFill/>
          </a:ln>
        </p:spPr>
        <p:txBody>
          <a:bodyPr wrap="square" lIns="0" tIns="0" rIns="0" bIns="0" rtlCol="0" anchor="ctr">
            <a:noAutofit/>
          </a:bodyPr>
          <a:lstStyle/>
          <a:p>
            <a:pPr algn="l"/>
            <a:endParaRPr lang="nl-BE" sz="1600" b="1" dirty="0" err="1">
              <a:latin typeface="+mj-lt"/>
            </a:endParaRPr>
          </a:p>
        </p:txBody>
      </p:sp>
      <p:sp>
        <p:nvSpPr>
          <p:cNvPr id="17" name="Rechthoek 16">
            <a:extLst>
              <a:ext uri="{FF2B5EF4-FFF2-40B4-BE49-F238E27FC236}">
                <a16:creationId xmlns:a16="http://schemas.microsoft.com/office/drawing/2014/main" id="{12924C5D-936F-4C2C-972A-610B7DC4A699}"/>
              </a:ext>
            </a:extLst>
          </p:cNvPr>
          <p:cNvSpPr/>
          <p:nvPr userDrawn="1"/>
        </p:nvSpPr>
        <p:spPr>
          <a:xfrm rot="16200000">
            <a:off x="665428" y="3120982"/>
            <a:ext cx="185570" cy="184794"/>
          </a:xfrm>
          <a:prstGeom prst="rect">
            <a:avLst/>
          </a:prstGeom>
          <a:solidFill>
            <a:schemeClr val="accent3"/>
          </a:solidFill>
          <a:ln>
            <a:noFill/>
          </a:ln>
        </p:spPr>
        <p:txBody>
          <a:bodyPr wrap="square" lIns="0" tIns="0" rIns="0" bIns="0" rtlCol="0" anchor="ctr">
            <a:noAutofit/>
          </a:bodyPr>
          <a:lstStyle/>
          <a:p>
            <a:pPr algn="l"/>
            <a:endParaRPr lang="nl-BE" sz="1600" b="1" dirty="0" err="1">
              <a:latin typeface="+mj-lt"/>
            </a:endParaRPr>
          </a:p>
        </p:txBody>
      </p:sp>
      <p:sp>
        <p:nvSpPr>
          <p:cNvPr id="18" name="Rechthoekige driehoek 17">
            <a:extLst>
              <a:ext uri="{FF2B5EF4-FFF2-40B4-BE49-F238E27FC236}">
                <a16:creationId xmlns:a16="http://schemas.microsoft.com/office/drawing/2014/main" id="{5C5C3D00-32F4-4B4A-9710-ED53360CA01C}"/>
              </a:ext>
            </a:extLst>
          </p:cNvPr>
          <p:cNvSpPr/>
          <p:nvPr userDrawn="1"/>
        </p:nvSpPr>
        <p:spPr>
          <a:xfrm rot="10800000">
            <a:off x="665428" y="4229892"/>
            <a:ext cx="185570" cy="184794"/>
          </a:xfrm>
          <a:prstGeom prst="rtTriangle">
            <a:avLst/>
          </a:prstGeom>
          <a:solidFill>
            <a:schemeClr val="accent1"/>
          </a:solidFill>
          <a:ln>
            <a:noFill/>
          </a:ln>
        </p:spPr>
        <p:txBody>
          <a:bodyPr wrap="square" lIns="0" tIns="0" rIns="0" bIns="0" rtlCol="0" anchor="ctr">
            <a:noAutofit/>
          </a:bodyPr>
          <a:lstStyle/>
          <a:p>
            <a:pPr algn="l"/>
            <a:endParaRPr lang="nl-BE" sz="1600" b="1" dirty="0" err="1">
              <a:latin typeface="+mj-lt"/>
            </a:endParaRPr>
          </a:p>
        </p:txBody>
      </p:sp>
      <p:sp>
        <p:nvSpPr>
          <p:cNvPr id="19" name="Vrije vorm: vorm 18">
            <a:extLst>
              <a:ext uri="{FF2B5EF4-FFF2-40B4-BE49-F238E27FC236}">
                <a16:creationId xmlns:a16="http://schemas.microsoft.com/office/drawing/2014/main" id="{39EA9522-5A4D-41CE-B192-FC6E7719FE5B}"/>
              </a:ext>
            </a:extLst>
          </p:cNvPr>
          <p:cNvSpPr/>
          <p:nvPr userDrawn="1"/>
        </p:nvSpPr>
        <p:spPr>
          <a:xfrm rot="5400000">
            <a:off x="665431" y="5325550"/>
            <a:ext cx="185566" cy="184790"/>
          </a:xfrm>
          <a:custGeom>
            <a:avLst/>
            <a:gdLst>
              <a:gd name="connsiteX0" fmla="*/ 0 w 321670"/>
              <a:gd name="connsiteY0" fmla="*/ 108252 h 320325"/>
              <a:gd name="connsiteX1" fmla="*/ 0 w 321670"/>
              <a:gd name="connsiteY1" fmla="*/ 0 h 320325"/>
              <a:gd name="connsiteX2" fmla="*/ 321670 w 321670"/>
              <a:gd name="connsiteY2" fmla="*/ 0 h 320325"/>
              <a:gd name="connsiteX3" fmla="*/ 321670 w 321670"/>
              <a:gd name="connsiteY3" fmla="*/ 108252 h 320325"/>
              <a:gd name="connsiteX4" fmla="*/ 321669 w 321670"/>
              <a:gd name="connsiteY4" fmla="*/ 108252 h 320325"/>
              <a:gd name="connsiteX5" fmla="*/ 321669 w 321670"/>
              <a:gd name="connsiteY5" fmla="*/ 212073 h 320325"/>
              <a:gd name="connsiteX6" fmla="*/ 321668 w 321670"/>
              <a:gd name="connsiteY6" fmla="*/ 212073 h 320325"/>
              <a:gd name="connsiteX7" fmla="*/ 321668 w 321670"/>
              <a:gd name="connsiteY7" fmla="*/ 320325 h 320325"/>
              <a:gd name="connsiteX8" fmla="*/ 198068 w 321670"/>
              <a:gd name="connsiteY8" fmla="*/ 320325 h 320325"/>
              <a:gd name="connsiteX9" fmla="*/ 198068 w 321670"/>
              <a:gd name="connsiteY9" fmla="*/ 212073 h 320325"/>
              <a:gd name="connsiteX10" fmla="*/ 104397 w 321670"/>
              <a:gd name="connsiteY10" fmla="*/ 212073 h 320325"/>
              <a:gd name="connsiteX11" fmla="*/ 104397 w 321670"/>
              <a:gd name="connsiteY11" fmla="*/ 108252 h 32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1670" h="320325">
                <a:moveTo>
                  <a:pt x="0" y="108252"/>
                </a:moveTo>
                <a:lnTo>
                  <a:pt x="0" y="0"/>
                </a:lnTo>
                <a:lnTo>
                  <a:pt x="321670" y="0"/>
                </a:lnTo>
                <a:lnTo>
                  <a:pt x="321670" y="108252"/>
                </a:lnTo>
                <a:lnTo>
                  <a:pt x="321669" y="108252"/>
                </a:lnTo>
                <a:lnTo>
                  <a:pt x="321669" y="212073"/>
                </a:lnTo>
                <a:lnTo>
                  <a:pt x="321668" y="212073"/>
                </a:lnTo>
                <a:lnTo>
                  <a:pt x="321668" y="320325"/>
                </a:lnTo>
                <a:lnTo>
                  <a:pt x="198068" y="320325"/>
                </a:lnTo>
                <a:lnTo>
                  <a:pt x="198068" y="212073"/>
                </a:lnTo>
                <a:lnTo>
                  <a:pt x="104397" y="212073"/>
                </a:lnTo>
                <a:lnTo>
                  <a:pt x="104397" y="108252"/>
                </a:lnTo>
                <a:close/>
              </a:path>
            </a:pathLst>
          </a:custGeom>
          <a:solidFill>
            <a:schemeClr val="accent4"/>
          </a:solidFill>
          <a:ln>
            <a:noFill/>
          </a:ln>
        </p:spPr>
        <p:txBody>
          <a:bodyPr wrap="square" lIns="0" tIns="0" rIns="0" bIns="0" rtlCol="0" anchor="ctr">
            <a:noAutofit/>
          </a:bodyPr>
          <a:lstStyle/>
          <a:p>
            <a:pPr algn="l"/>
            <a:endParaRPr lang="nl-BE" sz="1600" b="1" dirty="0" err="1">
              <a:latin typeface="+mj-lt"/>
            </a:endParaRPr>
          </a:p>
        </p:txBody>
      </p:sp>
      <p:sp>
        <p:nvSpPr>
          <p:cNvPr id="20" name="Tijdelijke aanduiding voor voettekst 19">
            <a:extLst>
              <a:ext uri="{FF2B5EF4-FFF2-40B4-BE49-F238E27FC236}">
                <a16:creationId xmlns:a16="http://schemas.microsoft.com/office/drawing/2014/main" id="{455BBB46-CD5A-49D3-8F6C-434B21DB8ACB}"/>
              </a:ext>
            </a:extLst>
          </p:cNvPr>
          <p:cNvSpPr>
            <a:spLocks noGrp="1"/>
          </p:cNvSpPr>
          <p:nvPr>
            <p:ph type="ftr" sz="quarter" idx="22"/>
          </p:nvPr>
        </p:nvSpPr>
        <p:spPr/>
        <p:txBody>
          <a:bodyPr/>
          <a:lstStyle/>
          <a:p>
            <a:endParaRPr lang="nl-BE" dirty="0"/>
          </a:p>
        </p:txBody>
      </p:sp>
      <p:sp>
        <p:nvSpPr>
          <p:cNvPr id="21" name="Tijdelijke aanduiding voor dianummer 20">
            <a:extLst>
              <a:ext uri="{FF2B5EF4-FFF2-40B4-BE49-F238E27FC236}">
                <a16:creationId xmlns:a16="http://schemas.microsoft.com/office/drawing/2014/main" id="{DE7A3189-88F9-4B10-91C9-02232C906773}"/>
              </a:ext>
            </a:extLst>
          </p:cNvPr>
          <p:cNvSpPr>
            <a:spLocks noGrp="1"/>
          </p:cNvSpPr>
          <p:nvPr>
            <p:ph type="sldNum" sz="quarter" idx="23"/>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179497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el en object en beeld rond_2">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362343" y="406122"/>
            <a:ext cx="7430776" cy="7430776"/>
          </a:xfrm>
          <a:prstGeom prst="ellipse">
            <a:avLst/>
          </a:prstGeom>
          <a:solidFill>
            <a:schemeClr val="bg1">
              <a:lumMod val="95000"/>
            </a:schemeClr>
          </a:solidFill>
        </p:spPr>
        <p:txBody>
          <a:bodyPr anchor="ctr"/>
          <a:lstStyle>
            <a:lvl1pPr marL="0" indent="0" algn="ctr">
              <a:buNone/>
              <a:defRPr baseline="-25000"/>
            </a:lvl1pPr>
          </a:lstStyle>
          <a:p>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1" name="Tijdelijke aanduiding voor tekst 10">
            <a:extLst>
              <a:ext uri="{FF2B5EF4-FFF2-40B4-BE49-F238E27FC236}">
                <a16:creationId xmlns:a16="http://schemas.microsoft.com/office/drawing/2014/main" id="{94D40FD2-C162-407D-9C9A-A04CA78208AA}"/>
              </a:ext>
            </a:extLst>
          </p:cNvPr>
          <p:cNvSpPr>
            <a:spLocks noGrp="1"/>
          </p:cNvSpPr>
          <p:nvPr>
            <p:ph type="body" sz="quarter" idx="15"/>
          </p:nvPr>
        </p:nvSpPr>
        <p:spPr>
          <a:xfrm>
            <a:off x="658813" y="1762125"/>
            <a:ext cx="5437187" cy="3998913"/>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2" name="Vrije vorm: vorm 11">
            <a:extLst>
              <a:ext uri="{FF2B5EF4-FFF2-40B4-BE49-F238E27FC236}">
                <a16:creationId xmlns:a16="http://schemas.microsoft.com/office/drawing/2014/main" id="{8D307406-EF4D-4896-9888-8078B9E86B6B}"/>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2"/>
          </a:solidFill>
          <a:ln>
            <a:noFill/>
          </a:ln>
        </p:spPr>
        <p:txBody>
          <a:bodyPr wrap="square" lIns="0" tIns="0" rIns="0" bIns="0" rtlCol="0" anchor="ctr">
            <a:noAutofit/>
          </a:bodyPr>
          <a:lstStyle/>
          <a:p>
            <a:pPr algn="l"/>
            <a:endParaRPr lang="nl-BE" sz="1600" b="1" dirty="0" err="1">
              <a:latin typeface="+mj-lt"/>
            </a:endParaRPr>
          </a:p>
        </p:txBody>
      </p:sp>
      <p:sp>
        <p:nvSpPr>
          <p:cNvPr id="13" name="Tijdelijke aanduiding voor voettekst 12">
            <a:extLst>
              <a:ext uri="{FF2B5EF4-FFF2-40B4-BE49-F238E27FC236}">
                <a16:creationId xmlns:a16="http://schemas.microsoft.com/office/drawing/2014/main" id="{80233902-2D32-4E86-8ACA-779B7BCCB928}"/>
              </a:ext>
            </a:extLst>
          </p:cNvPr>
          <p:cNvSpPr>
            <a:spLocks noGrp="1"/>
          </p:cNvSpPr>
          <p:nvPr>
            <p:ph type="ftr" sz="quarter" idx="16"/>
          </p:nvPr>
        </p:nvSpPr>
        <p:spPr/>
        <p:txBody>
          <a:bodyPr/>
          <a:lstStyle/>
          <a:p>
            <a:endParaRPr lang="nl-BE" dirty="0"/>
          </a:p>
        </p:txBody>
      </p:sp>
      <p:sp>
        <p:nvSpPr>
          <p:cNvPr id="14" name="Tijdelijke aanduiding voor dianummer 13">
            <a:extLst>
              <a:ext uri="{FF2B5EF4-FFF2-40B4-BE49-F238E27FC236}">
                <a16:creationId xmlns:a16="http://schemas.microsoft.com/office/drawing/2014/main" id="{A27AB096-8D34-4E97-B7D3-0A620737204E}"/>
              </a:ext>
            </a:extLst>
          </p:cNvPr>
          <p:cNvSpPr>
            <a:spLocks noGrp="1"/>
          </p:cNvSpPr>
          <p:nvPr>
            <p:ph type="sldNum" sz="quarter" idx="17"/>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224324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el en subtitel en beeld rond (2)">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362343" y="406122"/>
            <a:ext cx="7430776" cy="7430776"/>
          </a:xfrm>
          <a:prstGeom prst="ellipse">
            <a:avLst/>
          </a:prstGeom>
          <a:solidFill>
            <a:schemeClr val="bg1">
              <a:lumMod val="95000"/>
            </a:schemeClr>
          </a:solidFill>
        </p:spPr>
        <p:txBody>
          <a:bodyPr anchor="ctr"/>
          <a:lstStyle>
            <a:lvl1pPr marL="0" indent="0" algn="ctr">
              <a:buNone/>
              <a:defRPr baseline="-25000"/>
            </a:lvl1pPr>
          </a:lstStyle>
          <a:p>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2" name="Vrije vorm: vorm 11">
            <a:extLst>
              <a:ext uri="{FF2B5EF4-FFF2-40B4-BE49-F238E27FC236}">
                <a16:creationId xmlns:a16="http://schemas.microsoft.com/office/drawing/2014/main" id="{8D307406-EF4D-4896-9888-8078B9E86B6B}"/>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2"/>
          </a:solidFill>
          <a:ln>
            <a:noFill/>
          </a:ln>
        </p:spPr>
        <p:txBody>
          <a:bodyPr wrap="square" lIns="0" tIns="0" rIns="0" bIns="0" rtlCol="0" anchor="ctr">
            <a:noAutofit/>
          </a:bodyPr>
          <a:lstStyle/>
          <a:p>
            <a:pPr algn="l"/>
            <a:endParaRPr lang="nl-BE" sz="1600" b="1" dirty="0" err="1">
              <a:latin typeface="+mj-lt"/>
            </a:endParaRPr>
          </a:p>
        </p:txBody>
      </p:sp>
      <p:sp>
        <p:nvSpPr>
          <p:cNvPr id="10" name="Tijdelijke aanduiding voor inhoud 2">
            <a:extLst>
              <a:ext uri="{FF2B5EF4-FFF2-40B4-BE49-F238E27FC236}">
                <a16:creationId xmlns:a16="http://schemas.microsoft.com/office/drawing/2014/main" id="{99CF5578-AC10-4AD4-A6FE-D4E9F3B8BEE9}"/>
              </a:ext>
            </a:extLst>
          </p:cNvPr>
          <p:cNvSpPr>
            <a:spLocks noGrp="1"/>
          </p:cNvSpPr>
          <p:nvPr>
            <p:ph idx="1" hasCustomPrompt="1"/>
          </p:nvPr>
        </p:nvSpPr>
        <p:spPr>
          <a:xfrm>
            <a:off x="992771" y="1672659"/>
            <a:ext cx="5103229"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3" name="Tijdelijke aanduiding voor inhoud 2">
            <a:extLst>
              <a:ext uri="{FF2B5EF4-FFF2-40B4-BE49-F238E27FC236}">
                <a16:creationId xmlns:a16="http://schemas.microsoft.com/office/drawing/2014/main" id="{8650217E-9812-4B94-A4BC-E8B9BE6B2B8E}"/>
              </a:ext>
            </a:extLst>
          </p:cNvPr>
          <p:cNvSpPr>
            <a:spLocks noGrp="1"/>
          </p:cNvSpPr>
          <p:nvPr>
            <p:ph idx="17" hasCustomPrompt="1"/>
          </p:nvPr>
        </p:nvSpPr>
        <p:spPr>
          <a:xfrm>
            <a:off x="992771" y="2781569"/>
            <a:ext cx="5103229"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4" name="Tijdelijke aanduiding voor inhoud 2">
            <a:extLst>
              <a:ext uri="{FF2B5EF4-FFF2-40B4-BE49-F238E27FC236}">
                <a16:creationId xmlns:a16="http://schemas.microsoft.com/office/drawing/2014/main" id="{7B932F2B-8231-4C2D-ACF4-6154263E2087}"/>
              </a:ext>
            </a:extLst>
          </p:cNvPr>
          <p:cNvSpPr>
            <a:spLocks noGrp="1"/>
          </p:cNvSpPr>
          <p:nvPr>
            <p:ph idx="19" hasCustomPrompt="1"/>
          </p:nvPr>
        </p:nvSpPr>
        <p:spPr>
          <a:xfrm>
            <a:off x="992771" y="3890478"/>
            <a:ext cx="5103229"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5" name="Tijdelijke aanduiding voor inhoud 2">
            <a:extLst>
              <a:ext uri="{FF2B5EF4-FFF2-40B4-BE49-F238E27FC236}">
                <a16:creationId xmlns:a16="http://schemas.microsoft.com/office/drawing/2014/main" id="{E91B5F9D-D110-42C4-823A-95CC6E0E98A4}"/>
              </a:ext>
            </a:extLst>
          </p:cNvPr>
          <p:cNvSpPr>
            <a:spLocks noGrp="1"/>
          </p:cNvSpPr>
          <p:nvPr>
            <p:ph idx="21" hasCustomPrompt="1"/>
          </p:nvPr>
        </p:nvSpPr>
        <p:spPr>
          <a:xfrm>
            <a:off x="992771" y="4986132"/>
            <a:ext cx="5103229"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6" name="Vrije vorm: vorm 15">
            <a:extLst>
              <a:ext uri="{FF2B5EF4-FFF2-40B4-BE49-F238E27FC236}">
                <a16:creationId xmlns:a16="http://schemas.microsoft.com/office/drawing/2014/main" id="{B8E746D0-B0D9-4B86-9368-B361174A9D61}"/>
              </a:ext>
            </a:extLst>
          </p:cNvPr>
          <p:cNvSpPr/>
          <p:nvPr userDrawn="1"/>
        </p:nvSpPr>
        <p:spPr>
          <a:xfrm rot="16200000">
            <a:off x="712334" y="2012077"/>
            <a:ext cx="91760" cy="18478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2"/>
          </a:solidFill>
          <a:ln>
            <a:noFill/>
          </a:ln>
        </p:spPr>
        <p:txBody>
          <a:bodyPr wrap="square" lIns="0" tIns="0" rIns="0" bIns="0" rtlCol="0" anchor="ctr">
            <a:noAutofit/>
          </a:bodyPr>
          <a:lstStyle/>
          <a:p>
            <a:pPr algn="l"/>
            <a:endParaRPr lang="nl-BE" sz="1600" b="1" dirty="0" err="1">
              <a:latin typeface="+mj-lt"/>
            </a:endParaRPr>
          </a:p>
        </p:txBody>
      </p:sp>
      <p:sp>
        <p:nvSpPr>
          <p:cNvPr id="17" name="Rechthoek 16">
            <a:extLst>
              <a:ext uri="{FF2B5EF4-FFF2-40B4-BE49-F238E27FC236}">
                <a16:creationId xmlns:a16="http://schemas.microsoft.com/office/drawing/2014/main" id="{2C68672F-CE68-4D3C-BAB5-48CDCBBE95DF}"/>
              </a:ext>
            </a:extLst>
          </p:cNvPr>
          <p:cNvSpPr/>
          <p:nvPr userDrawn="1"/>
        </p:nvSpPr>
        <p:spPr>
          <a:xfrm rot="16200000">
            <a:off x="665428" y="3120982"/>
            <a:ext cx="185570" cy="184794"/>
          </a:xfrm>
          <a:prstGeom prst="rect">
            <a:avLst/>
          </a:prstGeom>
          <a:solidFill>
            <a:schemeClr val="accent3"/>
          </a:solidFill>
          <a:ln>
            <a:noFill/>
          </a:ln>
        </p:spPr>
        <p:txBody>
          <a:bodyPr wrap="square" lIns="0" tIns="0" rIns="0" bIns="0" rtlCol="0" anchor="ctr">
            <a:noAutofit/>
          </a:bodyPr>
          <a:lstStyle/>
          <a:p>
            <a:pPr algn="l"/>
            <a:endParaRPr lang="nl-BE" sz="1600" b="1" dirty="0" err="1">
              <a:latin typeface="+mj-lt"/>
            </a:endParaRPr>
          </a:p>
        </p:txBody>
      </p:sp>
      <p:sp>
        <p:nvSpPr>
          <p:cNvPr id="18" name="Rechthoekige driehoek 17">
            <a:extLst>
              <a:ext uri="{FF2B5EF4-FFF2-40B4-BE49-F238E27FC236}">
                <a16:creationId xmlns:a16="http://schemas.microsoft.com/office/drawing/2014/main" id="{EF18B8DA-D6DF-4AF0-A0F0-0A96C1889B01}"/>
              </a:ext>
            </a:extLst>
          </p:cNvPr>
          <p:cNvSpPr/>
          <p:nvPr userDrawn="1"/>
        </p:nvSpPr>
        <p:spPr>
          <a:xfrm rot="10800000">
            <a:off x="665428" y="4229892"/>
            <a:ext cx="185570" cy="184794"/>
          </a:xfrm>
          <a:prstGeom prst="rtTriangle">
            <a:avLst/>
          </a:prstGeom>
          <a:solidFill>
            <a:schemeClr val="accent1"/>
          </a:solidFill>
          <a:ln>
            <a:noFill/>
          </a:ln>
        </p:spPr>
        <p:txBody>
          <a:bodyPr wrap="square" lIns="0" tIns="0" rIns="0" bIns="0" rtlCol="0" anchor="ctr">
            <a:noAutofit/>
          </a:bodyPr>
          <a:lstStyle/>
          <a:p>
            <a:pPr algn="l"/>
            <a:endParaRPr lang="nl-BE" sz="1600" b="1" dirty="0" err="1">
              <a:latin typeface="+mj-lt"/>
            </a:endParaRPr>
          </a:p>
        </p:txBody>
      </p:sp>
      <p:sp>
        <p:nvSpPr>
          <p:cNvPr id="19" name="Vrije vorm: vorm 18">
            <a:extLst>
              <a:ext uri="{FF2B5EF4-FFF2-40B4-BE49-F238E27FC236}">
                <a16:creationId xmlns:a16="http://schemas.microsoft.com/office/drawing/2014/main" id="{474288B0-29F7-4576-B68D-C22A89F80314}"/>
              </a:ext>
            </a:extLst>
          </p:cNvPr>
          <p:cNvSpPr/>
          <p:nvPr userDrawn="1"/>
        </p:nvSpPr>
        <p:spPr>
          <a:xfrm rot="5400000">
            <a:off x="665431" y="5325550"/>
            <a:ext cx="185566" cy="184790"/>
          </a:xfrm>
          <a:custGeom>
            <a:avLst/>
            <a:gdLst>
              <a:gd name="connsiteX0" fmla="*/ 0 w 321670"/>
              <a:gd name="connsiteY0" fmla="*/ 108252 h 320325"/>
              <a:gd name="connsiteX1" fmla="*/ 0 w 321670"/>
              <a:gd name="connsiteY1" fmla="*/ 0 h 320325"/>
              <a:gd name="connsiteX2" fmla="*/ 321670 w 321670"/>
              <a:gd name="connsiteY2" fmla="*/ 0 h 320325"/>
              <a:gd name="connsiteX3" fmla="*/ 321670 w 321670"/>
              <a:gd name="connsiteY3" fmla="*/ 108252 h 320325"/>
              <a:gd name="connsiteX4" fmla="*/ 321669 w 321670"/>
              <a:gd name="connsiteY4" fmla="*/ 108252 h 320325"/>
              <a:gd name="connsiteX5" fmla="*/ 321669 w 321670"/>
              <a:gd name="connsiteY5" fmla="*/ 212073 h 320325"/>
              <a:gd name="connsiteX6" fmla="*/ 321668 w 321670"/>
              <a:gd name="connsiteY6" fmla="*/ 212073 h 320325"/>
              <a:gd name="connsiteX7" fmla="*/ 321668 w 321670"/>
              <a:gd name="connsiteY7" fmla="*/ 320325 h 320325"/>
              <a:gd name="connsiteX8" fmla="*/ 198068 w 321670"/>
              <a:gd name="connsiteY8" fmla="*/ 320325 h 320325"/>
              <a:gd name="connsiteX9" fmla="*/ 198068 w 321670"/>
              <a:gd name="connsiteY9" fmla="*/ 212073 h 320325"/>
              <a:gd name="connsiteX10" fmla="*/ 104397 w 321670"/>
              <a:gd name="connsiteY10" fmla="*/ 212073 h 320325"/>
              <a:gd name="connsiteX11" fmla="*/ 104397 w 321670"/>
              <a:gd name="connsiteY11" fmla="*/ 108252 h 32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1670" h="320325">
                <a:moveTo>
                  <a:pt x="0" y="108252"/>
                </a:moveTo>
                <a:lnTo>
                  <a:pt x="0" y="0"/>
                </a:lnTo>
                <a:lnTo>
                  <a:pt x="321670" y="0"/>
                </a:lnTo>
                <a:lnTo>
                  <a:pt x="321670" y="108252"/>
                </a:lnTo>
                <a:lnTo>
                  <a:pt x="321669" y="108252"/>
                </a:lnTo>
                <a:lnTo>
                  <a:pt x="321669" y="212073"/>
                </a:lnTo>
                <a:lnTo>
                  <a:pt x="321668" y="212073"/>
                </a:lnTo>
                <a:lnTo>
                  <a:pt x="321668" y="320325"/>
                </a:lnTo>
                <a:lnTo>
                  <a:pt x="198068" y="320325"/>
                </a:lnTo>
                <a:lnTo>
                  <a:pt x="198068" y="212073"/>
                </a:lnTo>
                <a:lnTo>
                  <a:pt x="104397" y="212073"/>
                </a:lnTo>
                <a:lnTo>
                  <a:pt x="104397" y="108252"/>
                </a:lnTo>
                <a:close/>
              </a:path>
            </a:pathLst>
          </a:custGeom>
          <a:solidFill>
            <a:schemeClr val="accent4"/>
          </a:solidFill>
          <a:ln>
            <a:noFill/>
          </a:ln>
        </p:spPr>
        <p:txBody>
          <a:bodyPr wrap="square" lIns="0" tIns="0" rIns="0" bIns="0" rtlCol="0" anchor="ctr">
            <a:noAutofit/>
          </a:bodyPr>
          <a:lstStyle/>
          <a:p>
            <a:pPr algn="l"/>
            <a:endParaRPr lang="nl-BE" sz="1600" b="1" dirty="0" err="1">
              <a:latin typeface="+mj-lt"/>
            </a:endParaRPr>
          </a:p>
        </p:txBody>
      </p:sp>
      <p:sp>
        <p:nvSpPr>
          <p:cNvPr id="20" name="Tijdelijke aanduiding voor voettekst 19">
            <a:extLst>
              <a:ext uri="{FF2B5EF4-FFF2-40B4-BE49-F238E27FC236}">
                <a16:creationId xmlns:a16="http://schemas.microsoft.com/office/drawing/2014/main" id="{D6A23FF8-8BF4-4238-9762-6405B21A29AE}"/>
              </a:ext>
            </a:extLst>
          </p:cNvPr>
          <p:cNvSpPr>
            <a:spLocks noGrp="1"/>
          </p:cNvSpPr>
          <p:nvPr>
            <p:ph type="ftr" sz="quarter" idx="22"/>
          </p:nvPr>
        </p:nvSpPr>
        <p:spPr/>
        <p:txBody>
          <a:bodyPr/>
          <a:lstStyle/>
          <a:p>
            <a:endParaRPr lang="nl-BE" dirty="0"/>
          </a:p>
        </p:txBody>
      </p:sp>
      <p:sp>
        <p:nvSpPr>
          <p:cNvPr id="21" name="Tijdelijke aanduiding voor dianummer 20">
            <a:extLst>
              <a:ext uri="{FF2B5EF4-FFF2-40B4-BE49-F238E27FC236}">
                <a16:creationId xmlns:a16="http://schemas.microsoft.com/office/drawing/2014/main" id="{2BF2A5E5-F804-4486-8C83-83A1AA108E0F}"/>
              </a:ext>
            </a:extLst>
          </p:cNvPr>
          <p:cNvSpPr>
            <a:spLocks noGrp="1"/>
          </p:cNvSpPr>
          <p:nvPr>
            <p:ph type="sldNum" sz="quarter" idx="23"/>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398608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el en beeld">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58813" y="1498294"/>
            <a:ext cx="10867371" cy="4318612"/>
          </a:xfrm>
          <a:solidFill>
            <a:schemeClr val="bg1">
              <a:lumMod val="95000"/>
            </a:schemeClr>
          </a:solidFill>
        </p:spPr>
        <p:txBody>
          <a:bodyPr anchor="ctr"/>
          <a:lstStyle>
            <a:lvl1pPr marL="0" indent="0" algn="ctr">
              <a:buNone/>
              <a:defRPr baseline="-25000"/>
            </a:lvl1pPr>
          </a:lstStyle>
          <a:p>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1" name="Vrije vorm: vorm 10">
            <a:extLst>
              <a:ext uri="{FF2B5EF4-FFF2-40B4-BE49-F238E27FC236}">
                <a16:creationId xmlns:a16="http://schemas.microsoft.com/office/drawing/2014/main" id="{3AA990F7-E0EB-4BF3-82E8-745F9B6CC70B}"/>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2"/>
          </a:solidFill>
          <a:ln>
            <a:noFill/>
          </a:ln>
        </p:spPr>
        <p:txBody>
          <a:bodyPr wrap="square" lIns="0" tIns="0" rIns="0" bIns="0" rtlCol="0" anchor="ctr">
            <a:noAutofit/>
          </a:bodyPr>
          <a:lstStyle/>
          <a:p>
            <a:pPr algn="l"/>
            <a:endParaRPr lang="nl-BE" sz="1600" b="1" dirty="0" err="1">
              <a:latin typeface="+mj-lt"/>
            </a:endParaRPr>
          </a:p>
        </p:txBody>
      </p:sp>
      <p:sp>
        <p:nvSpPr>
          <p:cNvPr id="12" name="Tijdelijke aanduiding voor voettekst 11">
            <a:extLst>
              <a:ext uri="{FF2B5EF4-FFF2-40B4-BE49-F238E27FC236}">
                <a16:creationId xmlns:a16="http://schemas.microsoft.com/office/drawing/2014/main" id="{377F2079-9660-4F14-816C-944D0D046183}"/>
              </a:ext>
            </a:extLst>
          </p:cNvPr>
          <p:cNvSpPr>
            <a:spLocks noGrp="1"/>
          </p:cNvSpPr>
          <p:nvPr>
            <p:ph type="ftr" sz="quarter" idx="15"/>
          </p:nvPr>
        </p:nvSpPr>
        <p:spPr/>
        <p:txBody>
          <a:bodyPr/>
          <a:lstStyle/>
          <a:p>
            <a:endParaRPr lang="nl-BE" dirty="0"/>
          </a:p>
        </p:txBody>
      </p:sp>
      <p:sp>
        <p:nvSpPr>
          <p:cNvPr id="13" name="Tijdelijke aanduiding voor dianummer 12">
            <a:extLst>
              <a:ext uri="{FF2B5EF4-FFF2-40B4-BE49-F238E27FC236}">
                <a16:creationId xmlns:a16="http://schemas.microsoft.com/office/drawing/2014/main" id="{2947198D-BC75-4DEE-9401-FEC774FCDC26}"/>
              </a:ext>
            </a:extLst>
          </p:cNvPr>
          <p:cNvSpPr>
            <a:spLocks noGrp="1"/>
          </p:cNvSpPr>
          <p:nvPr>
            <p:ph type="sldNum" sz="quarter" idx="16"/>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406135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el en beeld (2)">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65816" y="1498294"/>
            <a:ext cx="5216296" cy="4318612"/>
          </a:xfrm>
          <a:solidFill>
            <a:schemeClr val="bg1">
              <a:lumMod val="95000"/>
            </a:schemeClr>
          </a:solidFill>
        </p:spPr>
        <p:txBody>
          <a:bodyPr anchor="ctr"/>
          <a:lstStyle>
            <a:lvl1pPr marL="0" indent="0" algn="ctr">
              <a:buNone/>
              <a:defRPr baseline="-25000"/>
            </a:lvl1pPr>
          </a:lstStyle>
          <a:p>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1" name="Vrije vorm: vorm 10">
            <a:extLst>
              <a:ext uri="{FF2B5EF4-FFF2-40B4-BE49-F238E27FC236}">
                <a16:creationId xmlns:a16="http://schemas.microsoft.com/office/drawing/2014/main" id="{3AA990F7-E0EB-4BF3-82E8-745F9B6CC70B}"/>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2"/>
          </a:solidFill>
          <a:ln>
            <a:noFill/>
          </a:ln>
        </p:spPr>
        <p:txBody>
          <a:bodyPr wrap="square" lIns="0" tIns="0" rIns="0" bIns="0" rtlCol="0" anchor="ctr">
            <a:noAutofit/>
          </a:bodyPr>
          <a:lstStyle/>
          <a:p>
            <a:pPr algn="l"/>
            <a:endParaRPr lang="nl-BE" sz="1600" b="1" dirty="0" err="1">
              <a:latin typeface="+mj-lt"/>
            </a:endParaRPr>
          </a:p>
        </p:txBody>
      </p:sp>
      <p:sp>
        <p:nvSpPr>
          <p:cNvPr id="10" name="Tijdelijke aanduiding voor afbeelding 8">
            <a:extLst>
              <a:ext uri="{FF2B5EF4-FFF2-40B4-BE49-F238E27FC236}">
                <a16:creationId xmlns:a16="http://schemas.microsoft.com/office/drawing/2014/main" id="{AD144CC7-24AF-4B98-A99B-B1C4731EA7C1}"/>
              </a:ext>
            </a:extLst>
          </p:cNvPr>
          <p:cNvSpPr>
            <a:spLocks noGrp="1"/>
          </p:cNvSpPr>
          <p:nvPr>
            <p:ph type="pic" sz="quarter" idx="15"/>
          </p:nvPr>
        </p:nvSpPr>
        <p:spPr>
          <a:xfrm>
            <a:off x="6316892" y="1498294"/>
            <a:ext cx="5216296" cy="4318612"/>
          </a:xfrm>
          <a:solidFill>
            <a:schemeClr val="bg1">
              <a:lumMod val="95000"/>
            </a:schemeClr>
          </a:solidFill>
        </p:spPr>
        <p:txBody>
          <a:bodyPr anchor="ctr"/>
          <a:lstStyle>
            <a:lvl1pPr marL="0" indent="0" algn="ctr">
              <a:buNone/>
              <a:defRPr baseline="-25000"/>
            </a:lvl1pPr>
          </a:lstStyle>
          <a:p>
            <a:endParaRPr lang="nl-BE"/>
          </a:p>
        </p:txBody>
      </p:sp>
      <p:sp>
        <p:nvSpPr>
          <p:cNvPr id="13" name="Tijdelijke aanduiding voor voettekst 12">
            <a:extLst>
              <a:ext uri="{FF2B5EF4-FFF2-40B4-BE49-F238E27FC236}">
                <a16:creationId xmlns:a16="http://schemas.microsoft.com/office/drawing/2014/main" id="{0DC2D5E6-5D61-47B2-B227-0F51651C4DCB}"/>
              </a:ext>
            </a:extLst>
          </p:cNvPr>
          <p:cNvSpPr>
            <a:spLocks noGrp="1"/>
          </p:cNvSpPr>
          <p:nvPr>
            <p:ph type="ftr" sz="quarter" idx="16"/>
          </p:nvPr>
        </p:nvSpPr>
        <p:spPr/>
        <p:txBody>
          <a:bodyPr/>
          <a:lstStyle/>
          <a:p>
            <a:endParaRPr lang="nl-BE" dirty="0"/>
          </a:p>
        </p:txBody>
      </p:sp>
      <p:sp>
        <p:nvSpPr>
          <p:cNvPr id="14" name="Tijdelijke aanduiding voor dianummer 13">
            <a:extLst>
              <a:ext uri="{FF2B5EF4-FFF2-40B4-BE49-F238E27FC236}">
                <a16:creationId xmlns:a16="http://schemas.microsoft.com/office/drawing/2014/main" id="{3687CD43-F9F2-42AF-B0E1-7EB372AD2FD3}"/>
              </a:ext>
            </a:extLst>
          </p:cNvPr>
          <p:cNvSpPr>
            <a:spLocks noGrp="1"/>
          </p:cNvSpPr>
          <p:nvPr>
            <p:ph type="sldNum" sz="quarter" idx="17"/>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26485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el en beeld">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4068000" y="0"/>
            <a:ext cx="8124000" cy="6858000"/>
          </a:xfrm>
          <a:prstGeom prst="rect">
            <a:avLst/>
          </a:prstGeom>
          <a:solidFill>
            <a:schemeClr val="bg1">
              <a:lumMod val="95000"/>
            </a:schemeClr>
          </a:solidFill>
        </p:spPr>
        <p:txBody>
          <a:bodyPr anchor="ctr"/>
          <a:lstStyle>
            <a:lvl1pPr marL="0" indent="0" algn="ctr">
              <a:buNone/>
              <a:defRPr baseline="-25000"/>
            </a:lvl1pPr>
          </a:lstStyle>
          <a:p>
            <a:endParaRPr lang="nl-BE"/>
          </a:p>
        </p:txBody>
      </p:sp>
      <p:sp>
        <p:nvSpPr>
          <p:cNvPr id="7" name="Rechthoek 6">
            <a:extLst>
              <a:ext uri="{FF2B5EF4-FFF2-40B4-BE49-F238E27FC236}">
                <a16:creationId xmlns:a16="http://schemas.microsoft.com/office/drawing/2014/main" id="{E5744A9E-4C9D-4407-95E8-93A822A070AB}"/>
              </a:ext>
            </a:extLst>
          </p:cNvPr>
          <p:cNvSpPr/>
          <p:nvPr userDrawn="1"/>
        </p:nvSpPr>
        <p:spPr>
          <a:xfrm>
            <a:off x="0" y="1"/>
            <a:ext cx="4068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a:xfrm>
            <a:off x="395999" y="594002"/>
            <a:ext cx="3099759" cy="1518019"/>
          </a:xfrm>
        </p:spPr>
        <p:txBody>
          <a:bodyPr/>
          <a:lstStyle>
            <a:lvl1pPr>
              <a:defRPr>
                <a:solidFill>
                  <a:schemeClr val="bg1"/>
                </a:solidFill>
              </a:defRPr>
            </a:lvl1p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410178" y="228154"/>
            <a:ext cx="3099759" cy="365125"/>
          </a:xfrm>
        </p:spPr>
        <p:txBody>
          <a:bodyPr anchor="b" anchorCtr="0"/>
          <a:lstStyle>
            <a:lvl1pPr marL="0" indent="0">
              <a:buNone/>
              <a:defRPr sz="1400" b="1">
                <a:solidFill>
                  <a:schemeClr val="bg1"/>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3" name="Gedeeltelijke cirkel 12">
            <a:extLst>
              <a:ext uri="{FF2B5EF4-FFF2-40B4-BE49-F238E27FC236}">
                <a16:creationId xmlns:a16="http://schemas.microsoft.com/office/drawing/2014/main" id="{0AADED64-0876-4931-A9EE-AB3D2BA7A2FD}"/>
              </a:ext>
            </a:extLst>
          </p:cNvPr>
          <p:cNvSpPr/>
          <p:nvPr userDrawn="1"/>
        </p:nvSpPr>
        <p:spPr>
          <a:xfrm rot="10800000">
            <a:off x="-1133620" y="3233068"/>
            <a:ext cx="2267240" cy="2267240"/>
          </a:xfrm>
          <a:prstGeom prst="pie">
            <a:avLst>
              <a:gd name="adj1" fmla="val 5397516"/>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3" name="Rechthoekige driehoek 2">
            <a:extLst>
              <a:ext uri="{FF2B5EF4-FFF2-40B4-BE49-F238E27FC236}">
                <a16:creationId xmlns:a16="http://schemas.microsoft.com/office/drawing/2014/main" id="{F3C90441-3937-4C81-9D31-E604F064ACB4}"/>
              </a:ext>
            </a:extLst>
          </p:cNvPr>
          <p:cNvSpPr/>
          <p:nvPr userDrawn="1"/>
        </p:nvSpPr>
        <p:spPr>
          <a:xfrm rot="2700000">
            <a:off x="1465650" y="3565098"/>
            <a:ext cx="1603181" cy="1603181"/>
          </a:xfrm>
          <a:prstGeom prst="rtTriangle">
            <a:avLst/>
          </a:prstGeom>
          <a:solidFill>
            <a:schemeClr val="tx1"/>
          </a:solidFill>
        </p:spPr>
        <p:txBody>
          <a:bodyPr wrap="square" lIns="0" tIns="0" rIns="0" bIns="0" rtlCol="0" anchor="ctr">
            <a:spAutoFit/>
          </a:bodyPr>
          <a:lstStyle/>
          <a:p>
            <a:pPr algn="l"/>
            <a:endParaRPr lang="nl-BE" sz="1600" b="1" dirty="0" err="1">
              <a:latin typeface="+mj-lt"/>
            </a:endParaRPr>
          </a:p>
        </p:txBody>
      </p:sp>
      <p:sp>
        <p:nvSpPr>
          <p:cNvPr id="16" name="Gelijkbenige driehoek 15">
            <a:extLst>
              <a:ext uri="{FF2B5EF4-FFF2-40B4-BE49-F238E27FC236}">
                <a16:creationId xmlns:a16="http://schemas.microsoft.com/office/drawing/2014/main" id="{F91F5AA8-0D18-42B1-8539-A5AFF0BBDDAA}"/>
              </a:ext>
            </a:extLst>
          </p:cNvPr>
          <p:cNvSpPr/>
          <p:nvPr userDrawn="1"/>
        </p:nvSpPr>
        <p:spPr>
          <a:xfrm rot="16200000">
            <a:off x="11475085" y="6324985"/>
            <a:ext cx="116206" cy="5353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17" name="Graphic 16">
            <a:extLst>
              <a:ext uri="{FF2B5EF4-FFF2-40B4-BE49-F238E27FC236}">
                <a16:creationId xmlns:a16="http://schemas.microsoft.com/office/drawing/2014/main" id="{C25352F2-E0A5-45FA-8AEC-F945E3E314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8813" y="6221683"/>
            <a:ext cx="1153603" cy="366439"/>
          </a:xfrm>
          <a:prstGeom prst="rect">
            <a:avLst/>
          </a:prstGeom>
        </p:spPr>
      </p:pic>
      <p:sp>
        <p:nvSpPr>
          <p:cNvPr id="18" name="Tijdelijke aanduiding voor voettekst 17">
            <a:extLst>
              <a:ext uri="{FF2B5EF4-FFF2-40B4-BE49-F238E27FC236}">
                <a16:creationId xmlns:a16="http://schemas.microsoft.com/office/drawing/2014/main" id="{15F6E397-26F0-46FD-9E67-6D3A63F2B8EC}"/>
              </a:ext>
            </a:extLst>
          </p:cNvPr>
          <p:cNvSpPr>
            <a:spLocks noGrp="1"/>
          </p:cNvSpPr>
          <p:nvPr>
            <p:ph type="ftr" sz="quarter" idx="15"/>
          </p:nvPr>
        </p:nvSpPr>
        <p:spPr/>
        <p:txBody>
          <a:bodyPr/>
          <a:lstStyle/>
          <a:p>
            <a:endParaRPr lang="nl-BE" dirty="0"/>
          </a:p>
        </p:txBody>
      </p:sp>
      <p:sp>
        <p:nvSpPr>
          <p:cNvPr id="19" name="Tijdelijke aanduiding voor dianummer 18">
            <a:extLst>
              <a:ext uri="{FF2B5EF4-FFF2-40B4-BE49-F238E27FC236}">
                <a16:creationId xmlns:a16="http://schemas.microsoft.com/office/drawing/2014/main" id="{1BEE7508-3D5B-48BA-9A91-D09FDE99259E}"/>
              </a:ext>
            </a:extLst>
          </p:cNvPr>
          <p:cNvSpPr>
            <a:spLocks noGrp="1"/>
          </p:cNvSpPr>
          <p:nvPr>
            <p:ph type="sldNum" sz="quarter" idx="16"/>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2342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3"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somming cijfers (3)">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13BA039D-CC66-4A52-85B1-74D0945E1658}"/>
              </a:ext>
            </a:extLst>
          </p:cNvPr>
          <p:cNvSpPr/>
          <p:nvPr userDrawn="1"/>
        </p:nvSpPr>
        <p:spPr>
          <a:xfrm>
            <a:off x="5592129" y="2074539"/>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25" name="Ovaal 24">
            <a:extLst>
              <a:ext uri="{FF2B5EF4-FFF2-40B4-BE49-F238E27FC236}">
                <a16:creationId xmlns:a16="http://schemas.microsoft.com/office/drawing/2014/main" id="{F249B83A-F1CB-4437-820B-81AD6F5B8CD7}"/>
              </a:ext>
            </a:extLst>
          </p:cNvPr>
          <p:cNvSpPr/>
          <p:nvPr userDrawn="1"/>
        </p:nvSpPr>
        <p:spPr>
          <a:xfrm>
            <a:off x="8783199" y="2534499"/>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23" name="Ovaal 22">
            <a:extLst>
              <a:ext uri="{FF2B5EF4-FFF2-40B4-BE49-F238E27FC236}">
                <a16:creationId xmlns:a16="http://schemas.microsoft.com/office/drawing/2014/main" id="{3B02B8D2-2DBB-481B-897B-99F2BB2F3939}"/>
              </a:ext>
            </a:extLst>
          </p:cNvPr>
          <p:cNvSpPr/>
          <p:nvPr userDrawn="1"/>
        </p:nvSpPr>
        <p:spPr>
          <a:xfrm>
            <a:off x="2837304" y="2545554"/>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6" name="Titel 1">
            <a:extLst>
              <a:ext uri="{FF2B5EF4-FFF2-40B4-BE49-F238E27FC236}">
                <a16:creationId xmlns:a16="http://schemas.microsoft.com/office/drawing/2014/main" id="{AF19FF98-D86C-4E9C-A577-43ECEF42C9F4}"/>
              </a:ext>
            </a:extLst>
          </p:cNvPr>
          <p:cNvSpPr>
            <a:spLocks noGrp="1"/>
          </p:cNvSpPr>
          <p:nvPr>
            <p:ph type="title" hasCustomPrompt="1"/>
          </p:nvPr>
        </p:nvSpPr>
        <p:spPr>
          <a:xfrm>
            <a:off x="658814" y="612000"/>
            <a:ext cx="10876078" cy="684000"/>
          </a:xfrm>
        </p:spPr>
        <p:txBody>
          <a:bodyPr/>
          <a:lstStyle/>
          <a:p>
            <a:r>
              <a:rPr lang="nl-NL" dirty="0"/>
              <a:t>KLIK OM STIJL TE BEWERKEN</a:t>
            </a:r>
            <a:endParaRPr lang="nl-BE" dirty="0"/>
          </a:p>
        </p:txBody>
      </p:sp>
      <p:sp>
        <p:nvSpPr>
          <p:cNvPr id="7" name="Tijdelijke aanduiding voor tekst 7">
            <a:extLst>
              <a:ext uri="{FF2B5EF4-FFF2-40B4-BE49-F238E27FC236}">
                <a16:creationId xmlns:a16="http://schemas.microsoft.com/office/drawing/2014/main" id="{6D14EA10-D76B-44C8-A451-E0C318F16F60}"/>
              </a:ext>
            </a:extLst>
          </p:cNvPr>
          <p:cNvSpPr>
            <a:spLocks noGrp="1"/>
          </p:cNvSpPr>
          <p:nvPr>
            <p:ph type="body" sz="quarter" idx="13" hasCustomPrompt="1"/>
          </p:nvPr>
        </p:nvSpPr>
        <p:spPr>
          <a:xfrm>
            <a:off x="658813" y="228154"/>
            <a:ext cx="3610115"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8" name="Vrije vorm: vorm 7">
            <a:extLst>
              <a:ext uri="{FF2B5EF4-FFF2-40B4-BE49-F238E27FC236}">
                <a16:creationId xmlns:a16="http://schemas.microsoft.com/office/drawing/2014/main" id="{E33A4B16-7906-4F14-8743-35FBDC5C10AC}"/>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3"/>
          </a:solidFill>
          <a:ln>
            <a:noFill/>
          </a:ln>
        </p:spPr>
        <p:txBody>
          <a:bodyPr wrap="square" lIns="0" tIns="0" rIns="0" bIns="0" rtlCol="0" anchor="ctr">
            <a:noAutofit/>
          </a:bodyPr>
          <a:lstStyle/>
          <a:p>
            <a:pPr algn="l"/>
            <a:endParaRPr lang="nl-BE" sz="1600" b="1" dirty="0" err="1">
              <a:latin typeface="+mj-lt"/>
            </a:endParaRPr>
          </a:p>
        </p:txBody>
      </p:sp>
      <p:sp>
        <p:nvSpPr>
          <p:cNvPr id="11" name="Tijdelijke aanduiding voor tekst 9">
            <a:extLst>
              <a:ext uri="{FF2B5EF4-FFF2-40B4-BE49-F238E27FC236}">
                <a16:creationId xmlns:a16="http://schemas.microsoft.com/office/drawing/2014/main" id="{F3220731-F7ED-4850-9E4D-600CE79C249B}"/>
              </a:ext>
            </a:extLst>
          </p:cNvPr>
          <p:cNvSpPr>
            <a:spLocks noGrp="1"/>
          </p:cNvSpPr>
          <p:nvPr>
            <p:ph type="body" sz="quarter" idx="14" hasCustomPrompt="1"/>
          </p:nvPr>
        </p:nvSpPr>
        <p:spPr>
          <a:xfrm>
            <a:off x="1430926" y="3248275"/>
            <a:ext cx="2812756" cy="361449"/>
          </a:xfrm>
        </p:spPr>
        <p:txBody>
          <a:bodyPr lIns="0" tIns="0" rIns="0" bIns="0" anchor="ctr" anchorCtr="0">
            <a:noAutofit/>
          </a:bodyPr>
          <a:lstStyle>
            <a:lvl1pPr algn="ctr">
              <a:buNone/>
              <a:defRPr sz="2400" b="1">
                <a:solidFill>
                  <a:schemeClr val="tx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1</a:t>
            </a:r>
          </a:p>
        </p:txBody>
      </p:sp>
      <p:sp>
        <p:nvSpPr>
          <p:cNvPr id="12" name="Tijdelijke aanduiding voor tekst 9">
            <a:extLst>
              <a:ext uri="{FF2B5EF4-FFF2-40B4-BE49-F238E27FC236}">
                <a16:creationId xmlns:a16="http://schemas.microsoft.com/office/drawing/2014/main" id="{0E2B92F2-6789-42D5-9297-7B9A40C03E2F}"/>
              </a:ext>
            </a:extLst>
          </p:cNvPr>
          <p:cNvSpPr>
            <a:spLocks noGrp="1"/>
          </p:cNvSpPr>
          <p:nvPr>
            <p:ph type="body" sz="quarter" idx="15" hasCustomPrompt="1"/>
          </p:nvPr>
        </p:nvSpPr>
        <p:spPr>
          <a:xfrm>
            <a:off x="1430926" y="3710498"/>
            <a:ext cx="2812756" cy="1143267"/>
          </a:xfrm>
        </p:spPr>
        <p:txBody>
          <a:bodyPr>
            <a:noAutofit/>
          </a:bodyPr>
          <a:lstStyle>
            <a:lvl1pPr marL="0" indent="0" algn="ctr">
              <a:buNone/>
              <a:defRPr sz="2000">
                <a:solidFill>
                  <a:schemeClr val="tx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1 uitleg</a:t>
            </a:r>
            <a:endParaRPr lang="en-BE" dirty="0"/>
          </a:p>
        </p:txBody>
      </p:sp>
      <p:sp>
        <p:nvSpPr>
          <p:cNvPr id="13" name="Tijdelijke aanduiding voor tekst 9">
            <a:extLst>
              <a:ext uri="{FF2B5EF4-FFF2-40B4-BE49-F238E27FC236}">
                <a16:creationId xmlns:a16="http://schemas.microsoft.com/office/drawing/2014/main" id="{760C837C-4545-45C0-AC66-5A61520A35ED}"/>
              </a:ext>
            </a:extLst>
          </p:cNvPr>
          <p:cNvSpPr>
            <a:spLocks noGrp="1"/>
          </p:cNvSpPr>
          <p:nvPr>
            <p:ph type="body" sz="quarter" idx="16" hasCustomPrompt="1"/>
          </p:nvPr>
        </p:nvSpPr>
        <p:spPr>
          <a:xfrm>
            <a:off x="4610893" y="3248275"/>
            <a:ext cx="2812756" cy="361449"/>
          </a:xfrm>
        </p:spPr>
        <p:txBody>
          <a:bodyPr lIns="0" tIns="0" rIns="0" bIns="0" anchor="ctr" anchorCtr="0">
            <a:noAutofit/>
          </a:bodyPr>
          <a:lstStyle>
            <a:lvl1pPr algn="ctr">
              <a:buNone/>
              <a:defRPr sz="2400" b="1">
                <a:solidFill>
                  <a:schemeClr val="tx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2</a:t>
            </a:r>
          </a:p>
        </p:txBody>
      </p:sp>
      <p:sp>
        <p:nvSpPr>
          <p:cNvPr id="14" name="Tijdelijke aanduiding voor tekst 9">
            <a:extLst>
              <a:ext uri="{FF2B5EF4-FFF2-40B4-BE49-F238E27FC236}">
                <a16:creationId xmlns:a16="http://schemas.microsoft.com/office/drawing/2014/main" id="{52CF3CA1-4AFD-4D04-A9F0-43B09515F6A7}"/>
              </a:ext>
            </a:extLst>
          </p:cNvPr>
          <p:cNvSpPr>
            <a:spLocks noGrp="1"/>
          </p:cNvSpPr>
          <p:nvPr>
            <p:ph type="body" sz="quarter" idx="17" hasCustomPrompt="1"/>
          </p:nvPr>
        </p:nvSpPr>
        <p:spPr>
          <a:xfrm>
            <a:off x="4610893" y="3710498"/>
            <a:ext cx="2812756" cy="1143267"/>
          </a:xfrm>
        </p:spPr>
        <p:txBody>
          <a:bodyPr vert="horz" lIns="91440" tIns="45720" rIns="91440" bIns="45720" rtlCol="0">
            <a:noAutofit/>
          </a:bodyPr>
          <a:lstStyle>
            <a:lvl1pPr algn="ctr">
              <a:buNone/>
              <a:defRPr lang="en-BE" sz="2000" kern="1200" dirty="0">
                <a:solidFill>
                  <a:schemeClr val="tx1"/>
                </a:solidFill>
                <a:latin typeface="+mj-lt"/>
                <a:ea typeface="+mn-ea"/>
                <a:cs typeface="+mn-cs"/>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nl-BE" dirty="0"/>
              <a:t>Titel 2 uitleg</a:t>
            </a:r>
            <a:endParaRPr lang="en-BE" dirty="0"/>
          </a:p>
        </p:txBody>
      </p:sp>
      <p:sp>
        <p:nvSpPr>
          <p:cNvPr id="15" name="Tijdelijke aanduiding voor tekst 9">
            <a:extLst>
              <a:ext uri="{FF2B5EF4-FFF2-40B4-BE49-F238E27FC236}">
                <a16:creationId xmlns:a16="http://schemas.microsoft.com/office/drawing/2014/main" id="{4D5A24AB-2D15-4186-BD58-976AF1C8679E}"/>
              </a:ext>
            </a:extLst>
          </p:cNvPr>
          <p:cNvSpPr>
            <a:spLocks noGrp="1"/>
          </p:cNvSpPr>
          <p:nvPr>
            <p:ph type="body" sz="quarter" idx="18" hasCustomPrompt="1"/>
          </p:nvPr>
        </p:nvSpPr>
        <p:spPr>
          <a:xfrm>
            <a:off x="7790860" y="3248275"/>
            <a:ext cx="2812756" cy="361449"/>
          </a:xfrm>
        </p:spPr>
        <p:txBody>
          <a:bodyPr lIns="0" tIns="0" rIns="0" bIns="0" anchor="ctr" anchorCtr="0">
            <a:noAutofit/>
          </a:bodyPr>
          <a:lstStyle>
            <a:lvl1pPr algn="ctr">
              <a:buNone/>
              <a:defRPr sz="2400" b="1">
                <a:solidFill>
                  <a:schemeClr val="tx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3</a:t>
            </a:r>
          </a:p>
        </p:txBody>
      </p:sp>
      <p:sp>
        <p:nvSpPr>
          <p:cNvPr id="16" name="Tijdelijke aanduiding voor tekst 9">
            <a:extLst>
              <a:ext uri="{FF2B5EF4-FFF2-40B4-BE49-F238E27FC236}">
                <a16:creationId xmlns:a16="http://schemas.microsoft.com/office/drawing/2014/main" id="{FA900F6B-4DA9-4262-8435-7F4BE407729D}"/>
              </a:ext>
            </a:extLst>
          </p:cNvPr>
          <p:cNvSpPr>
            <a:spLocks noGrp="1"/>
          </p:cNvSpPr>
          <p:nvPr>
            <p:ph type="body" sz="quarter" idx="19" hasCustomPrompt="1"/>
          </p:nvPr>
        </p:nvSpPr>
        <p:spPr>
          <a:xfrm>
            <a:off x="7790860" y="3710498"/>
            <a:ext cx="2812756" cy="1143267"/>
          </a:xfrm>
        </p:spPr>
        <p:txBody>
          <a:bodyPr vert="horz" lIns="91440" tIns="45720" rIns="91440" bIns="45720" rtlCol="0">
            <a:noAutofit/>
          </a:bodyPr>
          <a:lstStyle>
            <a:lvl1pPr algn="ctr">
              <a:buNone/>
              <a:defRPr lang="en-BE" sz="2000" kern="1200" dirty="0">
                <a:solidFill>
                  <a:schemeClr val="tx1"/>
                </a:solidFill>
                <a:latin typeface="+mj-lt"/>
                <a:ea typeface="+mn-ea"/>
                <a:cs typeface="+mn-cs"/>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nl-BE" dirty="0"/>
              <a:t>Titel 3 uitleg</a:t>
            </a:r>
            <a:endParaRPr lang="en-BE" dirty="0"/>
          </a:p>
        </p:txBody>
      </p:sp>
      <p:sp>
        <p:nvSpPr>
          <p:cNvPr id="19" name="Rechthoek 18">
            <a:extLst>
              <a:ext uri="{FF2B5EF4-FFF2-40B4-BE49-F238E27FC236}">
                <a16:creationId xmlns:a16="http://schemas.microsoft.com/office/drawing/2014/main" id="{726153FA-014A-4550-95BE-734CB32A760A}"/>
              </a:ext>
            </a:extLst>
          </p:cNvPr>
          <p:cNvSpPr/>
          <p:nvPr userDrawn="1"/>
        </p:nvSpPr>
        <p:spPr>
          <a:xfrm>
            <a:off x="2109717" y="1993725"/>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accent3"/>
                </a:solidFill>
                <a:latin typeface="+mj-lt"/>
              </a:rPr>
              <a:t>1</a:t>
            </a:r>
            <a:endParaRPr lang="en-BE" sz="8800" b="1" dirty="0">
              <a:solidFill>
                <a:schemeClr val="accent3"/>
              </a:solidFill>
              <a:latin typeface="+mj-lt"/>
            </a:endParaRPr>
          </a:p>
        </p:txBody>
      </p:sp>
      <p:sp>
        <p:nvSpPr>
          <p:cNvPr id="20" name="Rechthoek 19">
            <a:extLst>
              <a:ext uri="{FF2B5EF4-FFF2-40B4-BE49-F238E27FC236}">
                <a16:creationId xmlns:a16="http://schemas.microsoft.com/office/drawing/2014/main" id="{3DC79D73-9F56-4FB0-A068-70E4160F4F33}"/>
              </a:ext>
            </a:extLst>
          </p:cNvPr>
          <p:cNvSpPr/>
          <p:nvPr userDrawn="1"/>
        </p:nvSpPr>
        <p:spPr>
          <a:xfrm>
            <a:off x="5289684" y="1993725"/>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accent3"/>
                </a:solidFill>
                <a:latin typeface="+mj-lt"/>
              </a:rPr>
              <a:t>2</a:t>
            </a:r>
            <a:endParaRPr lang="en-BE" sz="8800" b="1" dirty="0">
              <a:solidFill>
                <a:schemeClr val="accent3"/>
              </a:solidFill>
              <a:latin typeface="+mj-lt"/>
            </a:endParaRPr>
          </a:p>
        </p:txBody>
      </p:sp>
      <p:sp>
        <p:nvSpPr>
          <p:cNvPr id="21" name="Rechthoek 20">
            <a:extLst>
              <a:ext uri="{FF2B5EF4-FFF2-40B4-BE49-F238E27FC236}">
                <a16:creationId xmlns:a16="http://schemas.microsoft.com/office/drawing/2014/main" id="{89ED0911-4526-42EE-85A7-883027FB42CA}"/>
              </a:ext>
            </a:extLst>
          </p:cNvPr>
          <p:cNvSpPr/>
          <p:nvPr userDrawn="1"/>
        </p:nvSpPr>
        <p:spPr>
          <a:xfrm>
            <a:off x="8469651" y="1993725"/>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accent3"/>
                </a:solidFill>
                <a:latin typeface="+mj-lt"/>
              </a:rPr>
              <a:t>3</a:t>
            </a:r>
            <a:endParaRPr lang="en-BE" sz="8800" b="1" dirty="0">
              <a:solidFill>
                <a:schemeClr val="accent3"/>
              </a:solidFill>
              <a:latin typeface="+mj-lt"/>
            </a:endParaRPr>
          </a:p>
        </p:txBody>
      </p:sp>
      <p:sp>
        <p:nvSpPr>
          <p:cNvPr id="2" name="Tijdelijke aanduiding voor voettekst 1">
            <a:extLst>
              <a:ext uri="{FF2B5EF4-FFF2-40B4-BE49-F238E27FC236}">
                <a16:creationId xmlns:a16="http://schemas.microsoft.com/office/drawing/2014/main" id="{1774DC82-4834-41E6-A874-5041C6F8AD7F}"/>
              </a:ext>
            </a:extLst>
          </p:cNvPr>
          <p:cNvSpPr>
            <a:spLocks noGrp="1"/>
          </p:cNvSpPr>
          <p:nvPr>
            <p:ph type="ftr" sz="quarter" idx="20"/>
          </p:nvPr>
        </p:nvSpPr>
        <p:spPr/>
        <p:txBody>
          <a:bodyPr/>
          <a:lstStyle/>
          <a:p>
            <a:endParaRPr lang="nl-BE" dirty="0"/>
          </a:p>
        </p:txBody>
      </p:sp>
      <p:sp>
        <p:nvSpPr>
          <p:cNvPr id="9" name="Tijdelijke aanduiding voor dianummer 8">
            <a:extLst>
              <a:ext uri="{FF2B5EF4-FFF2-40B4-BE49-F238E27FC236}">
                <a16:creationId xmlns:a16="http://schemas.microsoft.com/office/drawing/2014/main" id="{2273CBA6-8024-4DF0-8BBD-D1AC4C1329B1}"/>
              </a:ext>
            </a:extLst>
          </p:cNvPr>
          <p:cNvSpPr>
            <a:spLocks noGrp="1"/>
          </p:cNvSpPr>
          <p:nvPr>
            <p:ph type="sldNum" sz="quarter" idx="21"/>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71466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el en beeld rond">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5334000" y="0"/>
            <a:ext cx="6858000" cy="6858000"/>
          </a:xfrm>
          <a:prstGeom prst="ellipse">
            <a:avLst/>
          </a:prstGeom>
          <a:solidFill>
            <a:schemeClr val="bg1">
              <a:lumMod val="95000"/>
            </a:schemeClr>
          </a:solidFill>
        </p:spPr>
        <p:txBody>
          <a:bodyPr anchor="ctr"/>
          <a:lstStyle>
            <a:lvl1pPr marL="0" indent="0" algn="ctr">
              <a:buNone/>
              <a:defRPr baseline="-25000"/>
            </a:lvl1pPr>
          </a:lstStyle>
          <a:p>
            <a:endParaRPr lang="nl-BE"/>
          </a:p>
        </p:txBody>
      </p:sp>
      <p:sp>
        <p:nvSpPr>
          <p:cNvPr id="7" name="Rechthoek 6">
            <a:extLst>
              <a:ext uri="{FF2B5EF4-FFF2-40B4-BE49-F238E27FC236}">
                <a16:creationId xmlns:a16="http://schemas.microsoft.com/office/drawing/2014/main" id="{E5744A9E-4C9D-4407-95E8-93A822A070AB}"/>
              </a:ext>
            </a:extLst>
          </p:cNvPr>
          <p:cNvSpPr/>
          <p:nvPr userDrawn="1"/>
        </p:nvSpPr>
        <p:spPr>
          <a:xfrm>
            <a:off x="0" y="1"/>
            <a:ext cx="533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a:xfrm>
            <a:off x="658813" y="594002"/>
            <a:ext cx="3990305" cy="1518019"/>
          </a:xfrm>
        </p:spPr>
        <p:txBody>
          <a:bodyPr/>
          <a:lstStyle>
            <a:lvl1pPr>
              <a:defRPr>
                <a:solidFill>
                  <a:schemeClr val="bg1"/>
                </a:solidFill>
              </a:defRPr>
            </a:lvl1p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58814" y="228154"/>
            <a:ext cx="3990305" cy="365125"/>
          </a:xfrm>
        </p:spPr>
        <p:txBody>
          <a:bodyPr anchor="b" anchorCtr="0"/>
          <a:lstStyle>
            <a:lvl1pPr marL="0" indent="0">
              <a:buNone/>
              <a:defRPr sz="1400" b="1">
                <a:solidFill>
                  <a:schemeClr val="bg1"/>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1" name="Gedeeltelijke cirkel 10">
            <a:extLst>
              <a:ext uri="{FF2B5EF4-FFF2-40B4-BE49-F238E27FC236}">
                <a16:creationId xmlns:a16="http://schemas.microsoft.com/office/drawing/2014/main" id="{A8D34397-20B1-41D1-BCAC-0209F26BC340}"/>
              </a:ext>
            </a:extLst>
          </p:cNvPr>
          <p:cNvSpPr/>
          <p:nvPr userDrawn="1"/>
        </p:nvSpPr>
        <p:spPr>
          <a:xfrm rot="10800000">
            <a:off x="-1133620" y="3233068"/>
            <a:ext cx="2267240" cy="2267240"/>
          </a:xfrm>
          <a:prstGeom prst="pie">
            <a:avLst>
              <a:gd name="adj1" fmla="val 5397516"/>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2" name="Rechthoekige driehoek 11">
            <a:extLst>
              <a:ext uri="{FF2B5EF4-FFF2-40B4-BE49-F238E27FC236}">
                <a16:creationId xmlns:a16="http://schemas.microsoft.com/office/drawing/2014/main" id="{BEC06E56-2CD9-41F5-BF60-964FB64BF4AE}"/>
              </a:ext>
            </a:extLst>
          </p:cNvPr>
          <p:cNvSpPr/>
          <p:nvPr userDrawn="1"/>
        </p:nvSpPr>
        <p:spPr>
          <a:xfrm rot="2700000">
            <a:off x="1465650" y="3565098"/>
            <a:ext cx="1603181" cy="1603181"/>
          </a:xfrm>
          <a:prstGeom prst="rtTriangle">
            <a:avLst/>
          </a:prstGeom>
          <a:solidFill>
            <a:schemeClr val="tx1"/>
          </a:solidFill>
        </p:spPr>
        <p:txBody>
          <a:bodyPr wrap="square" lIns="0" tIns="0" rIns="0" bIns="0" rtlCol="0" anchor="ctr">
            <a:spAutoFit/>
          </a:bodyPr>
          <a:lstStyle/>
          <a:p>
            <a:pPr algn="l"/>
            <a:endParaRPr lang="nl-BE" sz="1600" b="1" dirty="0" err="1">
              <a:latin typeface="+mj-lt"/>
            </a:endParaRPr>
          </a:p>
        </p:txBody>
      </p:sp>
      <p:pic>
        <p:nvPicPr>
          <p:cNvPr id="15" name="Graphic 14">
            <a:extLst>
              <a:ext uri="{FF2B5EF4-FFF2-40B4-BE49-F238E27FC236}">
                <a16:creationId xmlns:a16="http://schemas.microsoft.com/office/drawing/2014/main" id="{06E5C2BE-61E1-4FCA-AE61-52391304E50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8813" y="6221683"/>
            <a:ext cx="1153603" cy="366439"/>
          </a:xfrm>
          <a:prstGeom prst="rect">
            <a:avLst/>
          </a:prstGeom>
        </p:spPr>
      </p:pic>
      <p:sp>
        <p:nvSpPr>
          <p:cNvPr id="18" name="Tijdelijke aanduiding voor voettekst 17">
            <a:extLst>
              <a:ext uri="{FF2B5EF4-FFF2-40B4-BE49-F238E27FC236}">
                <a16:creationId xmlns:a16="http://schemas.microsoft.com/office/drawing/2014/main" id="{B5DBA41F-B777-4921-BA03-399627F3FCB9}"/>
              </a:ext>
            </a:extLst>
          </p:cNvPr>
          <p:cNvSpPr>
            <a:spLocks noGrp="1"/>
          </p:cNvSpPr>
          <p:nvPr>
            <p:ph type="ftr" sz="quarter" idx="15"/>
          </p:nvPr>
        </p:nvSpPr>
        <p:spPr/>
        <p:txBody>
          <a:bodyPr/>
          <a:lstStyle/>
          <a:p>
            <a:endParaRPr lang="nl-BE" dirty="0"/>
          </a:p>
        </p:txBody>
      </p:sp>
      <p:sp>
        <p:nvSpPr>
          <p:cNvPr id="19" name="Tijdelijke aanduiding voor dianummer 18">
            <a:extLst>
              <a:ext uri="{FF2B5EF4-FFF2-40B4-BE49-F238E27FC236}">
                <a16:creationId xmlns:a16="http://schemas.microsoft.com/office/drawing/2014/main" id="{5945EE92-B19B-4CFE-884E-5F726B4EA8F1}"/>
              </a:ext>
            </a:extLst>
          </p:cNvPr>
          <p:cNvSpPr>
            <a:spLocks noGrp="1"/>
          </p:cNvSpPr>
          <p:nvPr>
            <p:ph type="sldNum" sz="quarter" idx="16"/>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38366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el en beeld rond groot">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5334000" y="0"/>
            <a:ext cx="8012463" cy="8012463"/>
          </a:xfrm>
          <a:prstGeom prst="ellipse">
            <a:avLst/>
          </a:prstGeom>
          <a:solidFill>
            <a:schemeClr val="bg1">
              <a:lumMod val="95000"/>
            </a:schemeClr>
          </a:solidFill>
        </p:spPr>
        <p:txBody>
          <a:bodyPr anchor="ctr"/>
          <a:lstStyle>
            <a:lvl1pPr marL="0" indent="0" algn="ctr">
              <a:buNone/>
              <a:defRPr baseline="-25000"/>
            </a:lvl1pPr>
          </a:lstStyle>
          <a:p>
            <a:endParaRPr lang="nl-BE"/>
          </a:p>
        </p:txBody>
      </p:sp>
      <p:sp>
        <p:nvSpPr>
          <p:cNvPr id="7" name="Rechthoek 6">
            <a:extLst>
              <a:ext uri="{FF2B5EF4-FFF2-40B4-BE49-F238E27FC236}">
                <a16:creationId xmlns:a16="http://schemas.microsoft.com/office/drawing/2014/main" id="{E5744A9E-4C9D-4407-95E8-93A822A070AB}"/>
              </a:ext>
            </a:extLst>
          </p:cNvPr>
          <p:cNvSpPr/>
          <p:nvPr userDrawn="1"/>
        </p:nvSpPr>
        <p:spPr>
          <a:xfrm>
            <a:off x="0" y="1"/>
            <a:ext cx="533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a:xfrm>
            <a:off x="658813" y="594002"/>
            <a:ext cx="3990305" cy="1518019"/>
          </a:xfrm>
        </p:spPr>
        <p:txBody>
          <a:bodyPr/>
          <a:lstStyle>
            <a:lvl1pPr>
              <a:defRPr>
                <a:solidFill>
                  <a:schemeClr val="bg1"/>
                </a:solidFill>
              </a:defRPr>
            </a:lvl1p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58814" y="228154"/>
            <a:ext cx="3990305" cy="365125"/>
          </a:xfrm>
        </p:spPr>
        <p:txBody>
          <a:bodyPr anchor="b" anchorCtr="0"/>
          <a:lstStyle>
            <a:lvl1pPr marL="0" indent="0">
              <a:buNone/>
              <a:defRPr sz="1400" b="1">
                <a:solidFill>
                  <a:schemeClr val="bg1"/>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1" name="Gedeeltelijke cirkel 10">
            <a:extLst>
              <a:ext uri="{FF2B5EF4-FFF2-40B4-BE49-F238E27FC236}">
                <a16:creationId xmlns:a16="http://schemas.microsoft.com/office/drawing/2014/main" id="{7BD64213-449B-41BD-971A-30A589BBC111}"/>
              </a:ext>
            </a:extLst>
          </p:cNvPr>
          <p:cNvSpPr/>
          <p:nvPr userDrawn="1"/>
        </p:nvSpPr>
        <p:spPr>
          <a:xfrm rot="10800000">
            <a:off x="-1133620" y="3233068"/>
            <a:ext cx="2267240" cy="2267240"/>
          </a:xfrm>
          <a:prstGeom prst="pie">
            <a:avLst>
              <a:gd name="adj1" fmla="val 5397516"/>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2" name="Rechthoekige driehoek 11">
            <a:extLst>
              <a:ext uri="{FF2B5EF4-FFF2-40B4-BE49-F238E27FC236}">
                <a16:creationId xmlns:a16="http://schemas.microsoft.com/office/drawing/2014/main" id="{E680E3DC-9D91-4564-8256-B5FE7ACE51D8}"/>
              </a:ext>
            </a:extLst>
          </p:cNvPr>
          <p:cNvSpPr/>
          <p:nvPr userDrawn="1"/>
        </p:nvSpPr>
        <p:spPr>
          <a:xfrm rot="2700000">
            <a:off x="1465650" y="3565098"/>
            <a:ext cx="1603181" cy="1603181"/>
          </a:xfrm>
          <a:prstGeom prst="rtTriangle">
            <a:avLst/>
          </a:prstGeom>
          <a:solidFill>
            <a:schemeClr val="tx1"/>
          </a:solidFill>
        </p:spPr>
        <p:txBody>
          <a:bodyPr wrap="square" lIns="0" tIns="0" rIns="0" bIns="0" rtlCol="0" anchor="ctr">
            <a:spAutoFit/>
          </a:bodyPr>
          <a:lstStyle/>
          <a:p>
            <a:pPr algn="l"/>
            <a:endParaRPr lang="nl-BE" sz="1600" b="1" dirty="0" err="1">
              <a:latin typeface="+mj-lt"/>
            </a:endParaRPr>
          </a:p>
        </p:txBody>
      </p:sp>
      <p:pic>
        <p:nvPicPr>
          <p:cNvPr id="10" name="Graphic 9">
            <a:extLst>
              <a:ext uri="{FF2B5EF4-FFF2-40B4-BE49-F238E27FC236}">
                <a16:creationId xmlns:a16="http://schemas.microsoft.com/office/drawing/2014/main" id="{A45560F6-6FB2-4E6F-AF12-6B2BD43B65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8813" y="6221683"/>
            <a:ext cx="1153603" cy="366439"/>
          </a:xfrm>
          <a:prstGeom prst="rect">
            <a:avLst/>
          </a:prstGeom>
        </p:spPr>
      </p:pic>
      <p:sp>
        <p:nvSpPr>
          <p:cNvPr id="6" name="Tijdelijke aanduiding voor voettekst 5">
            <a:extLst>
              <a:ext uri="{FF2B5EF4-FFF2-40B4-BE49-F238E27FC236}">
                <a16:creationId xmlns:a16="http://schemas.microsoft.com/office/drawing/2014/main" id="{F1FD1FFE-BA20-486A-A604-099F66492050}"/>
              </a:ext>
            </a:extLst>
          </p:cNvPr>
          <p:cNvSpPr>
            <a:spLocks noGrp="1"/>
          </p:cNvSpPr>
          <p:nvPr>
            <p:ph type="ftr" sz="quarter" idx="15"/>
          </p:nvPr>
        </p:nvSpPr>
        <p:spPr/>
        <p:txBody>
          <a:bodyPr/>
          <a:lstStyle/>
          <a:p>
            <a:endParaRPr lang="nl-BE" dirty="0"/>
          </a:p>
        </p:txBody>
      </p:sp>
      <p:sp>
        <p:nvSpPr>
          <p:cNvPr id="15" name="Tijdelijke aanduiding voor dianummer 14">
            <a:extLst>
              <a:ext uri="{FF2B5EF4-FFF2-40B4-BE49-F238E27FC236}">
                <a16:creationId xmlns:a16="http://schemas.microsoft.com/office/drawing/2014/main" id="{77DEB9B0-D12A-467D-8FA2-C2378DE207FC}"/>
              </a:ext>
            </a:extLst>
          </p:cNvPr>
          <p:cNvSpPr>
            <a:spLocks noGrp="1"/>
          </p:cNvSpPr>
          <p:nvPr>
            <p:ph type="sldNum" sz="quarter" idx="16"/>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362206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el en quote met naam">
    <p:bg>
      <p:bgPr>
        <a:solidFill>
          <a:schemeClr val="accent2"/>
        </a:solidFill>
        <a:effectLst/>
      </p:bgPr>
    </p:bg>
    <p:spTree>
      <p:nvGrpSpPr>
        <p:cNvPr id="1" name=""/>
        <p:cNvGrpSpPr/>
        <p:nvPr/>
      </p:nvGrpSpPr>
      <p:grpSpPr>
        <a:xfrm>
          <a:off x="0" y="0"/>
          <a:ext cx="0" cy="0"/>
          <a:chOff x="0" y="0"/>
          <a:chExt cx="0" cy="0"/>
        </a:xfrm>
      </p:grpSpPr>
      <p:sp>
        <p:nvSpPr>
          <p:cNvPr id="18" name="Rechthoek 17">
            <a:extLst>
              <a:ext uri="{FF2B5EF4-FFF2-40B4-BE49-F238E27FC236}">
                <a16:creationId xmlns:a16="http://schemas.microsoft.com/office/drawing/2014/main" id="{7BE966C4-F2D9-4A05-8182-0E3CB210AD5F}"/>
              </a:ext>
            </a:extLst>
          </p:cNvPr>
          <p:cNvSpPr/>
          <p:nvPr userDrawn="1"/>
        </p:nvSpPr>
        <p:spPr>
          <a:xfrm>
            <a:off x="10179781" y="5632057"/>
            <a:ext cx="2012219" cy="12259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ijdelijke aanduiding voor afbeelding 8">
            <a:extLst>
              <a:ext uri="{FF2B5EF4-FFF2-40B4-BE49-F238E27FC236}">
                <a16:creationId xmlns:a16="http://schemas.microsoft.com/office/drawing/2014/main" id="{C62F4BC8-6200-4266-A16A-CC0C8AAADA8E}"/>
              </a:ext>
            </a:extLst>
          </p:cNvPr>
          <p:cNvSpPr>
            <a:spLocks noGrp="1"/>
          </p:cNvSpPr>
          <p:nvPr>
            <p:ph type="pic" sz="quarter" idx="14"/>
          </p:nvPr>
        </p:nvSpPr>
        <p:spPr>
          <a:xfrm>
            <a:off x="1884168" y="2676017"/>
            <a:ext cx="1432282" cy="1432282"/>
          </a:xfrm>
          <a:prstGeom prst="ellipse">
            <a:avLst/>
          </a:prstGeom>
          <a:solidFill>
            <a:schemeClr val="bg1">
              <a:lumMod val="95000"/>
            </a:schemeClr>
          </a:solidFill>
        </p:spPr>
        <p:txBody>
          <a:bodyPr anchor="ctr"/>
          <a:lstStyle>
            <a:lvl1pPr marL="0" indent="0" algn="ctr">
              <a:buNone/>
              <a:defRPr sz="2000" baseline="-25000"/>
            </a:lvl1pPr>
          </a:lstStyle>
          <a:p>
            <a:endParaRPr lang="nl-BE"/>
          </a:p>
        </p:txBody>
      </p:sp>
      <p:sp>
        <p:nvSpPr>
          <p:cNvPr id="12" name="Tijdelijke aanduiding voor tekst 9">
            <a:extLst>
              <a:ext uri="{FF2B5EF4-FFF2-40B4-BE49-F238E27FC236}">
                <a16:creationId xmlns:a16="http://schemas.microsoft.com/office/drawing/2014/main" id="{15423308-AAC4-429E-A2F1-870836FD7C0D}"/>
              </a:ext>
            </a:extLst>
          </p:cNvPr>
          <p:cNvSpPr>
            <a:spLocks noGrp="1"/>
          </p:cNvSpPr>
          <p:nvPr>
            <p:ph type="body" sz="quarter" idx="15" hasCustomPrompt="1"/>
          </p:nvPr>
        </p:nvSpPr>
        <p:spPr>
          <a:xfrm>
            <a:off x="3689799" y="2321999"/>
            <a:ext cx="6181314" cy="2140319"/>
          </a:xfrm>
        </p:spPr>
        <p:txBody>
          <a:bodyPr/>
          <a:lstStyle>
            <a:lvl1pPr marL="0" indent="0">
              <a:buNone/>
              <a:defRPr sz="2700" b="1">
                <a:solidFill>
                  <a:schemeClr val="bg1"/>
                </a:solidFill>
                <a:latin typeface="+mj-lt"/>
              </a:defRPr>
            </a:lvl1pPr>
          </a:lstStyle>
          <a:p>
            <a:pPr lvl="0"/>
            <a:r>
              <a:rPr lang="nl-NL" dirty="0"/>
              <a:t>Lorem ipsum dolor sit amet, consectetuer adipiscing elit. Maecenas porttitor congue massa. Fusce posuere, magna sed pulvinar ultricies, purus lectus malesuada libero, sit amet commodo magna eros quis </a:t>
            </a:r>
            <a:r>
              <a:rPr lang="nl-NL" dirty="0" err="1"/>
              <a:t>urna</a:t>
            </a:r>
            <a:r>
              <a:rPr lang="nl-NL" dirty="0"/>
              <a:t>.</a:t>
            </a:r>
          </a:p>
        </p:txBody>
      </p:sp>
      <p:sp>
        <p:nvSpPr>
          <p:cNvPr id="13" name="Tijdelijke aanduiding voor tekst 9">
            <a:extLst>
              <a:ext uri="{FF2B5EF4-FFF2-40B4-BE49-F238E27FC236}">
                <a16:creationId xmlns:a16="http://schemas.microsoft.com/office/drawing/2014/main" id="{08574577-82D1-450C-AB07-3C42489D1E2E}"/>
              </a:ext>
            </a:extLst>
          </p:cNvPr>
          <p:cNvSpPr>
            <a:spLocks noGrp="1"/>
          </p:cNvSpPr>
          <p:nvPr>
            <p:ph type="body" sz="quarter" idx="16" hasCustomPrompt="1"/>
          </p:nvPr>
        </p:nvSpPr>
        <p:spPr>
          <a:xfrm>
            <a:off x="3685518" y="4574866"/>
            <a:ext cx="6308725" cy="466613"/>
          </a:xfrm>
        </p:spPr>
        <p:txBody>
          <a:bodyPr anchor="b"/>
          <a:lstStyle>
            <a:lvl1pPr marL="0" indent="0">
              <a:buFontTx/>
              <a:buNone/>
              <a:defRPr sz="2100" b="1">
                <a:solidFill>
                  <a:schemeClr val="tx1"/>
                </a:solidFill>
                <a:latin typeface="+mj-lt"/>
              </a:defRPr>
            </a:lvl1pPr>
          </a:lstStyle>
          <a:p>
            <a:pPr lvl="0"/>
            <a:r>
              <a:rPr lang="nl-NL" dirty="0"/>
              <a:t>Naam Achternaam</a:t>
            </a:r>
            <a:endParaRPr lang="nl-BE" dirty="0"/>
          </a:p>
        </p:txBody>
      </p:sp>
      <p:sp>
        <p:nvSpPr>
          <p:cNvPr id="14" name="Tijdelijke aanduiding voor tekst 11">
            <a:extLst>
              <a:ext uri="{FF2B5EF4-FFF2-40B4-BE49-F238E27FC236}">
                <a16:creationId xmlns:a16="http://schemas.microsoft.com/office/drawing/2014/main" id="{ED6C814E-9199-4384-8E04-80BC32268AA6}"/>
              </a:ext>
            </a:extLst>
          </p:cNvPr>
          <p:cNvSpPr>
            <a:spLocks noGrp="1"/>
          </p:cNvSpPr>
          <p:nvPr>
            <p:ph type="body" sz="quarter" idx="17" hasCustomPrompt="1"/>
          </p:nvPr>
        </p:nvSpPr>
        <p:spPr>
          <a:xfrm>
            <a:off x="3685518" y="5041479"/>
            <a:ext cx="1909500" cy="466613"/>
          </a:xfrm>
        </p:spPr>
        <p:txBody>
          <a:bodyPr/>
          <a:lstStyle>
            <a:lvl1pPr marL="0" indent="0">
              <a:buNone/>
              <a:defRPr sz="2100">
                <a:solidFill>
                  <a:schemeClr val="tx1"/>
                </a:solidFill>
                <a:latin typeface="+mj-lt"/>
              </a:defRPr>
            </a:lvl1pPr>
            <a:lvl2pPr marL="358163" indent="0">
              <a:buNone/>
              <a:defRPr sz="2200">
                <a:latin typeface="+mj-lt"/>
              </a:defRPr>
            </a:lvl2pPr>
            <a:lvl3pPr marL="720000" indent="0">
              <a:buNone/>
              <a:defRPr sz="2200">
                <a:latin typeface="+mj-lt"/>
              </a:defRPr>
            </a:lvl3pPr>
            <a:lvl4pPr marL="1080000" indent="0">
              <a:buNone/>
              <a:defRPr sz="2200">
                <a:latin typeface="+mj-lt"/>
              </a:defRPr>
            </a:lvl4pPr>
            <a:lvl5pPr marL="1440000" indent="0">
              <a:buNone/>
              <a:defRPr sz="2200">
                <a:latin typeface="+mj-lt"/>
              </a:defRPr>
            </a:lvl5pPr>
          </a:lstStyle>
          <a:p>
            <a:pPr lvl="0"/>
            <a:r>
              <a:rPr lang="nl-NL" dirty="0"/>
              <a:t>Datum</a:t>
            </a:r>
            <a:endParaRPr lang="nl-BE" dirty="0"/>
          </a:p>
        </p:txBody>
      </p:sp>
      <p:sp>
        <p:nvSpPr>
          <p:cNvPr id="16" name="Gedeeltelijke cirkel 15">
            <a:extLst>
              <a:ext uri="{FF2B5EF4-FFF2-40B4-BE49-F238E27FC236}">
                <a16:creationId xmlns:a16="http://schemas.microsoft.com/office/drawing/2014/main" id="{D09C221D-B46C-40B3-A53A-E96521698B1E}"/>
              </a:ext>
            </a:extLst>
          </p:cNvPr>
          <p:cNvSpPr/>
          <p:nvPr userDrawn="1"/>
        </p:nvSpPr>
        <p:spPr>
          <a:xfrm>
            <a:off x="3685518" y="1504271"/>
            <a:ext cx="623480" cy="623480"/>
          </a:xfrm>
          <a:prstGeom prst="pie">
            <a:avLst>
              <a:gd name="adj1" fmla="val 5397516"/>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0" name="Gedeeltelijke cirkel 19">
            <a:extLst>
              <a:ext uri="{FF2B5EF4-FFF2-40B4-BE49-F238E27FC236}">
                <a16:creationId xmlns:a16="http://schemas.microsoft.com/office/drawing/2014/main" id="{4D96823D-B755-421C-8B12-28EC2990AB52}"/>
              </a:ext>
            </a:extLst>
          </p:cNvPr>
          <p:cNvSpPr/>
          <p:nvPr userDrawn="1"/>
        </p:nvSpPr>
        <p:spPr>
          <a:xfrm>
            <a:off x="3997258" y="1504271"/>
            <a:ext cx="623480" cy="623480"/>
          </a:xfrm>
          <a:prstGeom prst="pie">
            <a:avLst>
              <a:gd name="adj1" fmla="val 5397516"/>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1" name="Rechthoekige driehoek 20">
            <a:extLst>
              <a:ext uri="{FF2B5EF4-FFF2-40B4-BE49-F238E27FC236}">
                <a16:creationId xmlns:a16="http://schemas.microsoft.com/office/drawing/2014/main" id="{59D4E89D-E1B0-42CA-B7C9-B61705D298B8}"/>
              </a:ext>
            </a:extLst>
          </p:cNvPr>
          <p:cNvSpPr/>
          <p:nvPr userDrawn="1"/>
        </p:nvSpPr>
        <p:spPr>
          <a:xfrm flipV="1">
            <a:off x="0" y="-1"/>
            <a:ext cx="3548050" cy="3547432"/>
          </a:xfrm>
          <a:prstGeom prst="rtTriangle">
            <a:avLst/>
          </a:prstGeom>
          <a:solidFill>
            <a:schemeClr val="accent2">
              <a:lumMod val="75000"/>
              <a:alpha val="30000"/>
            </a:schemeClr>
          </a:solidFill>
        </p:spPr>
        <p:txBody>
          <a:bodyPr wrap="square" lIns="0" tIns="0" rIns="0" bIns="0" rtlCol="0" anchor="ctr">
            <a:noAutofit/>
          </a:bodyPr>
          <a:lstStyle/>
          <a:p>
            <a:pPr algn="l"/>
            <a:endParaRPr lang="nl-BE" sz="1600" b="1" dirty="0" err="1">
              <a:latin typeface="+mj-lt"/>
            </a:endParaRPr>
          </a:p>
        </p:txBody>
      </p:sp>
      <p:sp>
        <p:nvSpPr>
          <p:cNvPr id="24" name="Gedeeltelijke cirkel 23">
            <a:extLst>
              <a:ext uri="{FF2B5EF4-FFF2-40B4-BE49-F238E27FC236}">
                <a16:creationId xmlns:a16="http://schemas.microsoft.com/office/drawing/2014/main" id="{1E6B0ED3-9A30-46EC-AA0B-E59F3A50AC70}"/>
              </a:ext>
            </a:extLst>
          </p:cNvPr>
          <p:cNvSpPr/>
          <p:nvPr userDrawn="1"/>
        </p:nvSpPr>
        <p:spPr>
          <a:xfrm>
            <a:off x="11439017" y="2676017"/>
            <a:ext cx="1505966" cy="1505966"/>
          </a:xfrm>
          <a:prstGeom prst="pie">
            <a:avLst>
              <a:gd name="adj1" fmla="val 5397516"/>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lvl1pPr>
              <a:defRPr>
                <a:solidFill>
                  <a:schemeClr val="bg1"/>
                </a:solidFill>
              </a:defRPr>
            </a:lvl1p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58813" y="228154"/>
            <a:ext cx="3714750" cy="365125"/>
          </a:xfrm>
        </p:spPr>
        <p:txBody>
          <a:bodyPr anchor="b" anchorCtr="0"/>
          <a:lstStyle>
            <a:lvl1pPr marL="0" indent="0">
              <a:buNone/>
              <a:defRPr sz="1400" b="1">
                <a:solidFill>
                  <a:schemeClr val="bg1"/>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22" name="Gelijkbenige driehoek 21">
            <a:extLst>
              <a:ext uri="{FF2B5EF4-FFF2-40B4-BE49-F238E27FC236}">
                <a16:creationId xmlns:a16="http://schemas.microsoft.com/office/drawing/2014/main" id="{61FD8951-D1DB-4692-94CA-563CCFB6F0DD}"/>
              </a:ext>
            </a:extLst>
          </p:cNvPr>
          <p:cNvSpPr/>
          <p:nvPr userDrawn="1"/>
        </p:nvSpPr>
        <p:spPr>
          <a:xfrm rot="16200000">
            <a:off x="11475085"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7" name="Tijdelijke aanduiding voor voettekst 6">
            <a:extLst>
              <a:ext uri="{FF2B5EF4-FFF2-40B4-BE49-F238E27FC236}">
                <a16:creationId xmlns:a16="http://schemas.microsoft.com/office/drawing/2014/main" id="{1042DD1A-20A9-4E5D-930C-0D3DFB079974}"/>
              </a:ext>
            </a:extLst>
          </p:cNvPr>
          <p:cNvSpPr>
            <a:spLocks noGrp="1"/>
          </p:cNvSpPr>
          <p:nvPr>
            <p:ph type="ftr" sz="quarter" idx="19"/>
          </p:nvPr>
        </p:nvSpPr>
        <p:spPr/>
        <p:txBody>
          <a:bodyPr/>
          <a:lstStyle>
            <a:lvl1pPr>
              <a:defRPr>
                <a:solidFill>
                  <a:schemeClr val="bg1"/>
                </a:solidFill>
              </a:defRPr>
            </a:lvl1pPr>
          </a:lstStyle>
          <a:p>
            <a:endParaRPr lang="nl-BE" dirty="0"/>
          </a:p>
        </p:txBody>
      </p:sp>
      <p:sp>
        <p:nvSpPr>
          <p:cNvPr id="9" name="Tijdelijke aanduiding voor dianummer 8">
            <a:extLst>
              <a:ext uri="{FF2B5EF4-FFF2-40B4-BE49-F238E27FC236}">
                <a16:creationId xmlns:a16="http://schemas.microsoft.com/office/drawing/2014/main" id="{B72F3B91-BFD9-4765-ABC9-1C93DD091ABE}"/>
              </a:ext>
            </a:extLst>
          </p:cNvPr>
          <p:cNvSpPr>
            <a:spLocks noGrp="1"/>
          </p:cNvSpPr>
          <p:nvPr>
            <p:ph type="sldNum" sz="quarter" idx="20"/>
          </p:nvPr>
        </p:nvSpPr>
        <p:spPr/>
        <p:txBody>
          <a:bodyPr/>
          <a:lstStyle>
            <a:lvl1pPr>
              <a:defRPr>
                <a:solidFill>
                  <a:schemeClr val="bg1"/>
                </a:solidFill>
              </a:defRPr>
            </a:lvl1p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177668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650"/>
                            </p:stCondLst>
                            <p:childTnLst>
                              <p:par>
                                <p:cTn id="14" presetID="49" presetClass="entr" presetSubtype="0" decel="10000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 calcmode="lin" valueType="num">
                                      <p:cBhvr>
                                        <p:cTn id="18" dur="500" fill="hold"/>
                                        <p:tgtEl>
                                          <p:spTgt spid="16"/>
                                        </p:tgtEl>
                                        <p:attrNameLst>
                                          <p:attrName>style.rotation</p:attrName>
                                        </p:attrNameLst>
                                      </p:cBhvr>
                                      <p:tavLst>
                                        <p:tav tm="0">
                                          <p:val>
                                            <p:fltVal val="360"/>
                                          </p:val>
                                        </p:tav>
                                        <p:tav tm="100000">
                                          <p:val>
                                            <p:fltVal val="0"/>
                                          </p:val>
                                        </p:tav>
                                      </p:tavLst>
                                    </p:anim>
                                    <p:animEffect transition="in" filter="fade">
                                      <p:cBhvr>
                                        <p:cTn id="19" dur="500"/>
                                        <p:tgtEl>
                                          <p:spTgt spid="16"/>
                                        </p:tgtEl>
                                      </p:cBhvr>
                                    </p:animEffect>
                                  </p:childTnLst>
                                </p:cTn>
                              </p:par>
                              <p:par>
                                <p:cTn id="20" presetID="49" presetClass="entr" presetSubtype="0" decel="10000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 calcmode="lin" valueType="num">
                                      <p:cBhvr>
                                        <p:cTn id="24" dur="500" fill="hold"/>
                                        <p:tgtEl>
                                          <p:spTgt spid="20"/>
                                        </p:tgtEl>
                                        <p:attrNameLst>
                                          <p:attrName>style.rotation</p:attrName>
                                        </p:attrNameLst>
                                      </p:cBhvr>
                                      <p:tavLst>
                                        <p:tav tm="0">
                                          <p:val>
                                            <p:fltVal val="360"/>
                                          </p:val>
                                        </p:tav>
                                        <p:tav tm="100000">
                                          <p:val>
                                            <p:fltVal val="0"/>
                                          </p:val>
                                        </p:tav>
                                      </p:tavLst>
                                    </p:anim>
                                    <p:animEffect transition="in" filter="fade">
                                      <p:cBhvr>
                                        <p:cTn id="25" dur="500"/>
                                        <p:tgtEl>
                                          <p:spTgt spid="20"/>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10" presetClass="entr" presetSubtype="0" fill="hold" grpId="0" nodeType="withEffect">
                                  <p:stCondLst>
                                    <p:cond delay="400"/>
                                  </p:stCondLst>
                                  <p:iterate type="wd">
                                    <p:tmPct val="5000"/>
                                  </p:iterate>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fade">
                                      <p:cBhvr>
                                        <p:cTn id="33" dur="500"/>
                                        <p:tgtEl>
                                          <p:spTgt spid="12">
                                            <p:txEl>
                                              <p:pRg st="0" end="0"/>
                                            </p:txEl>
                                          </p:spTgt>
                                        </p:tgtEl>
                                      </p:cBhvr>
                                    </p:animEffect>
                                  </p:childTnLst>
                                </p:cTn>
                              </p:par>
                            </p:childTnLst>
                          </p:cTn>
                        </p:par>
                        <p:par>
                          <p:cTn id="34" fill="hold">
                            <p:stCondLst>
                              <p:cond delay="2425"/>
                            </p:stCondLst>
                            <p:childTnLst>
                              <p:par>
                                <p:cTn id="35" presetID="53" presetClass="entr" presetSubtype="16" fill="hold" grpId="0" nodeType="after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 calcmode="lin" valueType="num">
                                      <p:cBhvr>
                                        <p:cTn id="3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13">
                                            <p:txEl>
                                              <p:pRg st="0" end="0"/>
                                            </p:txEl>
                                          </p:spTgt>
                                        </p:tgtEl>
                                      </p:cBhvr>
                                    </p:animEffect>
                                  </p:childTnLst>
                                </p:cTn>
                              </p:par>
                              <p:par>
                                <p:cTn id="40" presetID="53" presetClass="entr" presetSubtype="16" fill="hold" grpId="0" nodeType="withEffect">
                                  <p:stCondLst>
                                    <p:cond delay="100"/>
                                  </p:stCondLst>
                                  <p:childTnLst>
                                    <p:set>
                                      <p:cBhvr>
                                        <p:cTn id="41" dur="1" fill="hold">
                                          <p:stCondLst>
                                            <p:cond delay="0"/>
                                          </p:stCondLst>
                                        </p:cTn>
                                        <p:tgtEl>
                                          <p:spTgt spid="14">
                                            <p:txEl>
                                              <p:pRg st="0" end="0"/>
                                            </p:txEl>
                                          </p:spTgt>
                                        </p:tgtEl>
                                        <p:attrNameLst>
                                          <p:attrName>style.visibility</p:attrName>
                                        </p:attrNameLst>
                                      </p:cBhvr>
                                      <p:to>
                                        <p:strVal val="visible"/>
                                      </p:to>
                                    </p:set>
                                    <p:anim calcmode="lin" valueType="num">
                                      <p:cBhvr>
                                        <p:cTn id="42"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uild="p">
        <p:tmplLst>
          <p:tmpl lvl="1">
            <p:tnLst>
              <p:par>
                <p:cTn presetID="10" presetClass="entr" presetSubtype="0" fill="hold" nodeType="withEffect">
                  <p:stCondLst>
                    <p:cond delay="400"/>
                  </p:stCondLst>
                  <p:iterate type="wd">
                    <p:tmPct val="5000"/>
                  </p:iterate>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500" fill="hold"/>
                        <p:tgtEl>
                          <p:spTgt spid="13"/>
                        </p:tgtEl>
                        <p:attrNameLst>
                          <p:attrName>ppt_w</p:attrName>
                        </p:attrNameLst>
                      </p:cBhvr>
                      <p:tavLst>
                        <p:tav tm="0">
                          <p:val>
                            <p:fltVal val="0"/>
                          </p:val>
                        </p:tav>
                        <p:tav tm="100000">
                          <p:val>
                            <p:strVal val="#ppt_w"/>
                          </p:val>
                        </p:tav>
                      </p:tavLst>
                    </p:anim>
                    <p:anim calcmode="lin" valueType="num">
                      <p:cBhvr>
                        <p:cTn dur="500" fill="hold"/>
                        <p:tgtEl>
                          <p:spTgt spid="13"/>
                        </p:tgtEl>
                        <p:attrNameLst>
                          <p:attrName>ppt_h</p:attrName>
                        </p:attrNameLst>
                      </p:cBhvr>
                      <p:tavLst>
                        <p:tav tm="0">
                          <p:val>
                            <p:fltVal val="0"/>
                          </p:val>
                        </p:tav>
                        <p:tav tm="100000">
                          <p:val>
                            <p:strVal val="#ppt_h"/>
                          </p:val>
                        </p:tav>
                      </p:tavLst>
                    </p:anim>
                    <p:animEffect transition="in" filter="fade">
                      <p:cBhvr>
                        <p:cTn dur="500"/>
                        <p:tgtEl>
                          <p:spTgt spid="13"/>
                        </p:tgtEl>
                      </p:cBhvr>
                    </p:animEffect>
                  </p:childTnLst>
                </p:cTn>
              </p:par>
            </p:tnLst>
          </p:tmpl>
        </p:tmplLst>
      </p:bldP>
      <p:bldP spid="14" grpId="0" build="p">
        <p:tmplLst>
          <p:tmpl lvl="1">
            <p:tnLst>
              <p:par>
                <p:cTn presetID="53" presetClass="entr" presetSubtype="16"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 calcmode="lin" valueType="num">
                      <p:cBhvr>
                        <p:cTn dur="500" fill="hold"/>
                        <p:tgtEl>
                          <p:spTgt spid="14"/>
                        </p:tgtEl>
                        <p:attrNameLst>
                          <p:attrName>ppt_w</p:attrName>
                        </p:attrNameLst>
                      </p:cBhvr>
                      <p:tavLst>
                        <p:tav tm="0">
                          <p:val>
                            <p:fltVal val="0"/>
                          </p:val>
                        </p:tav>
                        <p:tav tm="100000">
                          <p:val>
                            <p:strVal val="#ppt_w"/>
                          </p:val>
                        </p:tav>
                      </p:tavLst>
                    </p:anim>
                    <p:anim calcmode="lin" valueType="num">
                      <p:cBhvr>
                        <p:cTn dur="500" fill="hold"/>
                        <p:tgtEl>
                          <p:spTgt spid="14"/>
                        </p:tgtEl>
                        <p:attrNameLst>
                          <p:attrName>ppt_h</p:attrName>
                        </p:attrNameLst>
                      </p:cBhvr>
                      <p:tavLst>
                        <p:tav tm="0">
                          <p:val>
                            <p:fltVal val="0"/>
                          </p:val>
                        </p:tav>
                        <p:tav tm="100000">
                          <p:val>
                            <p:strVal val="#ppt_h"/>
                          </p:val>
                        </p:tav>
                      </p:tavLst>
                    </p:anim>
                    <p:animEffect transition="in" filter="fade">
                      <p:cBhvr>
                        <p:cTn dur="500"/>
                        <p:tgtEl>
                          <p:spTgt spid="14"/>
                        </p:tgtEl>
                      </p:cBhvr>
                    </p:animEffect>
                  </p:childTnLst>
                </p:cTn>
              </p:par>
            </p:tnLst>
          </p:tmpl>
        </p:tmplLst>
      </p:bldP>
      <p:bldP spid="16" grpId="0" animBg="1"/>
      <p:bldP spid="20" grpId="0" animBg="1"/>
      <p:bldP spid="21" grpId="0" animBg="1"/>
      <p:bldP spid="24" grpId="0" animBg="1"/>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el en quote met naam wit">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7" name="Rechthoekige driehoek 16">
            <a:extLst>
              <a:ext uri="{FF2B5EF4-FFF2-40B4-BE49-F238E27FC236}">
                <a16:creationId xmlns:a16="http://schemas.microsoft.com/office/drawing/2014/main" id="{15B54BF4-554B-4AEA-BD68-687B1B03F4DA}"/>
              </a:ext>
            </a:extLst>
          </p:cNvPr>
          <p:cNvSpPr/>
          <p:nvPr userDrawn="1"/>
        </p:nvSpPr>
        <p:spPr>
          <a:xfrm rot="5400000" flipV="1">
            <a:off x="9515905" y="-77"/>
            <a:ext cx="2676327" cy="2675861"/>
          </a:xfrm>
          <a:prstGeom prst="rtTriangle">
            <a:avLst/>
          </a:prstGeom>
          <a:solidFill>
            <a:schemeClr val="accent2"/>
          </a:solidFill>
        </p:spPr>
        <p:txBody>
          <a:bodyPr wrap="square" lIns="0" tIns="0" rIns="0" bIns="0" rtlCol="0" anchor="ctr">
            <a:noAutofit/>
          </a:bodyPr>
          <a:lstStyle/>
          <a:p>
            <a:pPr algn="l"/>
            <a:endParaRPr lang="nl-BE" sz="1600" b="1" dirty="0" err="1">
              <a:solidFill>
                <a:schemeClr val="accent3"/>
              </a:solidFill>
              <a:latin typeface="+mj-lt"/>
            </a:endParaRPr>
          </a:p>
        </p:txBody>
      </p:sp>
      <p:sp>
        <p:nvSpPr>
          <p:cNvPr id="18" name="Tijdelijke aanduiding voor afbeelding 8">
            <a:extLst>
              <a:ext uri="{FF2B5EF4-FFF2-40B4-BE49-F238E27FC236}">
                <a16:creationId xmlns:a16="http://schemas.microsoft.com/office/drawing/2014/main" id="{EEDC6B68-4EB7-482B-8296-A656256536D2}"/>
              </a:ext>
            </a:extLst>
          </p:cNvPr>
          <p:cNvSpPr>
            <a:spLocks noGrp="1"/>
          </p:cNvSpPr>
          <p:nvPr>
            <p:ph type="pic" sz="quarter" idx="14"/>
          </p:nvPr>
        </p:nvSpPr>
        <p:spPr>
          <a:xfrm>
            <a:off x="1884168" y="2676017"/>
            <a:ext cx="1432282" cy="1432282"/>
          </a:xfrm>
          <a:prstGeom prst="ellipse">
            <a:avLst/>
          </a:prstGeom>
          <a:solidFill>
            <a:schemeClr val="bg1">
              <a:lumMod val="95000"/>
            </a:schemeClr>
          </a:solidFill>
        </p:spPr>
        <p:txBody>
          <a:bodyPr anchor="ctr"/>
          <a:lstStyle>
            <a:lvl1pPr marL="0" indent="0" algn="ctr">
              <a:buNone/>
              <a:defRPr sz="2000" baseline="-25000"/>
            </a:lvl1pPr>
          </a:lstStyle>
          <a:p>
            <a:endParaRPr lang="nl-BE"/>
          </a:p>
        </p:txBody>
      </p:sp>
      <p:sp>
        <p:nvSpPr>
          <p:cNvPr id="19" name="Tijdelijke aanduiding voor tekst 9">
            <a:extLst>
              <a:ext uri="{FF2B5EF4-FFF2-40B4-BE49-F238E27FC236}">
                <a16:creationId xmlns:a16="http://schemas.microsoft.com/office/drawing/2014/main" id="{9E1CF3B3-A935-4C95-8908-594BED49F23F}"/>
              </a:ext>
            </a:extLst>
          </p:cNvPr>
          <p:cNvSpPr>
            <a:spLocks noGrp="1"/>
          </p:cNvSpPr>
          <p:nvPr>
            <p:ph type="body" sz="quarter" idx="15" hasCustomPrompt="1"/>
          </p:nvPr>
        </p:nvSpPr>
        <p:spPr>
          <a:xfrm>
            <a:off x="3689799" y="2321999"/>
            <a:ext cx="6181314" cy="2140319"/>
          </a:xfrm>
        </p:spPr>
        <p:txBody>
          <a:bodyPr/>
          <a:lstStyle>
            <a:lvl1pPr marL="0" indent="0">
              <a:buNone/>
              <a:defRPr sz="2700" b="1">
                <a:solidFill>
                  <a:schemeClr val="tx1"/>
                </a:solidFill>
                <a:latin typeface="+mj-lt"/>
              </a:defRPr>
            </a:lvl1pPr>
          </a:lstStyle>
          <a:p>
            <a:pPr lvl="0"/>
            <a:r>
              <a:rPr lang="nl-NL" dirty="0"/>
              <a:t>Lorem ipsum dolor sit amet, consectetuer adipiscing elit. Maecenas porttitor congue massa. Fusce posuere, magna sed pulvinar ultricies, purus lectus malesuada libero, sit amet commodo magna eros quis </a:t>
            </a:r>
            <a:r>
              <a:rPr lang="nl-NL" dirty="0" err="1"/>
              <a:t>urna</a:t>
            </a:r>
            <a:r>
              <a:rPr lang="nl-NL" dirty="0"/>
              <a:t>.</a:t>
            </a:r>
          </a:p>
        </p:txBody>
      </p:sp>
      <p:sp>
        <p:nvSpPr>
          <p:cNvPr id="20" name="Tijdelijke aanduiding voor tekst 9">
            <a:extLst>
              <a:ext uri="{FF2B5EF4-FFF2-40B4-BE49-F238E27FC236}">
                <a16:creationId xmlns:a16="http://schemas.microsoft.com/office/drawing/2014/main" id="{EF4DEA93-3D61-47ED-B039-E4FB95D3186D}"/>
              </a:ext>
            </a:extLst>
          </p:cNvPr>
          <p:cNvSpPr>
            <a:spLocks noGrp="1"/>
          </p:cNvSpPr>
          <p:nvPr>
            <p:ph type="body" sz="quarter" idx="16" hasCustomPrompt="1"/>
          </p:nvPr>
        </p:nvSpPr>
        <p:spPr>
          <a:xfrm>
            <a:off x="3685518" y="4574866"/>
            <a:ext cx="6308725" cy="466613"/>
          </a:xfrm>
        </p:spPr>
        <p:txBody>
          <a:bodyPr anchor="b"/>
          <a:lstStyle>
            <a:lvl1pPr marL="0" indent="0">
              <a:buFontTx/>
              <a:buNone/>
              <a:defRPr sz="2100" b="1">
                <a:solidFill>
                  <a:schemeClr val="tx1"/>
                </a:solidFill>
                <a:latin typeface="+mj-lt"/>
              </a:defRPr>
            </a:lvl1pPr>
          </a:lstStyle>
          <a:p>
            <a:pPr lvl="0"/>
            <a:r>
              <a:rPr lang="nl-NL" dirty="0"/>
              <a:t>Naam Achternaam</a:t>
            </a:r>
            <a:endParaRPr lang="nl-BE" dirty="0"/>
          </a:p>
        </p:txBody>
      </p:sp>
      <p:sp>
        <p:nvSpPr>
          <p:cNvPr id="21" name="Tijdelijke aanduiding voor tekst 11">
            <a:extLst>
              <a:ext uri="{FF2B5EF4-FFF2-40B4-BE49-F238E27FC236}">
                <a16:creationId xmlns:a16="http://schemas.microsoft.com/office/drawing/2014/main" id="{20E9D7D8-2C1B-4CC4-9120-18C1AA990C20}"/>
              </a:ext>
            </a:extLst>
          </p:cNvPr>
          <p:cNvSpPr>
            <a:spLocks noGrp="1"/>
          </p:cNvSpPr>
          <p:nvPr>
            <p:ph type="body" sz="quarter" idx="17" hasCustomPrompt="1"/>
          </p:nvPr>
        </p:nvSpPr>
        <p:spPr>
          <a:xfrm>
            <a:off x="3685518" y="5041479"/>
            <a:ext cx="1909500" cy="466613"/>
          </a:xfrm>
        </p:spPr>
        <p:txBody>
          <a:bodyPr/>
          <a:lstStyle>
            <a:lvl1pPr marL="0" indent="0">
              <a:buNone/>
              <a:defRPr sz="2100">
                <a:solidFill>
                  <a:schemeClr val="tx1"/>
                </a:solidFill>
                <a:latin typeface="+mj-lt"/>
              </a:defRPr>
            </a:lvl1pPr>
            <a:lvl2pPr marL="358163" indent="0">
              <a:buNone/>
              <a:defRPr sz="2200">
                <a:latin typeface="+mj-lt"/>
              </a:defRPr>
            </a:lvl2pPr>
            <a:lvl3pPr marL="720000" indent="0">
              <a:buNone/>
              <a:defRPr sz="2200">
                <a:latin typeface="+mj-lt"/>
              </a:defRPr>
            </a:lvl3pPr>
            <a:lvl4pPr marL="1080000" indent="0">
              <a:buNone/>
              <a:defRPr sz="2200">
                <a:latin typeface="+mj-lt"/>
              </a:defRPr>
            </a:lvl4pPr>
            <a:lvl5pPr marL="1440000" indent="0">
              <a:buNone/>
              <a:defRPr sz="2200">
                <a:latin typeface="+mj-lt"/>
              </a:defRPr>
            </a:lvl5pPr>
          </a:lstStyle>
          <a:p>
            <a:pPr lvl="0"/>
            <a:r>
              <a:rPr lang="nl-NL" dirty="0"/>
              <a:t>Datum</a:t>
            </a:r>
            <a:endParaRPr lang="nl-BE" dirty="0"/>
          </a:p>
        </p:txBody>
      </p:sp>
      <p:sp>
        <p:nvSpPr>
          <p:cNvPr id="22" name="Gedeeltelijke cirkel 21">
            <a:extLst>
              <a:ext uri="{FF2B5EF4-FFF2-40B4-BE49-F238E27FC236}">
                <a16:creationId xmlns:a16="http://schemas.microsoft.com/office/drawing/2014/main" id="{35C4D8A9-223D-43F4-BD51-986061B5194D}"/>
              </a:ext>
            </a:extLst>
          </p:cNvPr>
          <p:cNvSpPr/>
          <p:nvPr userDrawn="1"/>
        </p:nvSpPr>
        <p:spPr>
          <a:xfrm>
            <a:off x="3685518" y="1504271"/>
            <a:ext cx="623480" cy="623480"/>
          </a:xfrm>
          <a:prstGeom prst="pie">
            <a:avLst>
              <a:gd name="adj1" fmla="val 5397516"/>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3" name="Gedeeltelijke cirkel 22">
            <a:extLst>
              <a:ext uri="{FF2B5EF4-FFF2-40B4-BE49-F238E27FC236}">
                <a16:creationId xmlns:a16="http://schemas.microsoft.com/office/drawing/2014/main" id="{B57CB119-B88C-4B24-9911-97AF57DB489E}"/>
              </a:ext>
            </a:extLst>
          </p:cNvPr>
          <p:cNvSpPr/>
          <p:nvPr userDrawn="1"/>
        </p:nvSpPr>
        <p:spPr>
          <a:xfrm>
            <a:off x="3997258" y="1504271"/>
            <a:ext cx="623480" cy="623480"/>
          </a:xfrm>
          <a:prstGeom prst="pie">
            <a:avLst>
              <a:gd name="adj1" fmla="val 5397516"/>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0" name="Tijdelijke aanduiding voor voettekst 9">
            <a:extLst>
              <a:ext uri="{FF2B5EF4-FFF2-40B4-BE49-F238E27FC236}">
                <a16:creationId xmlns:a16="http://schemas.microsoft.com/office/drawing/2014/main" id="{6EA36113-CF2A-4379-ABFB-1E4C53C3CE41}"/>
              </a:ext>
            </a:extLst>
          </p:cNvPr>
          <p:cNvSpPr>
            <a:spLocks noGrp="1"/>
          </p:cNvSpPr>
          <p:nvPr>
            <p:ph type="ftr" sz="quarter" idx="18"/>
          </p:nvPr>
        </p:nvSpPr>
        <p:spPr/>
        <p:txBody>
          <a:bodyPr/>
          <a:lstStyle/>
          <a:p>
            <a:endParaRPr lang="nl-BE" dirty="0"/>
          </a:p>
        </p:txBody>
      </p:sp>
      <p:sp>
        <p:nvSpPr>
          <p:cNvPr id="11" name="Tijdelijke aanduiding voor dianummer 10">
            <a:extLst>
              <a:ext uri="{FF2B5EF4-FFF2-40B4-BE49-F238E27FC236}">
                <a16:creationId xmlns:a16="http://schemas.microsoft.com/office/drawing/2014/main" id="{C283C718-DA8F-48AC-B105-BEB49FCBA2A5}"/>
              </a:ext>
            </a:extLst>
          </p:cNvPr>
          <p:cNvSpPr>
            <a:spLocks noGrp="1"/>
          </p:cNvSpPr>
          <p:nvPr>
            <p:ph type="sldNum" sz="quarter" idx="19"/>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268659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 calcmode="lin" valueType="num">
                                      <p:cBhvr>
                                        <p:cTn id="14" dur="500" fill="hold"/>
                                        <p:tgtEl>
                                          <p:spTgt spid="22"/>
                                        </p:tgtEl>
                                        <p:attrNameLst>
                                          <p:attrName>style.rotation</p:attrName>
                                        </p:attrNameLst>
                                      </p:cBhvr>
                                      <p:tavLst>
                                        <p:tav tm="0">
                                          <p:val>
                                            <p:fltVal val="360"/>
                                          </p:val>
                                        </p:tav>
                                        <p:tav tm="100000">
                                          <p:val>
                                            <p:fltVal val="0"/>
                                          </p:val>
                                        </p:tav>
                                      </p:tavLst>
                                    </p:anim>
                                    <p:animEffect transition="in" filter="fade">
                                      <p:cBhvr>
                                        <p:cTn id="15" dur="500"/>
                                        <p:tgtEl>
                                          <p:spTgt spid="22"/>
                                        </p:tgtEl>
                                      </p:cBhvr>
                                    </p:animEffect>
                                  </p:childTnLst>
                                </p:cTn>
                              </p:par>
                              <p:par>
                                <p:cTn id="16" presetID="49" presetClass="entr" presetSubtype="0" decel="10000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 calcmode="lin" valueType="num">
                                      <p:cBhvr>
                                        <p:cTn id="20" dur="500" fill="hold"/>
                                        <p:tgtEl>
                                          <p:spTgt spid="23"/>
                                        </p:tgtEl>
                                        <p:attrNameLst>
                                          <p:attrName>style.rotation</p:attrName>
                                        </p:attrNameLst>
                                      </p:cBhvr>
                                      <p:tavLst>
                                        <p:tav tm="0">
                                          <p:val>
                                            <p:fltVal val="360"/>
                                          </p:val>
                                        </p:tav>
                                        <p:tav tm="100000">
                                          <p:val>
                                            <p:fltVal val="0"/>
                                          </p:val>
                                        </p:tav>
                                      </p:tavLst>
                                    </p:anim>
                                    <p:animEffect transition="in" filter="fade">
                                      <p:cBhvr>
                                        <p:cTn id="21" dur="500"/>
                                        <p:tgtEl>
                                          <p:spTgt spid="23"/>
                                        </p:tgtEl>
                                      </p:cBhvr>
                                    </p:animEffect>
                                  </p:childTnLst>
                                </p:cTn>
                              </p:par>
                              <p:par>
                                <p:cTn id="22" presetID="53" presetClass="entr" presetSubtype="16" fill="hold" grpId="0" nodeType="withEffect">
                                  <p:stCondLst>
                                    <p:cond delay="20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par>
                                <p:cTn id="27" presetID="10" presetClass="entr" presetSubtype="0" fill="hold" grpId="0" nodeType="withEffect">
                                  <p:stCondLst>
                                    <p:cond delay="400"/>
                                  </p:stCondLst>
                                  <p:iterate type="wd">
                                    <p:tmPct val="5000"/>
                                  </p:iterate>
                                  <p:childTnLst>
                                    <p:set>
                                      <p:cBhvr>
                                        <p:cTn id="28" dur="1" fill="hold">
                                          <p:stCondLst>
                                            <p:cond delay="0"/>
                                          </p:stCondLst>
                                        </p:cTn>
                                        <p:tgtEl>
                                          <p:spTgt spid="19">
                                            <p:txEl>
                                              <p:pRg st="0" end="0"/>
                                            </p:txEl>
                                          </p:spTgt>
                                        </p:tgtEl>
                                        <p:attrNameLst>
                                          <p:attrName>style.visibility</p:attrName>
                                        </p:attrNameLst>
                                      </p:cBhvr>
                                      <p:to>
                                        <p:strVal val="visible"/>
                                      </p:to>
                                    </p:set>
                                    <p:animEffect transition="in" filter="fade">
                                      <p:cBhvr>
                                        <p:cTn id="29" dur="500"/>
                                        <p:tgtEl>
                                          <p:spTgt spid="19">
                                            <p:txEl>
                                              <p:pRg st="0" end="0"/>
                                            </p:txEl>
                                          </p:spTgt>
                                        </p:tgtEl>
                                      </p:cBhvr>
                                    </p:animEffect>
                                  </p:childTnLst>
                                </p:cTn>
                              </p:par>
                            </p:childTnLst>
                          </p:cTn>
                        </p:par>
                        <p:par>
                          <p:cTn id="30" fill="hold">
                            <p:stCondLst>
                              <p:cond delay="2275"/>
                            </p:stCondLst>
                            <p:childTnLst>
                              <p:par>
                                <p:cTn id="31" presetID="53" presetClass="entr" presetSubtype="16" fill="hold" grpId="0" nodeType="afterEffect">
                                  <p:stCondLst>
                                    <p:cond delay="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p:cTn id="33"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20">
                                            <p:txEl>
                                              <p:pRg st="0" end="0"/>
                                            </p:txEl>
                                          </p:spTgt>
                                        </p:tgtEl>
                                      </p:cBhvr>
                                    </p:animEffect>
                                  </p:childTnLst>
                                </p:cTn>
                              </p:par>
                              <p:par>
                                <p:cTn id="36" presetID="53" presetClass="entr" presetSubtype="16" fill="hold" grpId="0" nodeType="withEffect">
                                  <p:stCondLst>
                                    <p:cond delay="100"/>
                                  </p:stCondLst>
                                  <p:childTnLst>
                                    <p:set>
                                      <p:cBhvr>
                                        <p:cTn id="37" dur="1" fill="hold">
                                          <p:stCondLst>
                                            <p:cond delay="0"/>
                                          </p:stCondLst>
                                        </p:cTn>
                                        <p:tgtEl>
                                          <p:spTgt spid="21">
                                            <p:txEl>
                                              <p:pRg st="0" end="0"/>
                                            </p:txEl>
                                          </p:spTgt>
                                        </p:tgtEl>
                                        <p:attrNameLst>
                                          <p:attrName>style.visibility</p:attrName>
                                        </p:attrNameLst>
                                      </p:cBhvr>
                                      <p:to>
                                        <p:strVal val="visible"/>
                                      </p:to>
                                    </p:set>
                                    <p:anim calcmode="lin" valueType="num">
                                      <p:cBhvr>
                                        <p:cTn id="38"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40"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build="p">
        <p:tmplLst>
          <p:tmpl lvl="1">
            <p:tnLst>
              <p:par>
                <p:cTn presetID="10" presetClass="entr" presetSubtype="0" fill="hold" nodeType="withEffect">
                  <p:stCondLst>
                    <p:cond delay="400"/>
                  </p:stCondLst>
                  <p:iterate type="wd">
                    <p:tmPct val="5000"/>
                  </p:iterate>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53" presetClass="entr" presetSubtype="16"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Effect transition="in" filter="fade">
                      <p:cBhvr>
                        <p:cTn dur="500"/>
                        <p:tgtEl>
                          <p:spTgt spid="20"/>
                        </p:tgtEl>
                      </p:cBhvr>
                    </p:animEffect>
                  </p:childTnLst>
                </p:cTn>
              </p:par>
            </p:tnLst>
          </p:tmpl>
        </p:tmplLst>
      </p:bldP>
      <p:bldP spid="21" grpId="0" build="p">
        <p:tmplLst>
          <p:tmpl lvl="1">
            <p:tnLst>
              <p:par>
                <p:cTn presetID="53" presetClass="entr" presetSubtype="16" fill="hold" nodeType="withEffect">
                  <p:stCondLst>
                    <p:cond delay="10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animBg="1"/>
      <p:bldP spid="23" grpId="0" animBg="1"/>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oel &amp; Doelstellingen">
    <p:bg>
      <p:bgPr>
        <a:solidFill>
          <a:schemeClr val="accent2"/>
        </a:solidFill>
        <a:effectLst/>
      </p:bgPr>
    </p:bg>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9B59B370-7A14-4E21-B0B9-73EDED373C94}"/>
              </a:ext>
            </a:extLst>
          </p:cNvPr>
          <p:cNvSpPr>
            <a:spLocks noGrp="1"/>
          </p:cNvSpPr>
          <p:nvPr>
            <p:ph type="ftr" sz="quarter" idx="11"/>
          </p:nvPr>
        </p:nvSpPr>
        <p:spPr/>
        <p:txBody>
          <a:bodyPr/>
          <a:lstStyle>
            <a:lvl1pPr>
              <a:defRPr>
                <a:solidFill>
                  <a:schemeClr val="bg1"/>
                </a:solidFill>
              </a:defRPr>
            </a:lvl1pPr>
          </a:lstStyle>
          <a:p>
            <a:endParaRPr lang="nl-BE"/>
          </a:p>
        </p:txBody>
      </p:sp>
      <p:sp>
        <p:nvSpPr>
          <p:cNvPr id="6" name="Tijdelijke aanduiding voor dianummer 5">
            <a:extLst>
              <a:ext uri="{FF2B5EF4-FFF2-40B4-BE49-F238E27FC236}">
                <a16:creationId xmlns:a16="http://schemas.microsoft.com/office/drawing/2014/main" id="{07B10F6A-E5A8-4073-BA1D-CB285F2FF267}"/>
              </a:ext>
            </a:extLst>
          </p:cNvPr>
          <p:cNvSpPr>
            <a:spLocks noGrp="1"/>
          </p:cNvSpPr>
          <p:nvPr>
            <p:ph type="sldNum" sz="quarter" idx="12"/>
          </p:nvPr>
        </p:nvSpPr>
        <p:spPr/>
        <p:txBody>
          <a:bodyPr/>
          <a:lstStyle>
            <a:lvl1pPr>
              <a:defRPr>
                <a:solidFill>
                  <a:schemeClr val="bg1"/>
                </a:solidFill>
              </a:defRPr>
            </a:lvl1pPr>
          </a:lstStyle>
          <a:p>
            <a:fld id="{FF88DA20-ED00-471C-9170-60F590CB400A}" type="slidenum">
              <a:rPr lang="nl-BE" smtClean="0"/>
              <a:pPr/>
              <a:t>‹#›</a:t>
            </a:fld>
            <a:endParaRPr lang="nl-BE"/>
          </a:p>
        </p:txBody>
      </p:sp>
      <p:sp>
        <p:nvSpPr>
          <p:cNvPr id="21" name="Rechthoekige driehoek 20">
            <a:extLst>
              <a:ext uri="{FF2B5EF4-FFF2-40B4-BE49-F238E27FC236}">
                <a16:creationId xmlns:a16="http://schemas.microsoft.com/office/drawing/2014/main" id="{59D4E89D-E1B0-42CA-B7C9-B61705D298B8}"/>
              </a:ext>
            </a:extLst>
          </p:cNvPr>
          <p:cNvSpPr/>
          <p:nvPr userDrawn="1"/>
        </p:nvSpPr>
        <p:spPr>
          <a:xfrm flipV="1">
            <a:off x="0" y="-1"/>
            <a:ext cx="3548050" cy="3547432"/>
          </a:xfrm>
          <a:prstGeom prst="rtTriangle">
            <a:avLst/>
          </a:prstGeom>
          <a:solidFill>
            <a:schemeClr val="accent2">
              <a:lumMod val="75000"/>
              <a:alpha val="30000"/>
            </a:schemeClr>
          </a:solidFill>
        </p:spPr>
        <p:txBody>
          <a:bodyPr wrap="square" lIns="0" tIns="0" rIns="0" bIns="0" rtlCol="0" anchor="ctr">
            <a:noAutofit/>
          </a:bodyPr>
          <a:lstStyle/>
          <a:p>
            <a:pPr algn="l"/>
            <a:endParaRPr lang="nl-BE" sz="1600" b="1" dirty="0" err="1">
              <a:latin typeface="+mj-lt"/>
            </a:endParaRPr>
          </a:p>
        </p:txBody>
      </p:sp>
      <p:sp>
        <p:nvSpPr>
          <p:cNvPr id="24" name="Gedeeltelijke cirkel 23">
            <a:extLst>
              <a:ext uri="{FF2B5EF4-FFF2-40B4-BE49-F238E27FC236}">
                <a16:creationId xmlns:a16="http://schemas.microsoft.com/office/drawing/2014/main" id="{1E6B0ED3-9A30-46EC-AA0B-E59F3A50AC70}"/>
              </a:ext>
            </a:extLst>
          </p:cNvPr>
          <p:cNvSpPr/>
          <p:nvPr userDrawn="1"/>
        </p:nvSpPr>
        <p:spPr>
          <a:xfrm>
            <a:off x="11439017" y="2676017"/>
            <a:ext cx="1505966" cy="1505966"/>
          </a:xfrm>
          <a:prstGeom prst="pie">
            <a:avLst>
              <a:gd name="adj1" fmla="val 5397516"/>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lvl1pPr>
              <a:defRPr>
                <a:solidFill>
                  <a:schemeClr val="bg1"/>
                </a:solidFill>
              </a:defRPr>
            </a:lvl1p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58813" y="228154"/>
            <a:ext cx="3714750" cy="365125"/>
          </a:xfrm>
        </p:spPr>
        <p:txBody>
          <a:bodyPr anchor="b" anchorCtr="0"/>
          <a:lstStyle>
            <a:lvl1pPr marL="0" indent="0">
              <a:buNone/>
              <a:defRPr sz="1400" b="1">
                <a:solidFill>
                  <a:schemeClr val="bg1"/>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7" name="Gelijkbenige driehoek 16">
            <a:extLst>
              <a:ext uri="{FF2B5EF4-FFF2-40B4-BE49-F238E27FC236}">
                <a16:creationId xmlns:a16="http://schemas.microsoft.com/office/drawing/2014/main" id="{2F9F5A7B-25BB-4ADD-8F34-A3B0D0A2A8FB}"/>
              </a:ext>
            </a:extLst>
          </p:cNvPr>
          <p:cNvSpPr/>
          <p:nvPr userDrawn="1"/>
        </p:nvSpPr>
        <p:spPr>
          <a:xfrm rot="16200000">
            <a:off x="11475085"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15" name="TextBox 2">
            <a:extLst>
              <a:ext uri="{FF2B5EF4-FFF2-40B4-BE49-F238E27FC236}">
                <a16:creationId xmlns:a16="http://schemas.microsoft.com/office/drawing/2014/main" id="{043BDCB5-BD1A-41C3-9154-7CCAD0EF1C01}"/>
              </a:ext>
            </a:extLst>
          </p:cNvPr>
          <p:cNvSpPr txBox="1"/>
          <p:nvPr userDrawn="1"/>
        </p:nvSpPr>
        <p:spPr>
          <a:xfrm>
            <a:off x="661256" y="1314280"/>
            <a:ext cx="5328414" cy="492443"/>
          </a:xfrm>
          <a:prstGeom prst="rect">
            <a:avLst/>
          </a:prstGeom>
          <a:noFill/>
        </p:spPr>
        <p:txBody>
          <a:bodyPr wrap="square" rtlCol="0">
            <a:spAutoFit/>
          </a:bodyPr>
          <a:lstStyle/>
          <a:p>
            <a:r>
              <a:rPr lang="nl-BE" sz="2600" b="1" kern="1200" dirty="0" err="1">
                <a:solidFill>
                  <a:schemeClr val="tx1"/>
                </a:solidFill>
                <a:latin typeface="+mj-lt"/>
                <a:ea typeface="+mj-ea"/>
                <a:cs typeface="+mj-cs"/>
              </a:rPr>
              <a:t>Aims</a:t>
            </a:r>
            <a:r>
              <a:rPr lang="nl-BE" sz="2600" b="1" kern="1200" dirty="0">
                <a:solidFill>
                  <a:schemeClr val="tx1"/>
                </a:solidFill>
                <a:latin typeface="+mj-lt"/>
                <a:ea typeface="+mj-ea"/>
                <a:cs typeface="+mj-cs"/>
              </a:rPr>
              <a:t> </a:t>
            </a:r>
          </a:p>
        </p:txBody>
      </p:sp>
      <p:sp>
        <p:nvSpPr>
          <p:cNvPr id="22" name="TextBox 15">
            <a:extLst>
              <a:ext uri="{FF2B5EF4-FFF2-40B4-BE49-F238E27FC236}">
                <a16:creationId xmlns:a16="http://schemas.microsoft.com/office/drawing/2014/main" id="{04A9DD89-BAB3-4F6B-A161-A64BE0B2C33C}"/>
              </a:ext>
            </a:extLst>
          </p:cNvPr>
          <p:cNvSpPr txBox="1"/>
          <p:nvPr userDrawn="1"/>
        </p:nvSpPr>
        <p:spPr>
          <a:xfrm>
            <a:off x="661256" y="3790989"/>
            <a:ext cx="5328414" cy="492443"/>
          </a:xfrm>
          <a:prstGeom prst="rect">
            <a:avLst/>
          </a:prstGeom>
          <a:noFill/>
        </p:spPr>
        <p:txBody>
          <a:bodyPr wrap="square" rtlCol="0">
            <a:spAutoFit/>
          </a:bodyPr>
          <a:lstStyle/>
          <a:p>
            <a:r>
              <a:rPr lang="nl-BE" sz="2600" b="1" kern="1200" dirty="0" err="1">
                <a:solidFill>
                  <a:schemeClr val="tx1"/>
                </a:solidFill>
                <a:latin typeface="+mj-lt"/>
                <a:ea typeface="+mj-ea"/>
                <a:cs typeface="+mj-cs"/>
              </a:rPr>
              <a:t>Objectives</a:t>
            </a:r>
            <a:endParaRPr lang="nl-BE" sz="2600" b="1" kern="1200" dirty="0">
              <a:solidFill>
                <a:schemeClr val="tx1"/>
              </a:solidFill>
              <a:latin typeface="+mj-lt"/>
              <a:ea typeface="+mj-ea"/>
              <a:cs typeface="+mj-cs"/>
            </a:endParaRPr>
          </a:p>
        </p:txBody>
      </p:sp>
      <p:sp>
        <p:nvSpPr>
          <p:cNvPr id="23" name="Tijdelijke aanduiding voor inhoud 3">
            <a:extLst>
              <a:ext uri="{FF2B5EF4-FFF2-40B4-BE49-F238E27FC236}">
                <a16:creationId xmlns:a16="http://schemas.microsoft.com/office/drawing/2014/main" id="{F5F0EF56-0F19-4F86-B26A-8CCBD5CE206B}"/>
              </a:ext>
            </a:extLst>
          </p:cNvPr>
          <p:cNvSpPr>
            <a:spLocks noGrp="1"/>
          </p:cNvSpPr>
          <p:nvPr>
            <p:ph sz="quarter" idx="14"/>
          </p:nvPr>
        </p:nvSpPr>
        <p:spPr>
          <a:xfrm>
            <a:off x="1063625" y="4265748"/>
            <a:ext cx="10496550" cy="17699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6" name="Tijdelijke aanduiding voor inhoud 3">
            <a:extLst>
              <a:ext uri="{FF2B5EF4-FFF2-40B4-BE49-F238E27FC236}">
                <a16:creationId xmlns:a16="http://schemas.microsoft.com/office/drawing/2014/main" id="{77340A5B-41D8-42A3-B250-F94245EF4F1B}"/>
              </a:ext>
            </a:extLst>
          </p:cNvPr>
          <p:cNvSpPr>
            <a:spLocks noGrp="1"/>
          </p:cNvSpPr>
          <p:nvPr>
            <p:ph sz="quarter" idx="15"/>
          </p:nvPr>
        </p:nvSpPr>
        <p:spPr>
          <a:xfrm>
            <a:off x="1063625" y="1809176"/>
            <a:ext cx="10496550" cy="17699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314331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Grafiek en titel en inhoud">
    <p:bg>
      <p:bgPr>
        <a:solidFill>
          <a:schemeClr val="bg1"/>
        </a:solidFill>
        <a:effectLst/>
      </p:bgPr>
    </p:b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C69D467-5BA6-489C-BF11-65D772B5B4E7}"/>
              </a:ext>
            </a:extLst>
          </p:cNvPr>
          <p:cNvSpPr>
            <a:spLocks noGrp="1"/>
          </p:cNvSpPr>
          <p:nvPr>
            <p:ph type="title" hasCustomPrompt="1"/>
          </p:nvPr>
        </p:nvSpPr>
        <p:spPr/>
        <p:txBody>
          <a:bodyPr/>
          <a:lstStyle/>
          <a:p>
            <a:r>
              <a:rPr lang="nl-NL" dirty="0"/>
              <a:t>KLIK OM STIJL TE BEWERKEN</a:t>
            </a:r>
            <a:endParaRPr lang="nl-BE" dirty="0"/>
          </a:p>
        </p:txBody>
      </p:sp>
      <p:sp>
        <p:nvSpPr>
          <p:cNvPr id="11" name="Tijdelijke aanduiding voor tekst 7">
            <a:extLst>
              <a:ext uri="{FF2B5EF4-FFF2-40B4-BE49-F238E27FC236}">
                <a16:creationId xmlns:a16="http://schemas.microsoft.com/office/drawing/2014/main" id="{602B1D0A-36A5-4B59-853B-DAA887AFB607}"/>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3" name="Tijdelijke aanduiding voor grafiek 12">
            <a:extLst>
              <a:ext uri="{FF2B5EF4-FFF2-40B4-BE49-F238E27FC236}">
                <a16:creationId xmlns:a16="http://schemas.microsoft.com/office/drawing/2014/main" id="{FF732A83-4257-4217-8FBA-FB64E0127205}"/>
              </a:ext>
            </a:extLst>
          </p:cNvPr>
          <p:cNvSpPr>
            <a:spLocks noGrp="1"/>
          </p:cNvSpPr>
          <p:nvPr>
            <p:ph type="chart" sz="quarter" idx="14"/>
          </p:nvPr>
        </p:nvSpPr>
        <p:spPr>
          <a:xfrm>
            <a:off x="665815" y="1531344"/>
            <a:ext cx="6131495" cy="4375743"/>
          </a:xfrm>
        </p:spPr>
        <p:txBody>
          <a:bodyPr anchor="ctr"/>
          <a:lstStyle>
            <a:lvl1pPr marL="0" indent="0" algn="ctr">
              <a:buNone/>
              <a:defRPr/>
            </a:lvl1pPr>
          </a:lstStyle>
          <a:p>
            <a:endParaRPr lang="nl-BE"/>
          </a:p>
        </p:txBody>
      </p:sp>
      <p:sp>
        <p:nvSpPr>
          <p:cNvPr id="14" name="Tijdelijke aanduiding voor tekst 13">
            <a:extLst>
              <a:ext uri="{FF2B5EF4-FFF2-40B4-BE49-F238E27FC236}">
                <a16:creationId xmlns:a16="http://schemas.microsoft.com/office/drawing/2014/main" id="{0FB20BC3-2302-4A5C-AC44-6FFCFF5D7D2E}"/>
              </a:ext>
            </a:extLst>
          </p:cNvPr>
          <p:cNvSpPr>
            <a:spLocks noGrp="1"/>
          </p:cNvSpPr>
          <p:nvPr>
            <p:ph type="body" sz="quarter" idx="16"/>
          </p:nvPr>
        </p:nvSpPr>
        <p:spPr>
          <a:xfrm>
            <a:off x="6985000" y="2589213"/>
            <a:ext cx="4548188" cy="3317875"/>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2" name="Vrije vorm: vorm 11">
            <a:extLst>
              <a:ext uri="{FF2B5EF4-FFF2-40B4-BE49-F238E27FC236}">
                <a16:creationId xmlns:a16="http://schemas.microsoft.com/office/drawing/2014/main" id="{8F0D13DD-F9DE-4E70-8ACC-A95ACBE245D3}"/>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2"/>
          </a:solidFill>
          <a:ln>
            <a:noFill/>
          </a:ln>
        </p:spPr>
        <p:txBody>
          <a:bodyPr wrap="square" lIns="0" tIns="0" rIns="0" bIns="0" rtlCol="0" anchor="ctr">
            <a:noAutofit/>
          </a:bodyPr>
          <a:lstStyle/>
          <a:p>
            <a:pPr algn="l"/>
            <a:endParaRPr lang="nl-BE" sz="1600" b="1" dirty="0" err="1">
              <a:latin typeface="+mj-lt"/>
            </a:endParaRPr>
          </a:p>
        </p:txBody>
      </p:sp>
      <p:sp>
        <p:nvSpPr>
          <p:cNvPr id="15" name="Tijdelijke aanduiding voor tekst 4">
            <a:extLst>
              <a:ext uri="{FF2B5EF4-FFF2-40B4-BE49-F238E27FC236}">
                <a16:creationId xmlns:a16="http://schemas.microsoft.com/office/drawing/2014/main" id="{2ACCE128-52D5-4E98-842C-811D83E21538}"/>
              </a:ext>
            </a:extLst>
          </p:cNvPr>
          <p:cNvSpPr>
            <a:spLocks noGrp="1"/>
          </p:cNvSpPr>
          <p:nvPr>
            <p:ph type="body" sz="quarter" idx="15" hasCustomPrompt="1"/>
          </p:nvPr>
        </p:nvSpPr>
        <p:spPr>
          <a:xfrm>
            <a:off x="6985000" y="1531345"/>
            <a:ext cx="4541838" cy="900570"/>
          </a:xfrm>
          <a:noFill/>
          <a:ln>
            <a:noFill/>
          </a:ln>
        </p:spPr>
        <p:txBody>
          <a:bodyPr anchor="ctr" anchorCtr="0"/>
          <a:lstStyle>
            <a:lvl1pPr marL="0" indent="0" algn="ctr">
              <a:buNone/>
              <a:defRPr sz="2800" b="1">
                <a:solidFill>
                  <a:schemeClr val="tx1"/>
                </a:solidFill>
              </a:defRPr>
            </a:lvl1pPr>
          </a:lstStyle>
          <a:p>
            <a:pPr lvl="0"/>
            <a:r>
              <a:rPr lang="nl-BE" dirty="0"/>
              <a:t>Klik om stijl te bewerken</a:t>
            </a:r>
            <a:endParaRPr lang="nl-NL" dirty="0"/>
          </a:p>
        </p:txBody>
      </p:sp>
      <p:cxnSp>
        <p:nvCxnSpPr>
          <p:cNvPr id="16" name="Rechte verbindingslijn 15">
            <a:extLst>
              <a:ext uri="{FF2B5EF4-FFF2-40B4-BE49-F238E27FC236}">
                <a16:creationId xmlns:a16="http://schemas.microsoft.com/office/drawing/2014/main" id="{45B9755F-DCD9-45F0-A424-15D1E2B10C46}"/>
              </a:ext>
            </a:extLst>
          </p:cNvPr>
          <p:cNvCxnSpPr>
            <a:cxnSpLocks/>
          </p:cNvCxnSpPr>
          <p:nvPr userDrawn="1"/>
        </p:nvCxnSpPr>
        <p:spPr>
          <a:xfrm>
            <a:off x="6985000" y="2509736"/>
            <a:ext cx="4548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jdelijke aanduiding voor voettekst 4">
            <a:extLst>
              <a:ext uri="{FF2B5EF4-FFF2-40B4-BE49-F238E27FC236}">
                <a16:creationId xmlns:a16="http://schemas.microsoft.com/office/drawing/2014/main" id="{2A02CBFC-768D-4549-AF49-4334CA912216}"/>
              </a:ext>
            </a:extLst>
          </p:cNvPr>
          <p:cNvSpPr>
            <a:spLocks noGrp="1"/>
          </p:cNvSpPr>
          <p:nvPr>
            <p:ph type="ftr" sz="quarter" idx="17"/>
          </p:nvPr>
        </p:nvSpPr>
        <p:spPr/>
        <p:txBody>
          <a:bodyPr/>
          <a:lstStyle/>
          <a:p>
            <a:endParaRPr lang="nl-BE" dirty="0"/>
          </a:p>
        </p:txBody>
      </p:sp>
      <p:sp>
        <p:nvSpPr>
          <p:cNvPr id="6" name="Tijdelijke aanduiding voor dianummer 5">
            <a:extLst>
              <a:ext uri="{FF2B5EF4-FFF2-40B4-BE49-F238E27FC236}">
                <a16:creationId xmlns:a16="http://schemas.microsoft.com/office/drawing/2014/main" id="{5D452F8F-4AE3-478B-8A81-EB616DA75CBD}"/>
              </a:ext>
            </a:extLst>
          </p:cNvPr>
          <p:cNvSpPr>
            <a:spLocks noGrp="1"/>
          </p:cNvSpPr>
          <p:nvPr>
            <p:ph type="sldNum" sz="quarter" idx="18"/>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194013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fbeelding en titel en inhoud">
    <p:bg>
      <p:bgPr>
        <a:solidFill>
          <a:schemeClr val="bg1"/>
        </a:solidFill>
        <a:effectLst/>
      </p:bgPr>
    </p:b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C69D467-5BA6-489C-BF11-65D772B5B4E7}"/>
              </a:ext>
            </a:extLst>
          </p:cNvPr>
          <p:cNvSpPr>
            <a:spLocks noGrp="1"/>
          </p:cNvSpPr>
          <p:nvPr>
            <p:ph type="title" hasCustomPrompt="1"/>
          </p:nvPr>
        </p:nvSpPr>
        <p:spPr/>
        <p:txBody>
          <a:bodyPr/>
          <a:lstStyle/>
          <a:p>
            <a:r>
              <a:rPr lang="nl-NL" dirty="0"/>
              <a:t>KLIK OM STIJL TE BEWERKEN</a:t>
            </a:r>
            <a:endParaRPr lang="nl-BE" dirty="0"/>
          </a:p>
        </p:txBody>
      </p:sp>
      <p:sp>
        <p:nvSpPr>
          <p:cNvPr id="11" name="Tijdelijke aanduiding voor tekst 7">
            <a:extLst>
              <a:ext uri="{FF2B5EF4-FFF2-40B4-BE49-F238E27FC236}">
                <a16:creationId xmlns:a16="http://schemas.microsoft.com/office/drawing/2014/main" id="{602B1D0A-36A5-4B59-853B-DAA887AFB607}"/>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4" name="Tijdelijke aanduiding voor tekst 13">
            <a:extLst>
              <a:ext uri="{FF2B5EF4-FFF2-40B4-BE49-F238E27FC236}">
                <a16:creationId xmlns:a16="http://schemas.microsoft.com/office/drawing/2014/main" id="{0FB20BC3-2302-4A5C-AC44-6FFCFF5D7D2E}"/>
              </a:ext>
            </a:extLst>
          </p:cNvPr>
          <p:cNvSpPr>
            <a:spLocks noGrp="1"/>
          </p:cNvSpPr>
          <p:nvPr>
            <p:ph type="body" sz="quarter" idx="16"/>
          </p:nvPr>
        </p:nvSpPr>
        <p:spPr>
          <a:xfrm>
            <a:off x="6985000" y="2589213"/>
            <a:ext cx="4548188" cy="3317875"/>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2" name="Vrije vorm: vorm 11">
            <a:extLst>
              <a:ext uri="{FF2B5EF4-FFF2-40B4-BE49-F238E27FC236}">
                <a16:creationId xmlns:a16="http://schemas.microsoft.com/office/drawing/2014/main" id="{8F0D13DD-F9DE-4E70-8ACC-A95ACBE245D3}"/>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2"/>
          </a:solidFill>
          <a:ln>
            <a:noFill/>
          </a:ln>
        </p:spPr>
        <p:txBody>
          <a:bodyPr wrap="square" lIns="0" tIns="0" rIns="0" bIns="0" rtlCol="0" anchor="ctr">
            <a:noAutofit/>
          </a:bodyPr>
          <a:lstStyle/>
          <a:p>
            <a:pPr algn="l"/>
            <a:endParaRPr lang="nl-BE" sz="1600" b="1" dirty="0" err="1">
              <a:latin typeface="+mj-lt"/>
            </a:endParaRPr>
          </a:p>
        </p:txBody>
      </p:sp>
      <p:sp>
        <p:nvSpPr>
          <p:cNvPr id="15" name="Tijdelijke aanduiding voor afbeelding 8">
            <a:extLst>
              <a:ext uri="{FF2B5EF4-FFF2-40B4-BE49-F238E27FC236}">
                <a16:creationId xmlns:a16="http://schemas.microsoft.com/office/drawing/2014/main" id="{55C8CA81-58EC-4093-B044-A99021C33B56}"/>
              </a:ext>
            </a:extLst>
          </p:cNvPr>
          <p:cNvSpPr>
            <a:spLocks noGrp="1"/>
          </p:cNvSpPr>
          <p:nvPr>
            <p:ph type="pic" sz="quarter" idx="14"/>
          </p:nvPr>
        </p:nvSpPr>
        <p:spPr>
          <a:xfrm>
            <a:off x="665815" y="1531344"/>
            <a:ext cx="6068813" cy="4375743"/>
          </a:xfrm>
          <a:solidFill>
            <a:schemeClr val="bg1">
              <a:lumMod val="95000"/>
            </a:schemeClr>
          </a:solidFill>
        </p:spPr>
        <p:txBody>
          <a:bodyPr anchor="ctr"/>
          <a:lstStyle>
            <a:lvl1pPr marL="0" indent="0" algn="ctr">
              <a:buNone/>
              <a:defRPr baseline="-25000"/>
            </a:lvl1pPr>
          </a:lstStyle>
          <a:p>
            <a:endParaRPr lang="nl-BE"/>
          </a:p>
        </p:txBody>
      </p:sp>
      <p:sp>
        <p:nvSpPr>
          <p:cNvPr id="13" name="Tijdelijke aanduiding voor tekst 4">
            <a:extLst>
              <a:ext uri="{FF2B5EF4-FFF2-40B4-BE49-F238E27FC236}">
                <a16:creationId xmlns:a16="http://schemas.microsoft.com/office/drawing/2014/main" id="{08552219-A87D-404B-87E2-8B844996344A}"/>
              </a:ext>
            </a:extLst>
          </p:cNvPr>
          <p:cNvSpPr>
            <a:spLocks noGrp="1"/>
          </p:cNvSpPr>
          <p:nvPr>
            <p:ph type="body" sz="quarter" idx="15" hasCustomPrompt="1"/>
          </p:nvPr>
        </p:nvSpPr>
        <p:spPr>
          <a:xfrm>
            <a:off x="6985000" y="1531345"/>
            <a:ext cx="4541838" cy="900570"/>
          </a:xfrm>
          <a:noFill/>
          <a:ln>
            <a:noFill/>
          </a:ln>
        </p:spPr>
        <p:txBody>
          <a:bodyPr anchor="ctr" anchorCtr="0"/>
          <a:lstStyle>
            <a:lvl1pPr marL="0" indent="0" algn="ctr">
              <a:buNone/>
              <a:defRPr sz="2800" b="1">
                <a:solidFill>
                  <a:schemeClr val="tx1"/>
                </a:solidFill>
              </a:defRPr>
            </a:lvl1pPr>
          </a:lstStyle>
          <a:p>
            <a:pPr lvl="0"/>
            <a:r>
              <a:rPr lang="nl-BE" dirty="0"/>
              <a:t>Klik om stijl te bewerken</a:t>
            </a:r>
            <a:endParaRPr lang="nl-NL" dirty="0"/>
          </a:p>
        </p:txBody>
      </p:sp>
      <p:cxnSp>
        <p:nvCxnSpPr>
          <p:cNvPr id="16" name="Rechte verbindingslijn 15">
            <a:extLst>
              <a:ext uri="{FF2B5EF4-FFF2-40B4-BE49-F238E27FC236}">
                <a16:creationId xmlns:a16="http://schemas.microsoft.com/office/drawing/2014/main" id="{0C85834B-EBBE-4DE9-A96F-6B472B3A1941}"/>
              </a:ext>
            </a:extLst>
          </p:cNvPr>
          <p:cNvCxnSpPr>
            <a:cxnSpLocks/>
          </p:cNvCxnSpPr>
          <p:nvPr userDrawn="1"/>
        </p:nvCxnSpPr>
        <p:spPr>
          <a:xfrm>
            <a:off x="6985000" y="2509736"/>
            <a:ext cx="4548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jdelijke aanduiding voor voettekst 4">
            <a:extLst>
              <a:ext uri="{FF2B5EF4-FFF2-40B4-BE49-F238E27FC236}">
                <a16:creationId xmlns:a16="http://schemas.microsoft.com/office/drawing/2014/main" id="{CA87B652-C179-41B1-9D8B-2CE1527C24BD}"/>
              </a:ext>
            </a:extLst>
          </p:cNvPr>
          <p:cNvSpPr>
            <a:spLocks noGrp="1"/>
          </p:cNvSpPr>
          <p:nvPr>
            <p:ph type="ftr" sz="quarter" idx="17"/>
          </p:nvPr>
        </p:nvSpPr>
        <p:spPr/>
        <p:txBody>
          <a:bodyPr/>
          <a:lstStyle/>
          <a:p>
            <a:endParaRPr lang="nl-BE" dirty="0"/>
          </a:p>
        </p:txBody>
      </p:sp>
      <p:sp>
        <p:nvSpPr>
          <p:cNvPr id="6" name="Tijdelijke aanduiding voor dianummer 5">
            <a:extLst>
              <a:ext uri="{FF2B5EF4-FFF2-40B4-BE49-F238E27FC236}">
                <a16:creationId xmlns:a16="http://schemas.microsoft.com/office/drawing/2014/main" id="{789D3D97-067A-4A71-8C62-AA087F28C721}"/>
              </a:ext>
            </a:extLst>
          </p:cNvPr>
          <p:cNvSpPr>
            <a:spLocks noGrp="1"/>
          </p:cNvSpPr>
          <p:nvPr>
            <p:ph type="sldNum" sz="quarter" idx="18"/>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121043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Grafiek en titel">
    <p:bg>
      <p:bgPr>
        <a:solidFill>
          <a:schemeClr val="bg1"/>
        </a:solidFill>
        <a:effectLst/>
      </p:bgPr>
    </p:b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C69D467-5BA6-489C-BF11-65D772B5B4E7}"/>
              </a:ext>
            </a:extLst>
          </p:cNvPr>
          <p:cNvSpPr>
            <a:spLocks noGrp="1"/>
          </p:cNvSpPr>
          <p:nvPr>
            <p:ph type="title" hasCustomPrompt="1"/>
          </p:nvPr>
        </p:nvSpPr>
        <p:spPr/>
        <p:txBody>
          <a:bodyPr/>
          <a:lstStyle/>
          <a:p>
            <a:r>
              <a:rPr lang="nl-NL" dirty="0"/>
              <a:t>KLIK OM STIJL TE BEWERKEN</a:t>
            </a:r>
            <a:endParaRPr lang="nl-BE" dirty="0"/>
          </a:p>
        </p:txBody>
      </p:sp>
      <p:sp>
        <p:nvSpPr>
          <p:cNvPr id="11" name="Tijdelijke aanduiding voor tekst 7">
            <a:extLst>
              <a:ext uri="{FF2B5EF4-FFF2-40B4-BE49-F238E27FC236}">
                <a16:creationId xmlns:a16="http://schemas.microsoft.com/office/drawing/2014/main" id="{602B1D0A-36A5-4B59-853B-DAA887AFB607}"/>
              </a:ext>
            </a:extLst>
          </p:cNvPr>
          <p:cNvSpPr>
            <a:spLocks noGrp="1"/>
          </p:cNvSpPr>
          <p:nvPr>
            <p:ph type="body" sz="quarter" idx="13" hasCustomPrompt="1"/>
          </p:nvPr>
        </p:nvSpPr>
        <p:spPr>
          <a:xfrm>
            <a:off x="658813"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3" name="Tijdelijke aanduiding voor grafiek 12">
            <a:extLst>
              <a:ext uri="{FF2B5EF4-FFF2-40B4-BE49-F238E27FC236}">
                <a16:creationId xmlns:a16="http://schemas.microsoft.com/office/drawing/2014/main" id="{FF732A83-4257-4217-8FBA-FB64E0127205}"/>
              </a:ext>
            </a:extLst>
          </p:cNvPr>
          <p:cNvSpPr>
            <a:spLocks noGrp="1"/>
          </p:cNvSpPr>
          <p:nvPr>
            <p:ph type="chart" sz="quarter" idx="14"/>
          </p:nvPr>
        </p:nvSpPr>
        <p:spPr>
          <a:xfrm>
            <a:off x="665816" y="1498294"/>
            <a:ext cx="10867372" cy="4408794"/>
          </a:xfrm>
        </p:spPr>
        <p:txBody>
          <a:bodyPr anchor="ctr"/>
          <a:lstStyle>
            <a:lvl1pPr marL="0" indent="0" algn="ctr">
              <a:buNone/>
              <a:defRPr/>
            </a:lvl1pPr>
          </a:lstStyle>
          <a:p>
            <a:endParaRPr lang="nl-BE"/>
          </a:p>
        </p:txBody>
      </p:sp>
      <p:sp>
        <p:nvSpPr>
          <p:cNvPr id="14" name="Vrije vorm: vorm 13">
            <a:extLst>
              <a:ext uri="{FF2B5EF4-FFF2-40B4-BE49-F238E27FC236}">
                <a16:creationId xmlns:a16="http://schemas.microsoft.com/office/drawing/2014/main" id="{19BCA55B-917B-457E-9A4C-ED64BF1386CD}"/>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2"/>
          </a:solidFill>
          <a:ln>
            <a:noFill/>
          </a:ln>
        </p:spPr>
        <p:txBody>
          <a:bodyPr wrap="square" lIns="0" tIns="0" rIns="0" bIns="0" rtlCol="0" anchor="ctr">
            <a:noAutofit/>
          </a:bodyPr>
          <a:lstStyle/>
          <a:p>
            <a:pPr algn="l"/>
            <a:endParaRPr lang="nl-BE" sz="1600" b="1" dirty="0" err="1">
              <a:latin typeface="+mj-lt"/>
            </a:endParaRPr>
          </a:p>
        </p:txBody>
      </p:sp>
      <p:sp>
        <p:nvSpPr>
          <p:cNvPr id="5" name="Tijdelijke aanduiding voor voettekst 4">
            <a:extLst>
              <a:ext uri="{FF2B5EF4-FFF2-40B4-BE49-F238E27FC236}">
                <a16:creationId xmlns:a16="http://schemas.microsoft.com/office/drawing/2014/main" id="{80A4908D-7D44-44DB-B8D1-79484C074346}"/>
              </a:ext>
            </a:extLst>
          </p:cNvPr>
          <p:cNvSpPr>
            <a:spLocks noGrp="1"/>
          </p:cNvSpPr>
          <p:nvPr>
            <p:ph type="ftr" sz="quarter" idx="15"/>
          </p:nvPr>
        </p:nvSpPr>
        <p:spPr/>
        <p:txBody>
          <a:bodyPr/>
          <a:lstStyle/>
          <a:p>
            <a:endParaRPr lang="nl-BE" dirty="0"/>
          </a:p>
        </p:txBody>
      </p:sp>
      <p:sp>
        <p:nvSpPr>
          <p:cNvPr id="6" name="Tijdelijke aanduiding voor dianummer 5">
            <a:extLst>
              <a:ext uri="{FF2B5EF4-FFF2-40B4-BE49-F238E27FC236}">
                <a16:creationId xmlns:a16="http://schemas.microsoft.com/office/drawing/2014/main" id="{29ADE916-9761-47D4-B608-537BE8F2C9F8}"/>
              </a:ext>
            </a:extLst>
          </p:cNvPr>
          <p:cNvSpPr>
            <a:spLocks noGrp="1"/>
          </p:cNvSpPr>
          <p:nvPr>
            <p:ph type="sldNum" sz="quarter" idx="16"/>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346223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BCCE59-2411-4F31-B2FA-A0E3C2D3F77D}"/>
              </a:ext>
            </a:extLst>
          </p:cNvPr>
          <p:cNvSpPr>
            <a:spLocks noGrp="1"/>
          </p:cNvSpPr>
          <p:nvPr>
            <p:ph type="title"/>
          </p:nvPr>
        </p:nvSpPr>
        <p:spPr/>
        <p:txBody>
          <a:bodyPr/>
          <a:lstStyle/>
          <a:p>
            <a:r>
              <a:rPr lang="nl-NL"/>
              <a:t>Klik om stijl te bewerken</a:t>
            </a:r>
            <a:endParaRPr lang="nl-BE"/>
          </a:p>
        </p:txBody>
      </p:sp>
      <p:sp>
        <p:nvSpPr>
          <p:cNvPr id="6" name="Tijdelijke aanduiding voor tekst 7">
            <a:extLst>
              <a:ext uri="{FF2B5EF4-FFF2-40B4-BE49-F238E27FC236}">
                <a16:creationId xmlns:a16="http://schemas.microsoft.com/office/drawing/2014/main" id="{591161BA-2045-41AE-B361-A0AB563B5754}"/>
              </a:ext>
            </a:extLst>
          </p:cNvPr>
          <p:cNvSpPr>
            <a:spLocks noGrp="1"/>
          </p:cNvSpPr>
          <p:nvPr>
            <p:ph type="body" sz="quarter" idx="13" hasCustomPrompt="1"/>
          </p:nvPr>
        </p:nvSpPr>
        <p:spPr>
          <a:xfrm>
            <a:off x="658813"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7" name="Vrije vorm: vorm 6">
            <a:extLst>
              <a:ext uri="{FF2B5EF4-FFF2-40B4-BE49-F238E27FC236}">
                <a16:creationId xmlns:a16="http://schemas.microsoft.com/office/drawing/2014/main" id="{8629DF39-7CF5-4A34-BC4F-19CB67A70796}"/>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2"/>
          </a:solidFill>
          <a:ln>
            <a:noFill/>
          </a:ln>
        </p:spPr>
        <p:txBody>
          <a:bodyPr wrap="square" lIns="0" tIns="0" rIns="0" bIns="0" rtlCol="0" anchor="ctr">
            <a:noAutofit/>
          </a:bodyPr>
          <a:lstStyle/>
          <a:p>
            <a:pPr algn="l"/>
            <a:endParaRPr lang="nl-BE" sz="1600" b="1" dirty="0" err="1">
              <a:latin typeface="+mj-lt"/>
            </a:endParaRPr>
          </a:p>
        </p:txBody>
      </p:sp>
      <p:sp>
        <p:nvSpPr>
          <p:cNvPr id="11" name="Tijdelijke aanduiding voor voettekst 10">
            <a:extLst>
              <a:ext uri="{FF2B5EF4-FFF2-40B4-BE49-F238E27FC236}">
                <a16:creationId xmlns:a16="http://schemas.microsoft.com/office/drawing/2014/main" id="{1981B304-819B-431F-B3C9-3DDC3FCC2A8E}"/>
              </a:ext>
            </a:extLst>
          </p:cNvPr>
          <p:cNvSpPr>
            <a:spLocks noGrp="1"/>
          </p:cNvSpPr>
          <p:nvPr>
            <p:ph type="ftr" sz="quarter" idx="14"/>
          </p:nvPr>
        </p:nvSpPr>
        <p:spPr/>
        <p:txBody>
          <a:bodyPr/>
          <a:lstStyle/>
          <a:p>
            <a:endParaRPr lang="nl-BE" dirty="0"/>
          </a:p>
        </p:txBody>
      </p:sp>
      <p:sp>
        <p:nvSpPr>
          <p:cNvPr id="12" name="Tijdelijke aanduiding voor dianummer 11">
            <a:extLst>
              <a:ext uri="{FF2B5EF4-FFF2-40B4-BE49-F238E27FC236}">
                <a16:creationId xmlns:a16="http://schemas.microsoft.com/office/drawing/2014/main" id="{1C215D42-567A-4945-A22D-A9379872BF78}"/>
              </a:ext>
            </a:extLst>
          </p:cNvPr>
          <p:cNvSpPr>
            <a:spLocks noGrp="1"/>
          </p:cNvSpPr>
          <p:nvPr>
            <p:ph type="sldNum" sz="quarter" idx="15"/>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37467546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Recapslide (3)">
    <p:bg>
      <p:bgPr>
        <a:solidFill>
          <a:schemeClr val="accent2"/>
        </a:solidFill>
        <a:effectLst/>
      </p:bgPr>
    </p:bg>
    <p:spTree>
      <p:nvGrpSpPr>
        <p:cNvPr id="1" name=""/>
        <p:cNvGrpSpPr/>
        <p:nvPr/>
      </p:nvGrpSpPr>
      <p:grpSpPr>
        <a:xfrm>
          <a:off x="0" y="0"/>
          <a:ext cx="0" cy="0"/>
          <a:chOff x="0" y="0"/>
          <a:chExt cx="0" cy="0"/>
        </a:xfrm>
      </p:grpSpPr>
      <p:sp>
        <p:nvSpPr>
          <p:cNvPr id="21" name="Rechthoekige driehoek 20">
            <a:extLst>
              <a:ext uri="{FF2B5EF4-FFF2-40B4-BE49-F238E27FC236}">
                <a16:creationId xmlns:a16="http://schemas.microsoft.com/office/drawing/2014/main" id="{59D4E89D-E1B0-42CA-B7C9-B61705D298B8}"/>
              </a:ext>
            </a:extLst>
          </p:cNvPr>
          <p:cNvSpPr/>
          <p:nvPr userDrawn="1"/>
        </p:nvSpPr>
        <p:spPr>
          <a:xfrm flipV="1">
            <a:off x="0" y="-1"/>
            <a:ext cx="3548050" cy="3547432"/>
          </a:xfrm>
          <a:prstGeom prst="rtTriangle">
            <a:avLst/>
          </a:prstGeom>
          <a:solidFill>
            <a:schemeClr val="accent2">
              <a:lumMod val="75000"/>
              <a:alpha val="30000"/>
            </a:schemeClr>
          </a:solidFill>
        </p:spPr>
        <p:txBody>
          <a:bodyPr wrap="square" lIns="0" tIns="0" rIns="0" bIns="0" rtlCol="0" anchor="ctr">
            <a:noAutofit/>
          </a:bodyPr>
          <a:lstStyle/>
          <a:p>
            <a:pPr algn="l"/>
            <a:endParaRPr lang="nl-BE" sz="1600" b="1" dirty="0" err="1">
              <a:latin typeface="+mj-lt"/>
            </a:endParaRPr>
          </a:p>
        </p:txBody>
      </p:sp>
      <p:sp>
        <p:nvSpPr>
          <p:cNvPr id="24" name="Gedeeltelijke cirkel 23">
            <a:extLst>
              <a:ext uri="{FF2B5EF4-FFF2-40B4-BE49-F238E27FC236}">
                <a16:creationId xmlns:a16="http://schemas.microsoft.com/office/drawing/2014/main" id="{1E6B0ED3-9A30-46EC-AA0B-E59F3A50AC70}"/>
              </a:ext>
            </a:extLst>
          </p:cNvPr>
          <p:cNvSpPr/>
          <p:nvPr userDrawn="1"/>
        </p:nvSpPr>
        <p:spPr>
          <a:xfrm>
            <a:off x="11439017" y="2676017"/>
            <a:ext cx="1505966" cy="1505966"/>
          </a:xfrm>
          <a:prstGeom prst="pie">
            <a:avLst>
              <a:gd name="adj1" fmla="val 5397516"/>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lvl1pPr>
              <a:defRPr>
                <a:solidFill>
                  <a:schemeClr val="bg1"/>
                </a:solidFill>
              </a:defRPr>
            </a:lvl1p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58813" y="228154"/>
            <a:ext cx="3714750" cy="365125"/>
          </a:xfrm>
        </p:spPr>
        <p:txBody>
          <a:bodyPr anchor="b" anchorCtr="0"/>
          <a:lstStyle>
            <a:lvl1pPr marL="0" indent="0">
              <a:buNone/>
              <a:defRPr sz="1400" b="1">
                <a:solidFill>
                  <a:schemeClr val="bg1"/>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38" name="Ovaal 37">
            <a:extLst>
              <a:ext uri="{FF2B5EF4-FFF2-40B4-BE49-F238E27FC236}">
                <a16:creationId xmlns:a16="http://schemas.microsoft.com/office/drawing/2014/main" id="{AB7F8178-561D-44BE-A0C8-486970536A49}"/>
              </a:ext>
            </a:extLst>
          </p:cNvPr>
          <p:cNvSpPr/>
          <p:nvPr userDrawn="1"/>
        </p:nvSpPr>
        <p:spPr>
          <a:xfrm>
            <a:off x="5592129" y="2691411"/>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39" name="Ovaal 38">
            <a:extLst>
              <a:ext uri="{FF2B5EF4-FFF2-40B4-BE49-F238E27FC236}">
                <a16:creationId xmlns:a16="http://schemas.microsoft.com/office/drawing/2014/main" id="{055D0D9F-7E82-47A5-B9A7-53EC8CA9C9C9}"/>
              </a:ext>
            </a:extLst>
          </p:cNvPr>
          <p:cNvSpPr/>
          <p:nvPr userDrawn="1"/>
        </p:nvSpPr>
        <p:spPr>
          <a:xfrm>
            <a:off x="8783199" y="3151371"/>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40" name="Ovaal 39">
            <a:extLst>
              <a:ext uri="{FF2B5EF4-FFF2-40B4-BE49-F238E27FC236}">
                <a16:creationId xmlns:a16="http://schemas.microsoft.com/office/drawing/2014/main" id="{534734F9-99EF-4FB9-9738-E330D8F14B49}"/>
              </a:ext>
            </a:extLst>
          </p:cNvPr>
          <p:cNvSpPr/>
          <p:nvPr userDrawn="1"/>
        </p:nvSpPr>
        <p:spPr>
          <a:xfrm>
            <a:off x="2837304" y="3162426"/>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41" name="Tijdelijke aanduiding voor tekst 9">
            <a:extLst>
              <a:ext uri="{FF2B5EF4-FFF2-40B4-BE49-F238E27FC236}">
                <a16:creationId xmlns:a16="http://schemas.microsoft.com/office/drawing/2014/main" id="{EB83B95A-B090-41BE-BCD2-A249846995AB}"/>
              </a:ext>
            </a:extLst>
          </p:cNvPr>
          <p:cNvSpPr>
            <a:spLocks noGrp="1"/>
          </p:cNvSpPr>
          <p:nvPr>
            <p:ph type="body" sz="quarter" idx="14" hasCustomPrompt="1"/>
          </p:nvPr>
        </p:nvSpPr>
        <p:spPr>
          <a:xfrm>
            <a:off x="1430926" y="3865147"/>
            <a:ext cx="2812756" cy="361449"/>
          </a:xfrm>
        </p:spPr>
        <p:txBody>
          <a:bodyPr lIns="0" tIns="0" rIns="0" bIns="0" anchor="ctr" anchorCtr="0">
            <a:noAutofit/>
          </a:bodyPr>
          <a:lstStyle>
            <a:lvl1pPr algn="ctr">
              <a:buNone/>
              <a:defRPr sz="2400" b="1">
                <a:solidFill>
                  <a:schemeClr val="bg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Punt 1</a:t>
            </a:r>
          </a:p>
        </p:txBody>
      </p:sp>
      <p:sp>
        <p:nvSpPr>
          <p:cNvPr id="43" name="Tijdelijke aanduiding voor tekst 9">
            <a:extLst>
              <a:ext uri="{FF2B5EF4-FFF2-40B4-BE49-F238E27FC236}">
                <a16:creationId xmlns:a16="http://schemas.microsoft.com/office/drawing/2014/main" id="{E5361D15-E653-4E0F-9DFA-EEC786EA85EB}"/>
              </a:ext>
            </a:extLst>
          </p:cNvPr>
          <p:cNvSpPr>
            <a:spLocks noGrp="1"/>
          </p:cNvSpPr>
          <p:nvPr>
            <p:ph type="body" sz="quarter" idx="16" hasCustomPrompt="1"/>
          </p:nvPr>
        </p:nvSpPr>
        <p:spPr>
          <a:xfrm>
            <a:off x="4610893" y="3865147"/>
            <a:ext cx="2812756" cy="361449"/>
          </a:xfrm>
        </p:spPr>
        <p:txBody>
          <a:bodyPr lIns="0" tIns="0" rIns="0" bIns="0" anchor="ctr" anchorCtr="0">
            <a:noAutofit/>
          </a:bodyPr>
          <a:lstStyle>
            <a:lvl1pPr algn="ctr">
              <a:buNone/>
              <a:defRPr sz="2400" b="1">
                <a:solidFill>
                  <a:schemeClr val="bg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Punt 2</a:t>
            </a:r>
          </a:p>
        </p:txBody>
      </p:sp>
      <p:sp>
        <p:nvSpPr>
          <p:cNvPr id="45" name="Tijdelijke aanduiding voor tekst 9">
            <a:extLst>
              <a:ext uri="{FF2B5EF4-FFF2-40B4-BE49-F238E27FC236}">
                <a16:creationId xmlns:a16="http://schemas.microsoft.com/office/drawing/2014/main" id="{237B03F1-C98C-4135-8BE8-2F9ABB2AC17C}"/>
              </a:ext>
            </a:extLst>
          </p:cNvPr>
          <p:cNvSpPr>
            <a:spLocks noGrp="1"/>
          </p:cNvSpPr>
          <p:nvPr>
            <p:ph type="body" sz="quarter" idx="18" hasCustomPrompt="1"/>
          </p:nvPr>
        </p:nvSpPr>
        <p:spPr>
          <a:xfrm>
            <a:off x="7790860" y="3865147"/>
            <a:ext cx="2812756" cy="361449"/>
          </a:xfrm>
        </p:spPr>
        <p:txBody>
          <a:bodyPr lIns="0" tIns="0" rIns="0" bIns="0" anchor="ctr" anchorCtr="0">
            <a:noAutofit/>
          </a:bodyPr>
          <a:lstStyle>
            <a:lvl1pPr algn="ctr">
              <a:buNone/>
              <a:defRPr sz="2400" b="1">
                <a:solidFill>
                  <a:schemeClr val="bg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Punt 3</a:t>
            </a:r>
          </a:p>
        </p:txBody>
      </p:sp>
      <p:sp>
        <p:nvSpPr>
          <p:cNvPr id="47" name="Rechthoek 46">
            <a:extLst>
              <a:ext uri="{FF2B5EF4-FFF2-40B4-BE49-F238E27FC236}">
                <a16:creationId xmlns:a16="http://schemas.microsoft.com/office/drawing/2014/main" id="{94C0C93A-9025-49BF-9524-8395B3CE530D}"/>
              </a:ext>
            </a:extLst>
          </p:cNvPr>
          <p:cNvSpPr/>
          <p:nvPr userDrawn="1"/>
        </p:nvSpPr>
        <p:spPr>
          <a:xfrm>
            <a:off x="2109717" y="2610597"/>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tx1"/>
                </a:solidFill>
                <a:latin typeface="+mj-lt"/>
              </a:rPr>
              <a:t>1</a:t>
            </a:r>
            <a:endParaRPr lang="en-BE" sz="8800" b="1" dirty="0">
              <a:solidFill>
                <a:schemeClr val="tx1"/>
              </a:solidFill>
              <a:latin typeface="+mj-lt"/>
            </a:endParaRPr>
          </a:p>
        </p:txBody>
      </p:sp>
      <p:sp>
        <p:nvSpPr>
          <p:cNvPr id="48" name="Rechthoek 47">
            <a:extLst>
              <a:ext uri="{FF2B5EF4-FFF2-40B4-BE49-F238E27FC236}">
                <a16:creationId xmlns:a16="http://schemas.microsoft.com/office/drawing/2014/main" id="{244E73BB-598D-4722-A822-128C1ADD9746}"/>
              </a:ext>
            </a:extLst>
          </p:cNvPr>
          <p:cNvSpPr/>
          <p:nvPr userDrawn="1"/>
        </p:nvSpPr>
        <p:spPr>
          <a:xfrm>
            <a:off x="5289684" y="2610597"/>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tx1"/>
                </a:solidFill>
                <a:latin typeface="+mj-lt"/>
              </a:rPr>
              <a:t>2</a:t>
            </a:r>
            <a:endParaRPr lang="en-BE" sz="8800" b="1" dirty="0">
              <a:solidFill>
                <a:schemeClr val="tx1"/>
              </a:solidFill>
              <a:latin typeface="+mj-lt"/>
            </a:endParaRPr>
          </a:p>
        </p:txBody>
      </p:sp>
      <p:sp>
        <p:nvSpPr>
          <p:cNvPr id="49" name="Rechthoek 48">
            <a:extLst>
              <a:ext uri="{FF2B5EF4-FFF2-40B4-BE49-F238E27FC236}">
                <a16:creationId xmlns:a16="http://schemas.microsoft.com/office/drawing/2014/main" id="{3BCA70D9-468C-4754-B6A5-65F079450776}"/>
              </a:ext>
            </a:extLst>
          </p:cNvPr>
          <p:cNvSpPr/>
          <p:nvPr userDrawn="1"/>
        </p:nvSpPr>
        <p:spPr>
          <a:xfrm>
            <a:off x="8469651" y="2610597"/>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tx1"/>
                </a:solidFill>
                <a:latin typeface="+mj-lt"/>
              </a:rPr>
              <a:t>3</a:t>
            </a:r>
            <a:endParaRPr lang="en-BE" sz="8800" b="1" dirty="0">
              <a:solidFill>
                <a:schemeClr val="tx1"/>
              </a:solidFill>
              <a:latin typeface="+mj-lt"/>
            </a:endParaRPr>
          </a:p>
        </p:txBody>
      </p:sp>
      <p:sp>
        <p:nvSpPr>
          <p:cNvPr id="19" name="Gelijkbenige driehoek 18">
            <a:extLst>
              <a:ext uri="{FF2B5EF4-FFF2-40B4-BE49-F238E27FC236}">
                <a16:creationId xmlns:a16="http://schemas.microsoft.com/office/drawing/2014/main" id="{E64005A3-24E0-4A67-A078-C3043AF42B46}"/>
              </a:ext>
            </a:extLst>
          </p:cNvPr>
          <p:cNvSpPr/>
          <p:nvPr userDrawn="1"/>
        </p:nvSpPr>
        <p:spPr>
          <a:xfrm rot="16200000">
            <a:off x="11475085"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7" name="Tijdelijke aanduiding voor voettekst 6">
            <a:extLst>
              <a:ext uri="{FF2B5EF4-FFF2-40B4-BE49-F238E27FC236}">
                <a16:creationId xmlns:a16="http://schemas.microsoft.com/office/drawing/2014/main" id="{5647DA3A-1CCF-4F87-ADB9-DF92443B9666}"/>
              </a:ext>
            </a:extLst>
          </p:cNvPr>
          <p:cNvSpPr>
            <a:spLocks noGrp="1"/>
          </p:cNvSpPr>
          <p:nvPr>
            <p:ph type="ftr" sz="quarter" idx="20"/>
          </p:nvPr>
        </p:nvSpPr>
        <p:spPr/>
        <p:txBody>
          <a:bodyPr/>
          <a:lstStyle>
            <a:lvl1pPr>
              <a:defRPr>
                <a:solidFill>
                  <a:schemeClr val="bg1"/>
                </a:solidFill>
              </a:defRPr>
            </a:lvl1pPr>
          </a:lstStyle>
          <a:p>
            <a:endParaRPr lang="nl-BE" dirty="0"/>
          </a:p>
        </p:txBody>
      </p:sp>
      <p:sp>
        <p:nvSpPr>
          <p:cNvPr id="9" name="Tijdelijke aanduiding voor dianummer 8">
            <a:extLst>
              <a:ext uri="{FF2B5EF4-FFF2-40B4-BE49-F238E27FC236}">
                <a16:creationId xmlns:a16="http://schemas.microsoft.com/office/drawing/2014/main" id="{E4A10BBF-0794-46D5-BDA0-596243A5FCD8}"/>
              </a:ext>
            </a:extLst>
          </p:cNvPr>
          <p:cNvSpPr>
            <a:spLocks noGrp="1"/>
          </p:cNvSpPr>
          <p:nvPr>
            <p:ph type="sldNum" sz="quarter" idx="21"/>
          </p:nvPr>
        </p:nvSpPr>
        <p:spPr/>
        <p:txBody>
          <a:bodyPr/>
          <a:lstStyle>
            <a:lvl1pPr>
              <a:defRPr>
                <a:solidFill>
                  <a:schemeClr val="bg1"/>
                </a:solidFill>
              </a:defRPr>
            </a:lvl1p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369282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ckup">
    <p:bg>
      <p:bgPr>
        <a:solidFill>
          <a:schemeClr val="accent3"/>
        </a:solidFill>
        <a:effectLst/>
      </p:bgPr>
    </p:bg>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F19FF98-D86C-4E9C-A577-43ECEF42C9F4}"/>
              </a:ext>
            </a:extLst>
          </p:cNvPr>
          <p:cNvSpPr>
            <a:spLocks noGrp="1"/>
          </p:cNvSpPr>
          <p:nvPr>
            <p:ph type="title" hasCustomPrompt="1"/>
          </p:nvPr>
        </p:nvSpPr>
        <p:spPr>
          <a:xfrm>
            <a:off x="658814" y="612000"/>
            <a:ext cx="10876078" cy="684000"/>
          </a:xfrm>
        </p:spPr>
        <p:txBody>
          <a:bodyPr/>
          <a:lstStyle>
            <a:lvl1pPr>
              <a:defRPr>
                <a:solidFill>
                  <a:schemeClr val="bg1"/>
                </a:solidFill>
              </a:defRPr>
            </a:lvl1pPr>
          </a:lstStyle>
          <a:p>
            <a:r>
              <a:rPr lang="nl-NL" dirty="0"/>
              <a:t>KLIK OM STIJL TE BEWERKEN</a:t>
            </a:r>
            <a:endParaRPr lang="nl-BE" dirty="0"/>
          </a:p>
        </p:txBody>
      </p:sp>
      <p:sp>
        <p:nvSpPr>
          <p:cNvPr id="7" name="Tijdelijke aanduiding voor tekst 7">
            <a:extLst>
              <a:ext uri="{FF2B5EF4-FFF2-40B4-BE49-F238E27FC236}">
                <a16:creationId xmlns:a16="http://schemas.microsoft.com/office/drawing/2014/main" id="{6D14EA10-D76B-44C8-A451-E0C318F16F60}"/>
              </a:ext>
            </a:extLst>
          </p:cNvPr>
          <p:cNvSpPr>
            <a:spLocks noGrp="1"/>
          </p:cNvSpPr>
          <p:nvPr>
            <p:ph type="body" sz="quarter" idx="13" hasCustomPrompt="1"/>
          </p:nvPr>
        </p:nvSpPr>
        <p:spPr>
          <a:xfrm>
            <a:off x="658813" y="228154"/>
            <a:ext cx="3610115"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8" name="Vrije vorm: vorm 7">
            <a:extLst>
              <a:ext uri="{FF2B5EF4-FFF2-40B4-BE49-F238E27FC236}">
                <a16:creationId xmlns:a16="http://schemas.microsoft.com/office/drawing/2014/main" id="{E33A4B16-7906-4F14-8743-35FBDC5C10AC}"/>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bg1"/>
          </a:solidFill>
          <a:ln>
            <a:noFill/>
          </a:ln>
        </p:spPr>
        <p:txBody>
          <a:bodyPr wrap="square" lIns="0" tIns="0" rIns="0" bIns="0" rtlCol="0" anchor="ctr">
            <a:noAutofit/>
          </a:bodyPr>
          <a:lstStyle/>
          <a:p>
            <a:pPr algn="l"/>
            <a:endParaRPr lang="nl-BE" sz="1600" b="1" dirty="0" err="1">
              <a:latin typeface="+mj-lt"/>
            </a:endParaRPr>
          </a:p>
        </p:txBody>
      </p:sp>
      <p:sp>
        <p:nvSpPr>
          <p:cNvPr id="27" name="Rechthoekige driehoek 26">
            <a:extLst>
              <a:ext uri="{FF2B5EF4-FFF2-40B4-BE49-F238E27FC236}">
                <a16:creationId xmlns:a16="http://schemas.microsoft.com/office/drawing/2014/main" id="{2168D20B-B0B0-48E4-9073-236B549940F0}"/>
              </a:ext>
            </a:extLst>
          </p:cNvPr>
          <p:cNvSpPr/>
          <p:nvPr userDrawn="1"/>
        </p:nvSpPr>
        <p:spPr>
          <a:xfrm rot="10800000" flipV="1">
            <a:off x="7656723" y="2321961"/>
            <a:ext cx="4535275" cy="4536040"/>
          </a:xfrm>
          <a:prstGeom prst="rtTriangle">
            <a:avLst/>
          </a:prstGeom>
          <a:solidFill>
            <a:schemeClr val="accent3">
              <a:lumMod val="75000"/>
              <a:alpha val="30000"/>
            </a:schemeClr>
          </a:solidFill>
        </p:spPr>
        <p:txBody>
          <a:bodyPr wrap="square" lIns="0" tIns="0" rIns="0" bIns="0" rtlCol="0" anchor="ctr">
            <a:noAutofit/>
          </a:bodyPr>
          <a:lstStyle/>
          <a:p>
            <a:pPr algn="l"/>
            <a:endParaRPr lang="nl-BE" sz="1600" b="1" dirty="0" err="1">
              <a:latin typeface="+mj-lt"/>
            </a:endParaRPr>
          </a:p>
        </p:txBody>
      </p:sp>
      <p:pic>
        <p:nvPicPr>
          <p:cNvPr id="22" name="Afbeelding 21" descr="Afbeelding met binnen, monitor, zitten, computer&#10;&#10;Automatisch gegenereerde beschrijving">
            <a:extLst>
              <a:ext uri="{FF2B5EF4-FFF2-40B4-BE49-F238E27FC236}">
                <a16:creationId xmlns:a16="http://schemas.microsoft.com/office/drawing/2014/main" id="{15E303B1-A9D5-468E-835F-9B7A914858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338" y="748766"/>
            <a:ext cx="10025091" cy="5757180"/>
          </a:xfrm>
          <a:prstGeom prst="rect">
            <a:avLst/>
          </a:prstGeom>
        </p:spPr>
      </p:pic>
      <p:sp>
        <p:nvSpPr>
          <p:cNvPr id="26" name="Tijdelijke aanduiding voor afbeelding 5">
            <a:extLst>
              <a:ext uri="{FF2B5EF4-FFF2-40B4-BE49-F238E27FC236}">
                <a16:creationId xmlns:a16="http://schemas.microsoft.com/office/drawing/2014/main" id="{9268DD69-D393-47DE-9CB0-ACC9FFFE29BD}"/>
              </a:ext>
            </a:extLst>
          </p:cNvPr>
          <p:cNvSpPr>
            <a:spLocks noGrp="1"/>
          </p:cNvSpPr>
          <p:nvPr>
            <p:ph type="pic" sz="quarter" idx="22" hasCustomPrompt="1"/>
          </p:nvPr>
        </p:nvSpPr>
        <p:spPr>
          <a:xfrm>
            <a:off x="2994644" y="1651514"/>
            <a:ext cx="6203699" cy="3425803"/>
          </a:xfrm>
          <a:solidFill>
            <a:schemeClr val="bg1">
              <a:lumMod val="95000"/>
            </a:schemeClr>
          </a:solidFill>
        </p:spPr>
        <p:txBody>
          <a:bodyPr anchor="ctr"/>
          <a:lstStyle>
            <a:lvl1pPr marL="0" indent="0" algn="ctr">
              <a:buNone/>
              <a:defRPr>
                <a:solidFill>
                  <a:schemeClr val="tx1"/>
                </a:solidFill>
              </a:defRPr>
            </a:lvl1pPr>
          </a:lstStyle>
          <a:p>
            <a:r>
              <a:rPr lang="nl-BE" dirty="0"/>
              <a:t>Afbeelding</a:t>
            </a:r>
            <a:endParaRPr lang="en-BE" dirty="0"/>
          </a:p>
        </p:txBody>
      </p:sp>
      <p:sp>
        <p:nvSpPr>
          <p:cNvPr id="9" name="Tijdelijke aanduiding voor voettekst 8">
            <a:extLst>
              <a:ext uri="{FF2B5EF4-FFF2-40B4-BE49-F238E27FC236}">
                <a16:creationId xmlns:a16="http://schemas.microsoft.com/office/drawing/2014/main" id="{FAB718D4-C45B-422A-8313-6CF10306CDA1}"/>
              </a:ext>
            </a:extLst>
          </p:cNvPr>
          <p:cNvSpPr>
            <a:spLocks noGrp="1"/>
          </p:cNvSpPr>
          <p:nvPr>
            <p:ph type="ftr" sz="quarter" idx="24"/>
          </p:nvPr>
        </p:nvSpPr>
        <p:spPr/>
        <p:txBody>
          <a:bodyPr/>
          <a:lstStyle>
            <a:lvl1pPr>
              <a:defRPr>
                <a:solidFill>
                  <a:schemeClr val="bg1"/>
                </a:solidFill>
              </a:defRPr>
            </a:lvl1pPr>
          </a:lstStyle>
          <a:p>
            <a:endParaRPr lang="nl-BE" dirty="0"/>
          </a:p>
        </p:txBody>
      </p:sp>
      <p:sp>
        <p:nvSpPr>
          <p:cNvPr id="10" name="Tijdelijke aanduiding voor dianummer 9">
            <a:extLst>
              <a:ext uri="{FF2B5EF4-FFF2-40B4-BE49-F238E27FC236}">
                <a16:creationId xmlns:a16="http://schemas.microsoft.com/office/drawing/2014/main" id="{19A5D49C-31D7-4A11-A224-9CDE2355A438}"/>
              </a:ext>
            </a:extLst>
          </p:cNvPr>
          <p:cNvSpPr>
            <a:spLocks noGrp="1"/>
          </p:cNvSpPr>
          <p:nvPr>
            <p:ph type="sldNum" sz="quarter" idx="25"/>
          </p:nvPr>
        </p:nvSpPr>
        <p:spPr/>
        <p:txBody>
          <a:bodyPr/>
          <a:lstStyle>
            <a:lvl1pPr>
              <a:defRPr>
                <a:solidFill>
                  <a:schemeClr val="bg1"/>
                </a:solidFill>
              </a:defRPr>
            </a:lvl1pPr>
          </a:lstStyle>
          <a:p>
            <a:fld id="{FF88DA20-ED00-471C-9170-60F590CB400A}" type="slidenum">
              <a:rPr lang="nl-BE" smtClean="0"/>
              <a:pPr/>
              <a:t>‹#›</a:t>
            </a:fld>
            <a:endParaRPr lang="nl-BE" dirty="0"/>
          </a:p>
        </p:txBody>
      </p:sp>
      <p:sp>
        <p:nvSpPr>
          <p:cNvPr id="15" name="Gelijkbenige driehoek 14">
            <a:extLst>
              <a:ext uri="{FF2B5EF4-FFF2-40B4-BE49-F238E27FC236}">
                <a16:creationId xmlns:a16="http://schemas.microsoft.com/office/drawing/2014/main" id="{7B5D2795-0F19-40B3-824E-CA4C8E6EBEC6}"/>
              </a:ext>
            </a:extLst>
          </p:cNvPr>
          <p:cNvSpPr/>
          <p:nvPr userDrawn="1"/>
        </p:nvSpPr>
        <p:spPr>
          <a:xfrm rot="16200000">
            <a:off x="11475085"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Tree>
    <p:extLst>
      <p:ext uri="{BB962C8B-B14F-4D97-AF65-F5344CB8AC3E}">
        <p14:creationId xmlns:p14="http://schemas.microsoft.com/office/powerpoint/2010/main" val="29744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Recapslide (4)">
    <p:bg>
      <p:bgPr>
        <a:solidFill>
          <a:schemeClr val="accent2"/>
        </a:solidFill>
        <a:effectLst/>
      </p:bgPr>
    </p:bg>
    <p:spTree>
      <p:nvGrpSpPr>
        <p:cNvPr id="1" name=""/>
        <p:cNvGrpSpPr/>
        <p:nvPr/>
      </p:nvGrpSpPr>
      <p:grpSpPr>
        <a:xfrm>
          <a:off x="0" y="0"/>
          <a:ext cx="0" cy="0"/>
          <a:chOff x="0" y="0"/>
          <a:chExt cx="0" cy="0"/>
        </a:xfrm>
      </p:grpSpPr>
      <p:sp>
        <p:nvSpPr>
          <p:cNvPr id="21" name="Rechthoekige driehoek 20">
            <a:extLst>
              <a:ext uri="{FF2B5EF4-FFF2-40B4-BE49-F238E27FC236}">
                <a16:creationId xmlns:a16="http://schemas.microsoft.com/office/drawing/2014/main" id="{59D4E89D-E1B0-42CA-B7C9-B61705D298B8}"/>
              </a:ext>
            </a:extLst>
          </p:cNvPr>
          <p:cNvSpPr/>
          <p:nvPr userDrawn="1"/>
        </p:nvSpPr>
        <p:spPr>
          <a:xfrm flipV="1">
            <a:off x="0" y="-1"/>
            <a:ext cx="3548050" cy="3547432"/>
          </a:xfrm>
          <a:prstGeom prst="rtTriangle">
            <a:avLst/>
          </a:prstGeom>
          <a:solidFill>
            <a:schemeClr val="accent2">
              <a:lumMod val="75000"/>
              <a:alpha val="30000"/>
            </a:schemeClr>
          </a:solidFill>
        </p:spPr>
        <p:txBody>
          <a:bodyPr wrap="square" lIns="0" tIns="0" rIns="0" bIns="0" rtlCol="0" anchor="ctr">
            <a:noAutofit/>
          </a:bodyPr>
          <a:lstStyle/>
          <a:p>
            <a:pPr algn="l"/>
            <a:endParaRPr lang="nl-BE" sz="1600" b="1" dirty="0" err="1">
              <a:latin typeface="+mj-lt"/>
            </a:endParaRPr>
          </a:p>
        </p:txBody>
      </p:sp>
      <p:sp>
        <p:nvSpPr>
          <p:cNvPr id="24" name="Gedeeltelijke cirkel 23">
            <a:extLst>
              <a:ext uri="{FF2B5EF4-FFF2-40B4-BE49-F238E27FC236}">
                <a16:creationId xmlns:a16="http://schemas.microsoft.com/office/drawing/2014/main" id="{1E6B0ED3-9A30-46EC-AA0B-E59F3A50AC70}"/>
              </a:ext>
            </a:extLst>
          </p:cNvPr>
          <p:cNvSpPr/>
          <p:nvPr userDrawn="1"/>
        </p:nvSpPr>
        <p:spPr>
          <a:xfrm>
            <a:off x="11439017" y="2676017"/>
            <a:ext cx="1505966" cy="1505966"/>
          </a:xfrm>
          <a:prstGeom prst="pie">
            <a:avLst>
              <a:gd name="adj1" fmla="val 5397516"/>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lvl1pPr>
              <a:defRPr>
                <a:solidFill>
                  <a:schemeClr val="bg1"/>
                </a:solidFill>
              </a:defRPr>
            </a:lvl1p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58813" y="228154"/>
            <a:ext cx="3714750" cy="365125"/>
          </a:xfrm>
        </p:spPr>
        <p:txBody>
          <a:bodyPr anchor="b" anchorCtr="0"/>
          <a:lstStyle>
            <a:lvl1pPr marL="0" indent="0">
              <a:buNone/>
              <a:defRPr sz="1400" b="1">
                <a:solidFill>
                  <a:schemeClr val="bg1"/>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7" name="Ovaal 16">
            <a:extLst>
              <a:ext uri="{FF2B5EF4-FFF2-40B4-BE49-F238E27FC236}">
                <a16:creationId xmlns:a16="http://schemas.microsoft.com/office/drawing/2014/main" id="{CA206146-2EAC-4B92-A2A5-F90CCDB8F409}"/>
              </a:ext>
            </a:extLst>
          </p:cNvPr>
          <p:cNvSpPr/>
          <p:nvPr userDrawn="1"/>
        </p:nvSpPr>
        <p:spPr>
          <a:xfrm>
            <a:off x="4268928" y="2743154"/>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19" name="Ovaal 18">
            <a:extLst>
              <a:ext uri="{FF2B5EF4-FFF2-40B4-BE49-F238E27FC236}">
                <a16:creationId xmlns:a16="http://schemas.microsoft.com/office/drawing/2014/main" id="{E9CE04D3-BEEA-4DB7-8BC3-A346C6B15697}"/>
              </a:ext>
            </a:extLst>
          </p:cNvPr>
          <p:cNvSpPr/>
          <p:nvPr userDrawn="1"/>
        </p:nvSpPr>
        <p:spPr>
          <a:xfrm>
            <a:off x="7086773" y="3203114"/>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23" name="Ovaal 22">
            <a:extLst>
              <a:ext uri="{FF2B5EF4-FFF2-40B4-BE49-F238E27FC236}">
                <a16:creationId xmlns:a16="http://schemas.microsoft.com/office/drawing/2014/main" id="{6D536E26-AD39-4688-854C-A18C55384E6F}"/>
              </a:ext>
            </a:extLst>
          </p:cNvPr>
          <p:cNvSpPr/>
          <p:nvPr userDrawn="1"/>
        </p:nvSpPr>
        <p:spPr>
          <a:xfrm>
            <a:off x="10212528" y="2737575"/>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25" name="Ovaal 24">
            <a:extLst>
              <a:ext uri="{FF2B5EF4-FFF2-40B4-BE49-F238E27FC236}">
                <a16:creationId xmlns:a16="http://schemas.microsoft.com/office/drawing/2014/main" id="{E00347F5-AB80-4735-BDA1-76868241335B}"/>
              </a:ext>
            </a:extLst>
          </p:cNvPr>
          <p:cNvSpPr/>
          <p:nvPr userDrawn="1"/>
        </p:nvSpPr>
        <p:spPr>
          <a:xfrm>
            <a:off x="1887328" y="3214169"/>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26" name="Tijdelijke aanduiding voor tekst 9">
            <a:extLst>
              <a:ext uri="{FF2B5EF4-FFF2-40B4-BE49-F238E27FC236}">
                <a16:creationId xmlns:a16="http://schemas.microsoft.com/office/drawing/2014/main" id="{A3FABC2D-C862-4E87-BE03-38B71C5F2BEE}"/>
              </a:ext>
            </a:extLst>
          </p:cNvPr>
          <p:cNvSpPr>
            <a:spLocks noGrp="1"/>
          </p:cNvSpPr>
          <p:nvPr>
            <p:ph type="body" sz="quarter" idx="14" hasCustomPrompt="1"/>
          </p:nvPr>
        </p:nvSpPr>
        <p:spPr>
          <a:xfrm>
            <a:off x="731133" y="3916890"/>
            <a:ext cx="2312390" cy="361449"/>
          </a:xfrm>
        </p:spPr>
        <p:txBody>
          <a:bodyPr lIns="0" tIns="0" rIns="0" bIns="0" anchor="ctr" anchorCtr="0">
            <a:noAutofit/>
          </a:bodyPr>
          <a:lstStyle>
            <a:lvl1pPr algn="ctr">
              <a:buNone/>
              <a:defRPr sz="2400" b="1">
                <a:solidFill>
                  <a:schemeClr val="bg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Punt 1</a:t>
            </a:r>
          </a:p>
        </p:txBody>
      </p:sp>
      <p:sp>
        <p:nvSpPr>
          <p:cNvPr id="28" name="Tijdelijke aanduiding voor tekst 9">
            <a:extLst>
              <a:ext uri="{FF2B5EF4-FFF2-40B4-BE49-F238E27FC236}">
                <a16:creationId xmlns:a16="http://schemas.microsoft.com/office/drawing/2014/main" id="{62005825-A1D7-4912-AC95-CA46A76066D3}"/>
              </a:ext>
            </a:extLst>
          </p:cNvPr>
          <p:cNvSpPr>
            <a:spLocks noGrp="1"/>
          </p:cNvSpPr>
          <p:nvPr>
            <p:ph type="body" sz="quarter" idx="16" hasCustomPrompt="1"/>
          </p:nvPr>
        </p:nvSpPr>
        <p:spPr>
          <a:xfrm>
            <a:off x="3537875" y="3916890"/>
            <a:ext cx="2312390" cy="361449"/>
          </a:xfrm>
        </p:spPr>
        <p:txBody>
          <a:bodyPr lIns="0" tIns="0" rIns="0" bIns="0" anchor="ctr" anchorCtr="0">
            <a:noAutofit/>
          </a:bodyPr>
          <a:lstStyle>
            <a:lvl1pPr algn="ctr">
              <a:buNone/>
              <a:defRPr sz="2400" b="1">
                <a:solidFill>
                  <a:schemeClr val="bg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Punt 2</a:t>
            </a:r>
          </a:p>
        </p:txBody>
      </p:sp>
      <p:sp>
        <p:nvSpPr>
          <p:cNvPr id="30" name="Tijdelijke aanduiding voor tekst 9">
            <a:extLst>
              <a:ext uri="{FF2B5EF4-FFF2-40B4-BE49-F238E27FC236}">
                <a16:creationId xmlns:a16="http://schemas.microsoft.com/office/drawing/2014/main" id="{BB03533F-4018-4CAF-B598-FCE1F6CF8F17}"/>
              </a:ext>
            </a:extLst>
          </p:cNvPr>
          <p:cNvSpPr>
            <a:spLocks noGrp="1"/>
          </p:cNvSpPr>
          <p:nvPr>
            <p:ph type="body" sz="quarter" idx="18" hasCustomPrompt="1"/>
          </p:nvPr>
        </p:nvSpPr>
        <p:spPr>
          <a:xfrm>
            <a:off x="6344617" y="3916890"/>
            <a:ext cx="2312390" cy="361449"/>
          </a:xfrm>
        </p:spPr>
        <p:txBody>
          <a:bodyPr lIns="0" tIns="0" rIns="0" bIns="0" anchor="ctr" anchorCtr="0">
            <a:noAutofit/>
          </a:bodyPr>
          <a:lstStyle>
            <a:lvl1pPr algn="ctr">
              <a:buNone/>
              <a:defRPr sz="2400" b="1">
                <a:solidFill>
                  <a:schemeClr val="bg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Punt 3</a:t>
            </a:r>
          </a:p>
        </p:txBody>
      </p:sp>
      <p:sp>
        <p:nvSpPr>
          <p:cNvPr id="32" name="Tijdelijke aanduiding voor tekst 9">
            <a:extLst>
              <a:ext uri="{FF2B5EF4-FFF2-40B4-BE49-F238E27FC236}">
                <a16:creationId xmlns:a16="http://schemas.microsoft.com/office/drawing/2014/main" id="{A816A65F-93B3-4FA7-875E-67D48A45741B}"/>
              </a:ext>
            </a:extLst>
          </p:cNvPr>
          <p:cNvSpPr>
            <a:spLocks noGrp="1"/>
          </p:cNvSpPr>
          <p:nvPr>
            <p:ph type="body" sz="quarter" idx="22" hasCustomPrompt="1"/>
          </p:nvPr>
        </p:nvSpPr>
        <p:spPr>
          <a:xfrm>
            <a:off x="9151359" y="3916890"/>
            <a:ext cx="2312390" cy="361449"/>
          </a:xfrm>
        </p:spPr>
        <p:txBody>
          <a:bodyPr lIns="0" tIns="0" rIns="0" bIns="0" anchor="ctr" anchorCtr="0">
            <a:noAutofit/>
          </a:bodyPr>
          <a:lstStyle>
            <a:lvl1pPr algn="ctr">
              <a:buNone/>
              <a:defRPr sz="2400" b="1">
                <a:solidFill>
                  <a:schemeClr val="bg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Punt 4</a:t>
            </a:r>
          </a:p>
        </p:txBody>
      </p:sp>
      <p:sp>
        <p:nvSpPr>
          <p:cNvPr id="34" name="Rechthoek 33">
            <a:extLst>
              <a:ext uri="{FF2B5EF4-FFF2-40B4-BE49-F238E27FC236}">
                <a16:creationId xmlns:a16="http://schemas.microsoft.com/office/drawing/2014/main" id="{54789BAA-9089-4F90-A4C0-CCB0F6568565}"/>
              </a:ext>
            </a:extLst>
          </p:cNvPr>
          <p:cNvSpPr/>
          <p:nvPr userDrawn="1"/>
        </p:nvSpPr>
        <p:spPr>
          <a:xfrm>
            <a:off x="1159741" y="2662340"/>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tx1"/>
                </a:solidFill>
                <a:latin typeface="+mj-lt"/>
              </a:rPr>
              <a:t>1</a:t>
            </a:r>
            <a:endParaRPr lang="en-BE" sz="8800" b="1" dirty="0">
              <a:solidFill>
                <a:schemeClr val="tx1"/>
              </a:solidFill>
              <a:latin typeface="+mj-lt"/>
            </a:endParaRPr>
          </a:p>
        </p:txBody>
      </p:sp>
      <p:sp>
        <p:nvSpPr>
          <p:cNvPr id="35" name="Rechthoek 34">
            <a:extLst>
              <a:ext uri="{FF2B5EF4-FFF2-40B4-BE49-F238E27FC236}">
                <a16:creationId xmlns:a16="http://schemas.microsoft.com/office/drawing/2014/main" id="{E5C1BEDB-2CCA-4D9B-907A-1EA90996557E}"/>
              </a:ext>
            </a:extLst>
          </p:cNvPr>
          <p:cNvSpPr/>
          <p:nvPr userDrawn="1"/>
        </p:nvSpPr>
        <p:spPr>
          <a:xfrm>
            <a:off x="3966483" y="2662340"/>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tx1"/>
                </a:solidFill>
                <a:latin typeface="+mj-lt"/>
              </a:rPr>
              <a:t>2</a:t>
            </a:r>
            <a:endParaRPr lang="en-BE" sz="8800" b="1" dirty="0">
              <a:solidFill>
                <a:schemeClr val="tx1"/>
              </a:solidFill>
              <a:latin typeface="+mj-lt"/>
            </a:endParaRPr>
          </a:p>
        </p:txBody>
      </p:sp>
      <p:sp>
        <p:nvSpPr>
          <p:cNvPr id="36" name="Rechthoek 35">
            <a:extLst>
              <a:ext uri="{FF2B5EF4-FFF2-40B4-BE49-F238E27FC236}">
                <a16:creationId xmlns:a16="http://schemas.microsoft.com/office/drawing/2014/main" id="{0D409FDA-987A-4CC1-9229-7E0FE0A69851}"/>
              </a:ext>
            </a:extLst>
          </p:cNvPr>
          <p:cNvSpPr/>
          <p:nvPr userDrawn="1"/>
        </p:nvSpPr>
        <p:spPr>
          <a:xfrm>
            <a:off x="6773225" y="2662340"/>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tx1"/>
                </a:solidFill>
                <a:latin typeface="+mj-lt"/>
              </a:rPr>
              <a:t>3</a:t>
            </a:r>
            <a:endParaRPr lang="en-BE" sz="8800" b="1" dirty="0">
              <a:solidFill>
                <a:schemeClr val="tx1"/>
              </a:solidFill>
              <a:latin typeface="+mj-lt"/>
            </a:endParaRPr>
          </a:p>
        </p:txBody>
      </p:sp>
      <p:sp>
        <p:nvSpPr>
          <p:cNvPr id="37" name="Rechthoek 36">
            <a:extLst>
              <a:ext uri="{FF2B5EF4-FFF2-40B4-BE49-F238E27FC236}">
                <a16:creationId xmlns:a16="http://schemas.microsoft.com/office/drawing/2014/main" id="{59A47471-758E-40FC-BDBD-8FCF5F8BEBE5}"/>
              </a:ext>
            </a:extLst>
          </p:cNvPr>
          <p:cNvSpPr/>
          <p:nvPr userDrawn="1"/>
        </p:nvSpPr>
        <p:spPr>
          <a:xfrm>
            <a:off x="9579966" y="2662340"/>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tx1"/>
                </a:solidFill>
                <a:latin typeface="+mj-lt"/>
              </a:rPr>
              <a:t>4</a:t>
            </a:r>
            <a:endParaRPr lang="en-BE" sz="8800" b="1" dirty="0">
              <a:solidFill>
                <a:schemeClr val="tx1"/>
              </a:solidFill>
              <a:latin typeface="+mj-lt"/>
            </a:endParaRPr>
          </a:p>
        </p:txBody>
      </p:sp>
      <p:sp>
        <p:nvSpPr>
          <p:cNvPr id="22" name="Gelijkbenige driehoek 21">
            <a:extLst>
              <a:ext uri="{FF2B5EF4-FFF2-40B4-BE49-F238E27FC236}">
                <a16:creationId xmlns:a16="http://schemas.microsoft.com/office/drawing/2014/main" id="{E0E89DCE-2C53-4D38-A59D-851F2A7EC38E}"/>
              </a:ext>
            </a:extLst>
          </p:cNvPr>
          <p:cNvSpPr/>
          <p:nvPr userDrawn="1"/>
        </p:nvSpPr>
        <p:spPr>
          <a:xfrm rot="16200000">
            <a:off x="11475085"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7" name="Tijdelijke aanduiding voor voettekst 6">
            <a:extLst>
              <a:ext uri="{FF2B5EF4-FFF2-40B4-BE49-F238E27FC236}">
                <a16:creationId xmlns:a16="http://schemas.microsoft.com/office/drawing/2014/main" id="{848E7846-124F-46F0-9935-A157A5E91AE5}"/>
              </a:ext>
            </a:extLst>
          </p:cNvPr>
          <p:cNvSpPr>
            <a:spLocks noGrp="1"/>
          </p:cNvSpPr>
          <p:nvPr>
            <p:ph type="ftr" sz="quarter" idx="24"/>
          </p:nvPr>
        </p:nvSpPr>
        <p:spPr/>
        <p:txBody>
          <a:bodyPr/>
          <a:lstStyle>
            <a:lvl1pPr>
              <a:defRPr>
                <a:solidFill>
                  <a:schemeClr val="bg1"/>
                </a:solidFill>
              </a:defRPr>
            </a:lvl1pPr>
          </a:lstStyle>
          <a:p>
            <a:endParaRPr lang="nl-BE" dirty="0"/>
          </a:p>
        </p:txBody>
      </p:sp>
      <p:sp>
        <p:nvSpPr>
          <p:cNvPr id="9" name="Tijdelijke aanduiding voor dianummer 8">
            <a:extLst>
              <a:ext uri="{FF2B5EF4-FFF2-40B4-BE49-F238E27FC236}">
                <a16:creationId xmlns:a16="http://schemas.microsoft.com/office/drawing/2014/main" id="{F9F1F9A4-6D79-42EB-A281-6480F5796BD6}"/>
              </a:ext>
            </a:extLst>
          </p:cNvPr>
          <p:cNvSpPr>
            <a:spLocks noGrp="1"/>
          </p:cNvSpPr>
          <p:nvPr>
            <p:ph type="sldNum" sz="quarter" idx="25"/>
          </p:nvPr>
        </p:nvSpPr>
        <p:spPr/>
        <p:txBody>
          <a:bodyPr/>
          <a:lstStyle>
            <a:lvl1pPr>
              <a:defRPr>
                <a:solidFill>
                  <a:schemeClr val="bg1"/>
                </a:solidFill>
              </a:defRPr>
            </a:lvl1p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198848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indslide">
    <p:bg>
      <p:bgPr>
        <a:solidFill>
          <a:schemeClr val="accent2"/>
        </a:solidFill>
        <a:effectLst/>
      </p:bgPr>
    </p:bg>
    <p:spTree>
      <p:nvGrpSpPr>
        <p:cNvPr id="1" name=""/>
        <p:cNvGrpSpPr/>
        <p:nvPr/>
      </p:nvGrpSpPr>
      <p:grpSpPr>
        <a:xfrm>
          <a:off x="0" y="0"/>
          <a:ext cx="0" cy="0"/>
          <a:chOff x="0" y="0"/>
          <a:chExt cx="0" cy="0"/>
        </a:xfrm>
      </p:grpSpPr>
      <p:sp>
        <p:nvSpPr>
          <p:cNvPr id="10" name="Tijdelijke aanduiding voor tekst 9">
            <a:extLst>
              <a:ext uri="{FF2B5EF4-FFF2-40B4-BE49-F238E27FC236}">
                <a16:creationId xmlns:a16="http://schemas.microsoft.com/office/drawing/2014/main" id="{DE9E7DBB-70BC-4DCA-92B2-D84A1C88BE4E}"/>
              </a:ext>
            </a:extLst>
          </p:cNvPr>
          <p:cNvSpPr>
            <a:spLocks noGrp="1"/>
          </p:cNvSpPr>
          <p:nvPr>
            <p:ph type="body" sz="quarter" idx="13" hasCustomPrompt="1"/>
          </p:nvPr>
        </p:nvSpPr>
        <p:spPr>
          <a:xfrm>
            <a:off x="1249363" y="2897606"/>
            <a:ext cx="4846637" cy="389393"/>
          </a:xfrm>
        </p:spPr>
        <p:txBody>
          <a:bodyPr/>
          <a:lstStyle>
            <a:lvl1pPr marL="0" indent="0">
              <a:buNone/>
              <a:defRPr sz="2400" b="1">
                <a:solidFill>
                  <a:schemeClr val="tx1"/>
                </a:solidFill>
                <a:latin typeface="+mj-lt"/>
              </a:defRPr>
            </a:lvl1pPr>
          </a:lstStyle>
          <a:p>
            <a:pPr lvl="0"/>
            <a:r>
              <a:rPr lang="nl-BE" dirty="0"/>
              <a:t>Voornaam Naam</a:t>
            </a:r>
          </a:p>
        </p:txBody>
      </p:sp>
      <p:sp>
        <p:nvSpPr>
          <p:cNvPr id="11" name="Tijdelijke aanduiding voor tekst 9">
            <a:extLst>
              <a:ext uri="{FF2B5EF4-FFF2-40B4-BE49-F238E27FC236}">
                <a16:creationId xmlns:a16="http://schemas.microsoft.com/office/drawing/2014/main" id="{D3E9B1FB-0D74-416B-AE1D-0D0C074F0CE6}"/>
              </a:ext>
            </a:extLst>
          </p:cNvPr>
          <p:cNvSpPr>
            <a:spLocks noGrp="1"/>
          </p:cNvSpPr>
          <p:nvPr>
            <p:ph type="body" sz="quarter" idx="14" hasCustomPrompt="1"/>
          </p:nvPr>
        </p:nvSpPr>
        <p:spPr>
          <a:xfrm>
            <a:off x="1249363" y="3286999"/>
            <a:ext cx="4846637" cy="389393"/>
          </a:xfrm>
        </p:spPr>
        <p:txBody>
          <a:bodyPr/>
          <a:lstStyle>
            <a:lvl1pPr marL="0" indent="0">
              <a:buNone/>
              <a:defRPr sz="2400">
                <a:solidFill>
                  <a:schemeClr val="tx1"/>
                </a:solidFill>
                <a:latin typeface="+mj-lt"/>
              </a:defRPr>
            </a:lvl1pPr>
          </a:lstStyle>
          <a:p>
            <a:pPr lvl="0"/>
            <a:r>
              <a:rPr lang="nl-BE" dirty="0"/>
              <a:t>Voornaam.naam@odisee.be</a:t>
            </a:r>
          </a:p>
        </p:txBody>
      </p:sp>
      <p:sp>
        <p:nvSpPr>
          <p:cNvPr id="13" name="Tekstvak 12">
            <a:extLst>
              <a:ext uri="{FF2B5EF4-FFF2-40B4-BE49-F238E27FC236}">
                <a16:creationId xmlns:a16="http://schemas.microsoft.com/office/drawing/2014/main" id="{476E491B-754B-4F6D-BBCD-CF3A990F95B2}"/>
              </a:ext>
            </a:extLst>
          </p:cNvPr>
          <p:cNvSpPr txBox="1"/>
          <p:nvPr userDrawn="1"/>
        </p:nvSpPr>
        <p:spPr>
          <a:xfrm>
            <a:off x="1249364" y="3984861"/>
            <a:ext cx="4925100" cy="523220"/>
          </a:xfrm>
          <a:prstGeom prst="rect">
            <a:avLst/>
          </a:prstGeom>
          <a:noFill/>
        </p:spPr>
        <p:txBody>
          <a:bodyPr wrap="square" rtlCol="0">
            <a:spAutoFit/>
          </a:bodyPr>
          <a:lstStyle/>
          <a:p>
            <a:r>
              <a:rPr lang="nl-BE" sz="2800" b="1" dirty="0">
                <a:solidFill>
                  <a:schemeClr val="tx1"/>
                </a:solidFill>
                <a:latin typeface="+mj-lt"/>
              </a:rPr>
              <a:t>www.odisee.be</a:t>
            </a:r>
          </a:p>
        </p:txBody>
      </p:sp>
      <p:sp>
        <p:nvSpPr>
          <p:cNvPr id="15" name="Rechthoekige driehoek 14">
            <a:extLst>
              <a:ext uri="{FF2B5EF4-FFF2-40B4-BE49-F238E27FC236}">
                <a16:creationId xmlns:a16="http://schemas.microsoft.com/office/drawing/2014/main" id="{95498694-935B-40B8-A013-1038E5CA5A61}"/>
              </a:ext>
            </a:extLst>
          </p:cNvPr>
          <p:cNvSpPr/>
          <p:nvPr userDrawn="1"/>
        </p:nvSpPr>
        <p:spPr>
          <a:xfrm rot="5400000" flipV="1">
            <a:off x="8644259" y="-1"/>
            <a:ext cx="3548050" cy="3547432"/>
          </a:xfrm>
          <a:prstGeom prst="rtTriangle">
            <a:avLst/>
          </a:prstGeom>
          <a:solidFill>
            <a:schemeClr val="accent2">
              <a:lumMod val="75000"/>
              <a:alpha val="30000"/>
            </a:schemeClr>
          </a:solidFill>
        </p:spPr>
        <p:txBody>
          <a:bodyPr wrap="square" lIns="0" tIns="0" rIns="0" bIns="0" rtlCol="0" anchor="ctr">
            <a:noAutofit/>
          </a:bodyPr>
          <a:lstStyle/>
          <a:p>
            <a:pPr algn="l"/>
            <a:endParaRPr lang="nl-BE" sz="1600" b="1" dirty="0" err="1">
              <a:latin typeface="+mj-lt"/>
            </a:endParaRPr>
          </a:p>
        </p:txBody>
      </p:sp>
      <p:sp>
        <p:nvSpPr>
          <p:cNvPr id="6" name="Tekstvak 5">
            <a:extLst>
              <a:ext uri="{FF2B5EF4-FFF2-40B4-BE49-F238E27FC236}">
                <a16:creationId xmlns:a16="http://schemas.microsoft.com/office/drawing/2014/main" id="{7E4D1CDF-22C2-490D-B114-BF1DEE53D46D}"/>
              </a:ext>
            </a:extLst>
          </p:cNvPr>
          <p:cNvSpPr txBox="1"/>
          <p:nvPr userDrawn="1"/>
        </p:nvSpPr>
        <p:spPr>
          <a:xfrm>
            <a:off x="658813" y="479833"/>
            <a:ext cx="6989275" cy="707886"/>
          </a:xfrm>
          <a:prstGeom prst="rect">
            <a:avLst/>
          </a:prstGeom>
          <a:noFill/>
        </p:spPr>
        <p:txBody>
          <a:bodyPr wrap="square" rtlCol="0">
            <a:spAutoFit/>
          </a:bodyPr>
          <a:lstStyle/>
          <a:p>
            <a:r>
              <a:rPr lang="nl-BE" sz="4000" b="1" dirty="0">
                <a:solidFill>
                  <a:schemeClr val="bg1"/>
                </a:solidFill>
                <a:latin typeface="+mj-lt"/>
              </a:rPr>
              <a:t>Dank voor uw aandacht!</a:t>
            </a:r>
          </a:p>
        </p:txBody>
      </p:sp>
      <p:sp>
        <p:nvSpPr>
          <p:cNvPr id="16" name="Gedeeltelijke cirkel 15">
            <a:extLst>
              <a:ext uri="{FF2B5EF4-FFF2-40B4-BE49-F238E27FC236}">
                <a16:creationId xmlns:a16="http://schemas.microsoft.com/office/drawing/2014/main" id="{E8C9047A-7C9A-49E2-AF65-5CE3C58EC06B}"/>
              </a:ext>
            </a:extLst>
          </p:cNvPr>
          <p:cNvSpPr/>
          <p:nvPr userDrawn="1"/>
        </p:nvSpPr>
        <p:spPr>
          <a:xfrm>
            <a:off x="11067433" y="3708314"/>
            <a:ext cx="2267240" cy="2267240"/>
          </a:xfrm>
          <a:prstGeom prst="pie">
            <a:avLst>
              <a:gd name="adj1" fmla="val 5397516"/>
              <a:gd name="adj2" fmla="val 16200000"/>
            </a:avLst>
          </a:pr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7" name="Rechthoekige driehoek 16">
            <a:extLst>
              <a:ext uri="{FF2B5EF4-FFF2-40B4-BE49-F238E27FC236}">
                <a16:creationId xmlns:a16="http://schemas.microsoft.com/office/drawing/2014/main" id="{1EE4070E-0D75-4592-B3F9-EEBF8B4B8E0E}"/>
              </a:ext>
            </a:extLst>
          </p:cNvPr>
          <p:cNvSpPr/>
          <p:nvPr userDrawn="1"/>
        </p:nvSpPr>
        <p:spPr>
          <a:xfrm rot="13500000">
            <a:off x="9119078" y="4040344"/>
            <a:ext cx="1603181" cy="1603181"/>
          </a:xfrm>
          <a:prstGeom prst="rtTriangle">
            <a:avLst/>
          </a:prstGeom>
          <a:solidFill>
            <a:schemeClr val="accent2">
              <a:lumMod val="75000"/>
              <a:alpha val="30000"/>
            </a:schemeClr>
          </a:solidFill>
        </p:spPr>
        <p:txBody>
          <a:bodyPr wrap="square" lIns="0" tIns="0" rIns="0" bIns="0" rtlCol="0" anchor="ctr">
            <a:spAutoFit/>
          </a:bodyPr>
          <a:lstStyle/>
          <a:p>
            <a:pPr algn="l"/>
            <a:endParaRPr lang="nl-BE" sz="1600" b="1" dirty="0" err="1">
              <a:latin typeface="+mj-lt"/>
            </a:endParaRPr>
          </a:p>
        </p:txBody>
      </p:sp>
      <p:sp>
        <p:nvSpPr>
          <p:cNvPr id="20" name="Tekstvak 19">
            <a:extLst>
              <a:ext uri="{FF2B5EF4-FFF2-40B4-BE49-F238E27FC236}">
                <a16:creationId xmlns:a16="http://schemas.microsoft.com/office/drawing/2014/main" id="{53F42E8D-2E0C-4BF2-8BBA-1AEC4940AAFF}"/>
              </a:ext>
            </a:extLst>
          </p:cNvPr>
          <p:cNvSpPr txBox="1"/>
          <p:nvPr userDrawn="1"/>
        </p:nvSpPr>
        <p:spPr>
          <a:xfrm>
            <a:off x="1156101" y="5311197"/>
            <a:ext cx="1729142" cy="461665"/>
          </a:xfrm>
          <a:prstGeom prst="rect">
            <a:avLst/>
          </a:prstGeom>
          <a:noFill/>
        </p:spPr>
        <p:txBody>
          <a:bodyPr wrap="square" rtlCol="0">
            <a:spAutoFit/>
          </a:bodyPr>
          <a:lstStyle/>
          <a:p>
            <a:pPr algn="ctr"/>
            <a:r>
              <a:rPr lang="nl-BE" sz="2400" b="0" dirty="0">
                <a:solidFill>
                  <a:schemeClr val="bg1"/>
                </a:solidFill>
                <a:latin typeface="+mj-lt"/>
              </a:rPr>
              <a:t>Onderzoek?</a:t>
            </a:r>
          </a:p>
        </p:txBody>
      </p:sp>
      <p:sp>
        <p:nvSpPr>
          <p:cNvPr id="53" name="Tekstvak 52">
            <a:extLst>
              <a:ext uri="{FF2B5EF4-FFF2-40B4-BE49-F238E27FC236}">
                <a16:creationId xmlns:a16="http://schemas.microsoft.com/office/drawing/2014/main" id="{B4CD2406-1D3E-49DF-8C61-CBE777B0B360}"/>
              </a:ext>
            </a:extLst>
          </p:cNvPr>
          <p:cNvSpPr txBox="1"/>
          <p:nvPr userDrawn="1"/>
        </p:nvSpPr>
        <p:spPr>
          <a:xfrm>
            <a:off x="3083259" y="5311197"/>
            <a:ext cx="2771832" cy="461665"/>
          </a:xfrm>
          <a:prstGeom prst="rect">
            <a:avLst/>
          </a:prstGeom>
          <a:noFill/>
        </p:spPr>
        <p:txBody>
          <a:bodyPr wrap="square" rtlCol="0">
            <a:spAutoFit/>
          </a:bodyPr>
          <a:lstStyle/>
          <a:p>
            <a:pPr algn="ctr"/>
            <a:r>
              <a:rPr lang="nl-BE" sz="2400" b="0" dirty="0">
                <a:solidFill>
                  <a:schemeClr val="bg1"/>
                </a:solidFill>
                <a:latin typeface="+mj-lt"/>
              </a:rPr>
              <a:t>Navormingsaanbod?</a:t>
            </a:r>
          </a:p>
        </p:txBody>
      </p:sp>
      <p:sp>
        <p:nvSpPr>
          <p:cNvPr id="64" name="Tekstvak 63">
            <a:extLst>
              <a:ext uri="{FF2B5EF4-FFF2-40B4-BE49-F238E27FC236}">
                <a16:creationId xmlns:a16="http://schemas.microsoft.com/office/drawing/2014/main" id="{3F909AB5-329F-4FA3-97C1-1074C22CFA04}"/>
              </a:ext>
            </a:extLst>
          </p:cNvPr>
          <p:cNvSpPr txBox="1"/>
          <p:nvPr userDrawn="1"/>
        </p:nvSpPr>
        <p:spPr>
          <a:xfrm>
            <a:off x="5936870" y="5311197"/>
            <a:ext cx="2496916" cy="461665"/>
          </a:xfrm>
          <a:prstGeom prst="rect">
            <a:avLst/>
          </a:prstGeom>
          <a:noFill/>
        </p:spPr>
        <p:txBody>
          <a:bodyPr wrap="square" rtlCol="0">
            <a:spAutoFit/>
          </a:bodyPr>
          <a:lstStyle/>
          <a:p>
            <a:pPr algn="ctr"/>
            <a:r>
              <a:rPr lang="nl-BE" sz="2400" b="0" dirty="0">
                <a:solidFill>
                  <a:schemeClr val="bg1"/>
                </a:solidFill>
                <a:latin typeface="+mj-lt"/>
              </a:rPr>
              <a:t>Basisopleidingen?</a:t>
            </a:r>
          </a:p>
        </p:txBody>
      </p:sp>
      <p:sp>
        <p:nvSpPr>
          <p:cNvPr id="115" name="Tekstvak 114">
            <a:extLst>
              <a:ext uri="{FF2B5EF4-FFF2-40B4-BE49-F238E27FC236}">
                <a16:creationId xmlns:a16="http://schemas.microsoft.com/office/drawing/2014/main" id="{85F9E623-B4EF-4F38-82C9-5188145BF612}"/>
              </a:ext>
            </a:extLst>
          </p:cNvPr>
          <p:cNvSpPr txBox="1"/>
          <p:nvPr userDrawn="1"/>
        </p:nvSpPr>
        <p:spPr>
          <a:xfrm>
            <a:off x="1156101" y="1723095"/>
            <a:ext cx="6989275" cy="769441"/>
          </a:xfrm>
          <a:prstGeom prst="rect">
            <a:avLst/>
          </a:prstGeom>
          <a:noFill/>
        </p:spPr>
        <p:txBody>
          <a:bodyPr wrap="square" rtlCol="0">
            <a:spAutoFit/>
          </a:bodyPr>
          <a:lstStyle/>
          <a:p>
            <a:r>
              <a:rPr lang="nl-BE" sz="4400" b="1" dirty="0">
                <a:solidFill>
                  <a:schemeClr val="bg1"/>
                </a:solidFill>
                <a:latin typeface="+mj-lt"/>
              </a:rPr>
              <a:t>Vragen?</a:t>
            </a:r>
          </a:p>
        </p:txBody>
      </p:sp>
      <p:sp>
        <p:nvSpPr>
          <p:cNvPr id="116" name="Ovaal 115">
            <a:extLst>
              <a:ext uri="{FF2B5EF4-FFF2-40B4-BE49-F238E27FC236}">
                <a16:creationId xmlns:a16="http://schemas.microsoft.com/office/drawing/2014/main" id="{8B00A6DD-FE4D-4A78-9CFF-B53156A7DD03}"/>
              </a:ext>
            </a:extLst>
          </p:cNvPr>
          <p:cNvSpPr/>
          <p:nvPr userDrawn="1"/>
        </p:nvSpPr>
        <p:spPr>
          <a:xfrm>
            <a:off x="2080886" y="4952430"/>
            <a:ext cx="363847" cy="363847"/>
          </a:xfrm>
          <a:prstGeom prst="ellipse">
            <a:avLst/>
          </a:prstGeom>
          <a:solidFill>
            <a:schemeClr val="accent2">
              <a:lumMod val="60000"/>
              <a:lumOff val="40000"/>
            </a:schemeClr>
          </a:solidFill>
        </p:spPr>
        <p:txBody>
          <a:bodyPr wrap="square" lIns="0" tIns="0" rIns="0" bIns="0" rtlCol="0" anchor="ctr">
            <a:spAutoFit/>
          </a:bodyPr>
          <a:lstStyle/>
          <a:p>
            <a:pPr algn="l"/>
            <a:endParaRPr lang="nl-BE" sz="1600" b="1" dirty="0" err="1">
              <a:latin typeface="+mj-lt"/>
            </a:endParaRPr>
          </a:p>
        </p:txBody>
      </p:sp>
      <p:sp>
        <p:nvSpPr>
          <p:cNvPr id="117" name="Ovaal 116">
            <a:extLst>
              <a:ext uri="{FF2B5EF4-FFF2-40B4-BE49-F238E27FC236}">
                <a16:creationId xmlns:a16="http://schemas.microsoft.com/office/drawing/2014/main" id="{349C36FD-8990-4BA5-8BFD-E37958452614}"/>
              </a:ext>
            </a:extLst>
          </p:cNvPr>
          <p:cNvSpPr/>
          <p:nvPr userDrawn="1"/>
        </p:nvSpPr>
        <p:spPr>
          <a:xfrm>
            <a:off x="4426743" y="4599211"/>
            <a:ext cx="363847" cy="363847"/>
          </a:xfrm>
          <a:prstGeom prst="ellipse">
            <a:avLst/>
          </a:prstGeom>
          <a:solidFill>
            <a:schemeClr val="accent2">
              <a:lumMod val="60000"/>
              <a:lumOff val="40000"/>
            </a:schemeClr>
          </a:solidFill>
        </p:spPr>
        <p:txBody>
          <a:bodyPr wrap="square" lIns="0" tIns="0" rIns="0" bIns="0" rtlCol="0" anchor="ctr">
            <a:spAutoFit/>
          </a:bodyPr>
          <a:lstStyle/>
          <a:p>
            <a:pPr algn="l"/>
            <a:endParaRPr lang="nl-BE" sz="1600" b="1" dirty="0" err="1">
              <a:latin typeface="+mj-lt"/>
            </a:endParaRPr>
          </a:p>
        </p:txBody>
      </p:sp>
      <p:sp>
        <p:nvSpPr>
          <p:cNvPr id="118" name="Ovaal 117">
            <a:extLst>
              <a:ext uri="{FF2B5EF4-FFF2-40B4-BE49-F238E27FC236}">
                <a16:creationId xmlns:a16="http://schemas.microsoft.com/office/drawing/2014/main" id="{DED2C52B-E731-4AF4-86FB-6F4C0E713B62}"/>
              </a:ext>
            </a:extLst>
          </p:cNvPr>
          <p:cNvSpPr/>
          <p:nvPr userDrawn="1"/>
        </p:nvSpPr>
        <p:spPr>
          <a:xfrm>
            <a:off x="6796241" y="4947337"/>
            <a:ext cx="363847" cy="363847"/>
          </a:xfrm>
          <a:prstGeom prst="ellipse">
            <a:avLst/>
          </a:prstGeom>
          <a:solidFill>
            <a:schemeClr val="accent2">
              <a:lumMod val="60000"/>
              <a:lumOff val="40000"/>
            </a:schemeClr>
          </a:solidFill>
        </p:spPr>
        <p:txBody>
          <a:bodyPr wrap="square" lIns="0" tIns="0" rIns="0" bIns="0" rtlCol="0" anchor="ctr">
            <a:spAutoFit/>
          </a:bodyPr>
          <a:lstStyle/>
          <a:p>
            <a:pPr algn="l"/>
            <a:endParaRPr lang="nl-BE" sz="1600" b="1" dirty="0" err="1">
              <a:latin typeface="+mj-lt"/>
            </a:endParaRPr>
          </a:p>
        </p:txBody>
      </p:sp>
      <p:grpSp>
        <p:nvGrpSpPr>
          <p:cNvPr id="21" name="Graphic 18">
            <a:extLst>
              <a:ext uri="{FF2B5EF4-FFF2-40B4-BE49-F238E27FC236}">
                <a16:creationId xmlns:a16="http://schemas.microsoft.com/office/drawing/2014/main" id="{9DB6F2BA-D0A9-496A-B378-1F5081156321}"/>
              </a:ext>
            </a:extLst>
          </p:cNvPr>
          <p:cNvGrpSpPr/>
          <p:nvPr/>
        </p:nvGrpSpPr>
        <p:grpSpPr>
          <a:xfrm>
            <a:off x="1736478" y="4652124"/>
            <a:ext cx="567319" cy="574455"/>
            <a:chOff x="1323625" y="4207012"/>
            <a:chExt cx="567319" cy="574455"/>
          </a:xfrm>
        </p:grpSpPr>
        <p:sp>
          <p:nvSpPr>
            <p:cNvPr id="22" name="Vrije vorm: vorm 21">
              <a:extLst>
                <a:ext uri="{FF2B5EF4-FFF2-40B4-BE49-F238E27FC236}">
                  <a16:creationId xmlns:a16="http://schemas.microsoft.com/office/drawing/2014/main" id="{24FC2492-334B-4F68-ABAA-78AA49DAE8B9}"/>
                </a:ext>
              </a:extLst>
            </p:cNvPr>
            <p:cNvSpPr/>
            <p:nvPr/>
          </p:nvSpPr>
          <p:spPr>
            <a:xfrm>
              <a:off x="1455250" y="4344060"/>
              <a:ext cx="305139" cy="305139"/>
            </a:xfrm>
            <a:custGeom>
              <a:avLst/>
              <a:gdLst>
                <a:gd name="connsiteX0" fmla="*/ 305139 w 305139"/>
                <a:gd name="connsiteY0" fmla="*/ 152570 h 305139"/>
                <a:gd name="connsiteX1" fmla="*/ 152570 w 305139"/>
                <a:gd name="connsiteY1" fmla="*/ 305139 h 305139"/>
                <a:gd name="connsiteX2" fmla="*/ 0 w 305139"/>
                <a:gd name="connsiteY2" fmla="*/ 152570 h 305139"/>
                <a:gd name="connsiteX3" fmla="*/ 152570 w 305139"/>
                <a:gd name="connsiteY3" fmla="*/ 0 h 305139"/>
                <a:gd name="connsiteX4" fmla="*/ 305139 w 305139"/>
                <a:gd name="connsiteY4" fmla="*/ 152570 h 305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139" h="305139">
                  <a:moveTo>
                    <a:pt x="305139" y="152570"/>
                  </a:moveTo>
                  <a:cubicBezTo>
                    <a:pt x="305139" y="236831"/>
                    <a:pt x="236831" y="305139"/>
                    <a:pt x="152570" y="305139"/>
                  </a:cubicBezTo>
                  <a:cubicBezTo>
                    <a:pt x="68308" y="305139"/>
                    <a:pt x="0" y="236831"/>
                    <a:pt x="0" y="152570"/>
                  </a:cubicBezTo>
                  <a:cubicBezTo>
                    <a:pt x="0" y="68308"/>
                    <a:pt x="68308" y="0"/>
                    <a:pt x="152570" y="0"/>
                  </a:cubicBezTo>
                  <a:cubicBezTo>
                    <a:pt x="236831" y="0"/>
                    <a:pt x="305139" y="68308"/>
                    <a:pt x="305139" y="152570"/>
                  </a:cubicBezTo>
                  <a:close/>
                </a:path>
              </a:pathLst>
            </a:custGeom>
            <a:noFill/>
            <a:ln w="19050" cap="rnd">
              <a:solidFill>
                <a:schemeClr val="bg1"/>
              </a:solidFill>
              <a:prstDash val="solid"/>
              <a:round/>
            </a:ln>
          </p:spPr>
          <p:txBody>
            <a:bodyPr rtlCol="0" anchor="ctr"/>
            <a:lstStyle/>
            <a:p>
              <a:endParaRPr lang="nl-BE"/>
            </a:p>
          </p:txBody>
        </p:sp>
        <p:sp>
          <p:nvSpPr>
            <p:cNvPr id="23" name="Vrije vorm: vorm 22">
              <a:extLst>
                <a:ext uri="{FF2B5EF4-FFF2-40B4-BE49-F238E27FC236}">
                  <a16:creationId xmlns:a16="http://schemas.microsoft.com/office/drawing/2014/main" id="{45D0775C-A708-4561-B543-6EE777660E30}"/>
                </a:ext>
              </a:extLst>
            </p:cNvPr>
            <p:cNvSpPr/>
            <p:nvPr/>
          </p:nvSpPr>
          <p:spPr>
            <a:xfrm>
              <a:off x="1530928" y="4394619"/>
              <a:ext cx="153782" cy="35038"/>
            </a:xfrm>
            <a:custGeom>
              <a:avLst/>
              <a:gdLst>
                <a:gd name="connsiteX0" fmla="*/ 0 w 153782"/>
                <a:gd name="connsiteY0" fmla="*/ 35038 h 35038"/>
                <a:gd name="connsiteX1" fmla="*/ 76891 w 153782"/>
                <a:gd name="connsiteY1" fmla="*/ 0 h 35038"/>
                <a:gd name="connsiteX2" fmla="*/ 153783 w 153782"/>
                <a:gd name="connsiteY2" fmla="*/ 35038 h 35038"/>
              </a:gdLst>
              <a:ahLst/>
              <a:cxnLst>
                <a:cxn ang="0">
                  <a:pos x="connsiteX0" y="connsiteY0"/>
                </a:cxn>
                <a:cxn ang="0">
                  <a:pos x="connsiteX1" y="connsiteY1"/>
                </a:cxn>
                <a:cxn ang="0">
                  <a:pos x="connsiteX2" y="connsiteY2"/>
                </a:cxn>
              </a:cxnLst>
              <a:rect l="l" t="t" r="r" b="b"/>
              <a:pathLst>
                <a:path w="153782" h="35038">
                  <a:moveTo>
                    <a:pt x="0" y="35038"/>
                  </a:moveTo>
                  <a:cubicBezTo>
                    <a:pt x="18732" y="13594"/>
                    <a:pt x="46242" y="0"/>
                    <a:pt x="76891" y="0"/>
                  </a:cubicBezTo>
                  <a:cubicBezTo>
                    <a:pt x="107541" y="0"/>
                    <a:pt x="135050" y="13594"/>
                    <a:pt x="153783" y="35038"/>
                  </a:cubicBezTo>
                </a:path>
              </a:pathLst>
            </a:custGeom>
            <a:noFill/>
            <a:ln w="19050" cap="rnd">
              <a:solidFill>
                <a:schemeClr val="bg1"/>
              </a:solidFill>
              <a:prstDash val="solid"/>
              <a:round/>
            </a:ln>
          </p:spPr>
          <p:txBody>
            <a:bodyPr rtlCol="0" anchor="ctr"/>
            <a:lstStyle/>
            <a:p>
              <a:endParaRPr lang="nl-BE"/>
            </a:p>
          </p:txBody>
        </p:sp>
        <p:sp>
          <p:nvSpPr>
            <p:cNvPr id="24" name="Vrije vorm: vorm 23">
              <a:extLst>
                <a:ext uri="{FF2B5EF4-FFF2-40B4-BE49-F238E27FC236}">
                  <a16:creationId xmlns:a16="http://schemas.microsoft.com/office/drawing/2014/main" id="{96B8A452-563C-4C86-A895-4171DBCF997E}"/>
                </a:ext>
              </a:extLst>
            </p:cNvPr>
            <p:cNvSpPr/>
            <p:nvPr/>
          </p:nvSpPr>
          <p:spPr>
            <a:xfrm>
              <a:off x="1539206" y="4217716"/>
              <a:ext cx="137226" cy="72716"/>
            </a:xfrm>
            <a:custGeom>
              <a:avLst/>
              <a:gdLst>
                <a:gd name="connsiteX0" fmla="*/ 0 w 137226"/>
                <a:gd name="connsiteY0" fmla="*/ 72717 h 72716"/>
                <a:gd name="connsiteX1" fmla="*/ 68614 w 137226"/>
                <a:gd name="connsiteY1" fmla="*/ 0 h 72716"/>
                <a:gd name="connsiteX2" fmla="*/ 137227 w 137226"/>
                <a:gd name="connsiteY2" fmla="*/ 72717 h 72716"/>
              </a:gdLst>
              <a:ahLst/>
              <a:cxnLst>
                <a:cxn ang="0">
                  <a:pos x="connsiteX0" y="connsiteY0"/>
                </a:cxn>
                <a:cxn ang="0">
                  <a:pos x="connsiteX1" y="connsiteY1"/>
                </a:cxn>
                <a:cxn ang="0">
                  <a:pos x="connsiteX2" y="connsiteY2"/>
                </a:cxn>
              </a:cxnLst>
              <a:rect l="l" t="t" r="r" b="b"/>
              <a:pathLst>
                <a:path w="137226" h="72716">
                  <a:moveTo>
                    <a:pt x="0" y="72717"/>
                  </a:moveTo>
                  <a:lnTo>
                    <a:pt x="68614" y="0"/>
                  </a:lnTo>
                  <a:lnTo>
                    <a:pt x="137227" y="72717"/>
                  </a:lnTo>
                </a:path>
              </a:pathLst>
            </a:custGeom>
            <a:noFill/>
            <a:ln w="19050" cap="rnd">
              <a:solidFill>
                <a:schemeClr val="bg1"/>
              </a:solidFill>
              <a:prstDash val="solid"/>
              <a:round/>
            </a:ln>
          </p:spPr>
          <p:txBody>
            <a:bodyPr rtlCol="0" anchor="ctr"/>
            <a:lstStyle/>
            <a:p>
              <a:endParaRPr lang="nl-BE"/>
            </a:p>
          </p:txBody>
        </p:sp>
        <p:sp>
          <p:nvSpPr>
            <p:cNvPr id="25" name="Vrije vorm: vorm 24">
              <a:extLst>
                <a:ext uri="{FF2B5EF4-FFF2-40B4-BE49-F238E27FC236}">
                  <a16:creationId xmlns:a16="http://schemas.microsoft.com/office/drawing/2014/main" id="{BE006A45-365C-4B7B-A0CC-EDDD833ED50D}"/>
                </a:ext>
              </a:extLst>
            </p:cNvPr>
            <p:cNvSpPr/>
            <p:nvPr/>
          </p:nvSpPr>
          <p:spPr>
            <a:xfrm>
              <a:off x="1812339" y="4429657"/>
              <a:ext cx="69327" cy="135942"/>
            </a:xfrm>
            <a:custGeom>
              <a:avLst/>
              <a:gdLst>
                <a:gd name="connsiteX0" fmla="*/ 0 w 69327"/>
                <a:gd name="connsiteY0" fmla="*/ 0 h 135942"/>
                <a:gd name="connsiteX1" fmla="*/ 69327 w 69327"/>
                <a:gd name="connsiteY1" fmla="*/ 66972 h 135942"/>
                <a:gd name="connsiteX2" fmla="*/ 1998 w 69327"/>
                <a:gd name="connsiteY2" fmla="*/ 135942 h 135942"/>
              </a:gdLst>
              <a:ahLst/>
              <a:cxnLst>
                <a:cxn ang="0">
                  <a:pos x="connsiteX0" y="connsiteY0"/>
                </a:cxn>
                <a:cxn ang="0">
                  <a:pos x="connsiteX1" y="connsiteY1"/>
                </a:cxn>
                <a:cxn ang="0">
                  <a:pos x="connsiteX2" y="connsiteY2"/>
                </a:cxn>
              </a:cxnLst>
              <a:rect l="l" t="t" r="r" b="b"/>
              <a:pathLst>
                <a:path w="69327" h="135942">
                  <a:moveTo>
                    <a:pt x="0" y="0"/>
                  </a:moveTo>
                  <a:lnTo>
                    <a:pt x="69327" y="66972"/>
                  </a:lnTo>
                  <a:lnTo>
                    <a:pt x="1998" y="135942"/>
                  </a:lnTo>
                </a:path>
              </a:pathLst>
            </a:custGeom>
            <a:noFill/>
            <a:ln w="19050" cap="rnd">
              <a:solidFill>
                <a:schemeClr val="bg1"/>
              </a:solidFill>
              <a:prstDash val="solid"/>
              <a:round/>
            </a:ln>
          </p:spPr>
          <p:txBody>
            <a:bodyPr rtlCol="0" anchor="ctr"/>
            <a:lstStyle/>
            <a:p>
              <a:endParaRPr lang="nl-BE"/>
            </a:p>
          </p:txBody>
        </p:sp>
        <p:sp>
          <p:nvSpPr>
            <p:cNvPr id="26" name="Vrije vorm: vorm 25">
              <a:extLst>
                <a:ext uri="{FF2B5EF4-FFF2-40B4-BE49-F238E27FC236}">
                  <a16:creationId xmlns:a16="http://schemas.microsoft.com/office/drawing/2014/main" id="{D762F04C-78FC-4313-B02B-FDDAEAC9A84D}"/>
                </a:ext>
              </a:extLst>
            </p:cNvPr>
            <p:cNvSpPr/>
            <p:nvPr/>
          </p:nvSpPr>
          <p:spPr>
            <a:xfrm>
              <a:off x="1539206" y="4702827"/>
              <a:ext cx="137226" cy="67899"/>
            </a:xfrm>
            <a:custGeom>
              <a:avLst/>
              <a:gdLst>
                <a:gd name="connsiteX0" fmla="*/ 137227 w 137226"/>
                <a:gd name="connsiteY0" fmla="*/ 0 h 67899"/>
                <a:gd name="connsiteX1" fmla="*/ 68614 w 137226"/>
                <a:gd name="connsiteY1" fmla="*/ 67900 h 67899"/>
                <a:gd name="connsiteX2" fmla="*/ 0 w 137226"/>
                <a:gd name="connsiteY2" fmla="*/ 0 h 67899"/>
              </a:gdLst>
              <a:ahLst/>
              <a:cxnLst>
                <a:cxn ang="0">
                  <a:pos x="connsiteX0" y="connsiteY0"/>
                </a:cxn>
                <a:cxn ang="0">
                  <a:pos x="connsiteX1" y="connsiteY1"/>
                </a:cxn>
                <a:cxn ang="0">
                  <a:pos x="connsiteX2" y="connsiteY2"/>
                </a:cxn>
              </a:cxnLst>
              <a:rect l="l" t="t" r="r" b="b"/>
              <a:pathLst>
                <a:path w="137226" h="67899">
                  <a:moveTo>
                    <a:pt x="137227" y="0"/>
                  </a:moveTo>
                  <a:lnTo>
                    <a:pt x="68614" y="67900"/>
                  </a:lnTo>
                  <a:lnTo>
                    <a:pt x="0" y="0"/>
                  </a:lnTo>
                </a:path>
              </a:pathLst>
            </a:custGeom>
            <a:noFill/>
            <a:ln w="19050" cap="rnd">
              <a:solidFill>
                <a:schemeClr val="bg1"/>
              </a:solidFill>
              <a:prstDash val="solid"/>
              <a:round/>
            </a:ln>
          </p:spPr>
          <p:txBody>
            <a:bodyPr rtlCol="0" anchor="ctr"/>
            <a:lstStyle/>
            <a:p>
              <a:endParaRPr lang="nl-BE"/>
            </a:p>
          </p:txBody>
        </p:sp>
        <p:sp>
          <p:nvSpPr>
            <p:cNvPr id="27" name="Vrije vorm: vorm 26">
              <a:extLst>
                <a:ext uri="{FF2B5EF4-FFF2-40B4-BE49-F238E27FC236}">
                  <a16:creationId xmlns:a16="http://schemas.microsoft.com/office/drawing/2014/main" id="{EB293B3C-2CD0-4A1D-B110-48E8548D90A5}"/>
                </a:ext>
              </a:extLst>
            </p:cNvPr>
            <p:cNvSpPr/>
            <p:nvPr/>
          </p:nvSpPr>
          <p:spPr>
            <a:xfrm>
              <a:off x="1334329" y="4427695"/>
              <a:ext cx="66972" cy="137904"/>
            </a:xfrm>
            <a:custGeom>
              <a:avLst/>
              <a:gdLst>
                <a:gd name="connsiteX0" fmla="*/ 66972 w 66972"/>
                <a:gd name="connsiteY0" fmla="*/ 137905 h 137904"/>
                <a:gd name="connsiteX1" fmla="*/ 0 w 66972"/>
                <a:gd name="connsiteY1" fmla="*/ 68899 h 137904"/>
                <a:gd name="connsiteX2" fmla="*/ 66972 w 66972"/>
                <a:gd name="connsiteY2" fmla="*/ 0 h 137904"/>
              </a:gdLst>
              <a:ahLst/>
              <a:cxnLst>
                <a:cxn ang="0">
                  <a:pos x="connsiteX0" y="connsiteY0"/>
                </a:cxn>
                <a:cxn ang="0">
                  <a:pos x="connsiteX1" y="connsiteY1"/>
                </a:cxn>
                <a:cxn ang="0">
                  <a:pos x="connsiteX2" y="connsiteY2"/>
                </a:cxn>
              </a:cxnLst>
              <a:rect l="l" t="t" r="r" b="b"/>
              <a:pathLst>
                <a:path w="66972" h="137904">
                  <a:moveTo>
                    <a:pt x="66972" y="137905"/>
                  </a:moveTo>
                  <a:lnTo>
                    <a:pt x="0" y="68899"/>
                  </a:lnTo>
                  <a:lnTo>
                    <a:pt x="66972" y="0"/>
                  </a:lnTo>
                </a:path>
              </a:pathLst>
            </a:custGeom>
            <a:noFill/>
            <a:ln w="19050" cap="rnd">
              <a:solidFill>
                <a:schemeClr val="bg1"/>
              </a:solidFill>
              <a:prstDash val="solid"/>
              <a:round/>
            </a:ln>
          </p:spPr>
          <p:txBody>
            <a:bodyPr rtlCol="0" anchor="ctr"/>
            <a:lstStyle/>
            <a:p>
              <a:endParaRPr lang="nl-BE"/>
            </a:p>
          </p:txBody>
        </p:sp>
        <p:sp>
          <p:nvSpPr>
            <p:cNvPr id="28" name="Vrije vorm: vorm 27">
              <a:extLst>
                <a:ext uri="{FF2B5EF4-FFF2-40B4-BE49-F238E27FC236}">
                  <a16:creationId xmlns:a16="http://schemas.microsoft.com/office/drawing/2014/main" id="{75D5E10C-DB9D-447A-9D6E-FC411AB8223F}"/>
                </a:ext>
              </a:extLst>
            </p:cNvPr>
            <p:cNvSpPr/>
            <p:nvPr/>
          </p:nvSpPr>
          <p:spPr>
            <a:xfrm>
              <a:off x="1715075" y="4603885"/>
              <a:ext cx="32362" cy="32362"/>
            </a:xfrm>
            <a:custGeom>
              <a:avLst/>
              <a:gdLst>
                <a:gd name="connsiteX0" fmla="*/ 0 w 32362"/>
                <a:gd name="connsiteY0" fmla="*/ 0 h 32362"/>
                <a:gd name="connsiteX1" fmla="*/ 32362 w 32362"/>
                <a:gd name="connsiteY1" fmla="*/ 32362 h 32362"/>
              </a:gdLst>
              <a:ahLst/>
              <a:cxnLst>
                <a:cxn ang="0">
                  <a:pos x="connsiteX0" y="connsiteY0"/>
                </a:cxn>
                <a:cxn ang="0">
                  <a:pos x="connsiteX1" y="connsiteY1"/>
                </a:cxn>
              </a:cxnLst>
              <a:rect l="l" t="t" r="r" b="b"/>
              <a:pathLst>
                <a:path w="32362" h="32362">
                  <a:moveTo>
                    <a:pt x="0" y="0"/>
                  </a:moveTo>
                  <a:lnTo>
                    <a:pt x="32362" y="32362"/>
                  </a:lnTo>
                </a:path>
              </a:pathLst>
            </a:custGeom>
            <a:ln w="19050" cap="rnd">
              <a:solidFill>
                <a:schemeClr val="bg1"/>
              </a:solidFill>
              <a:prstDash val="solid"/>
              <a:round/>
            </a:ln>
          </p:spPr>
          <p:txBody>
            <a:bodyPr rtlCol="0" anchor="ctr"/>
            <a:lstStyle/>
            <a:p>
              <a:endParaRPr lang="nl-BE"/>
            </a:p>
          </p:txBody>
        </p:sp>
        <p:sp>
          <p:nvSpPr>
            <p:cNvPr id="29" name="Vrije vorm: vorm 28">
              <a:extLst>
                <a:ext uri="{FF2B5EF4-FFF2-40B4-BE49-F238E27FC236}">
                  <a16:creationId xmlns:a16="http://schemas.microsoft.com/office/drawing/2014/main" id="{CBEF9492-574E-4A14-996F-9C57C69081CE}"/>
                </a:ext>
              </a:extLst>
            </p:cNvPr>
            <p:cNvSpPr/>
            <p:nvPr/>
          </p:nvSpPr>
          <p:spPr>
            <a:xfrm>
              <a:off x="1730203" y="4620048"/>
              <a:ext cx="149108" cy="147966"/>
            </a:xfrm>
            <a:custGeom>
              <a:avLst/>
              <a:gdLst>
                <a:gd name="connsiteX0" fmla="*/ 0 w 149108"/>
                <a:gd name="connsiteY0" fmla="*/ 32362 h 147966"/>
                <a:gd name="connsiteX1" fmla="*/ 34860 w 149108"/>
                <a:gd name="connsiteY1" fmla="*/ 0 h 147966"/>
                <a:gd name="connsiteX2" fmla="*/ 149109 w 149108"/>
                <a:gd name="connsiteY2" fmla="*/ 113285 h 147966"/>
                <a:gd name="connsiteX3" fmla="*/ 114320 w 149108"/>
                <a:gd name="connsiteY3" fmla="*/ 147967 h 147966"/>
              </a:gdLst>
              <a:ahLst/>
              <a:cxnLst>
                <a:cxn ang="0">
                  <a:pos x="connsiteX0" y="connsiteY0"/>
                </a:cxn>
                <a:cxn ang="0">
                  <a:pos x="connsiteX1" y="connsiteY1"/>
                </a:cxn>
                <a:cxn ang="0">
                  <a:pos x="connsiteX2" y="connsiteY2"/>
                </a:cxn>
                <a:cxn ang="0">
                  <a:pos x="connsiteX3" y="connsiteY3"/>
                </a:cxn>
              </a:cxnLst>
              <a:rect l="l" t="t" r="r" b="b"/>
              <a:pathLst>
                <a:path w="149108" h="147966">
                  <a:moveTo>
                    <a:pt x="0" y="32362"/>
                  </a:moveTo>
                  <a:lnTo>
                    <a:pt x="34860" y="0"/>
                  </a:lnTo>
                  <a:lnTo>
                    <a:pt x="149109" y="113285"/>
                  </a:lnTo>
                  <a:lnTo>
                    <a:pt x="114320" y="147967"/>
                  </a:lnTo>
                  <a:close/>
                </a:path>
              </a:pathLst>
            </a:custGeom>
            <a:noFill/>
            <a:ln w="19050" cap="rnd">
              <a:solidFill>
                <a:schemeClr val="bg1"/>
              </a:solidFill>
              <a:prstDash val="solid"/>
              <a:round/>
            </a:ln>
          </p:spPr>
          <p:txBody>
            <a:bodyPr rtlCol="0" anchor="ctr"/>
            <a:lstStyle/>
            <a:p>
              <a:endParaRPr lang="nl-BE"/>
            </a:p>
          </p:txBody>
        </p:sp>
        <p:sp>
          <p:nvSpPr>
            <p:cNvPr id="30" name="Vrije vorm: vorm 29">
              <a:extLst>
                <a:ext uri="{FF2B5EF4-FFF2-40B4-BE49-F238E27FC236}">
                  <a16:creationId xmlns:a16="http://schemas.microsoft.com/office/drawing/2014/main" id="{C27D60D0-5BE6-4928-AE98-3A87142E4618}"/>
                </a:ext>
              </a:extLst>
            </p:cNvPr>
            <p:cNvSpPr/>
            <p:nvPr/>
          </p:nvSpPr>
          <p:spPr>
            <a:xfrm>
              <a:off x="1810912" y="4698866"/>
              <a:ext cx="33610" cy="35145"/>
            </a:xfrm>
            <a:custGeom>
              <a:avLst/>
              <a:gdLst>
                <a:gd name="connsiteX0" fmla="*/ 33611 w 33610"/>
                <a:gd name="connsiteY0" fmla="*/ 0 h 35145"/>
                <a:gd name="connsiteX1" fmla="*/ 0 w 33610"/>
                <a:gd name="connsiteY1" fmla="*/ 35145 h 35145"/>
              </a:gdLst>
              <a:ahLst/>
              <a:cxnLst>
                <a:cxn ang="0">
                  <a:pos x="connsiteX0" y="connsiteY0"/>
                </a:cxn>
                <a:cxn ang="0">
                  <a:pos x="connsiteX1" y="connsiteY1"/>
                </a:cxn>
              </a:cxnLst>
              <a:rect l="l" t="t" r="r" b="b"/>
              <a:pathLst>
                <a:path w="33610" h="35145">
                  <a:moveTo>
                    <a:pt x="33611" y="0"/>
                  </a:moveTo>
                  <a:lnTo>
                    <a:pt x="0" y="35145"/>
                  </a:lnTo>
                </a:path>
              </a:pathLst>
            </a:custGeom>
            <a:ln w="19050" cap="rnd">
              <a:solidFill>
                <a:schemeClr val="bg1"/>
              </a:solidFill>
              <a:prstDash val="solid"/>
              <a:round/>
            </a:ln>
          </p:spPr>
          <p:txBody>
            <a:bodyPr rtlCol="0" anchor="ctr"/>
            <a:lstStyle/>
            <a:p>
              <a:endParaRPr lang="nl-BE"/>
            </a:p>
          </p:txBody>
        </p:sp>
      </p:grpSp>
      <p:grpSp>
        <p:nvGrpSpPr>
          <p:cNvPr id="78" name="Graphic 76">
            <a:extLst>
              <a:ext uri="{FF2B5EF4-FFF2-40B4-BE49-F238E27FC236}">
                <a16:creationId xmlns:a16="http://schemas.microsoft.com/office/drawing/2014/main" id="{CE58E486-4D67-455C-AA95-089A65F84AA5}"/>
              </a:ext>
            </a:extLst>
          </p:cNvPr>
          <p:cNvGrpSpPr/>
          <p:nvPr/>
        </p:nvGrpSpPr>
        <p:grpSpPr>
          <a:xfrm>
            <a:off x="4223224" y="4672812"/>
            <a:ext cx="488572" cy="531042"/>
            <a:chOff x="4223224" y="4301620"/>
            <a:chExt cx="488572" cy="531042"/>
          </a:xfrm>
          <a:noFill/>
        </p:grpSpPr>
        <p:sp>
          <p:nvSpPr>
            <p:cNvPr id="79" name="Vrije vorm: vorm 78">
              <a:extLst>
                <a:ext uri="{FF2B5EF4-FFF2-40B4-BE49-F238E27FC236}">
                  <a16:creationId xmlns:a16="http://schemas.microsoft.com/office/drawing/2014/main" id="{529B081C-425A-4477-94C4-0AFD0D46FA8F}"/>
                </a:ext>
              </a:extLst>
            </p:cNvPr>
            <p:cNvSpPr/>
            <p:nvPr/>
          </p:nvSpPr>
          <p:spPr>
            <a:xfrm>
              <a:off x="4223224" y="4301620"/>
              <a:ext cx="244303" cy="531042"/>
            </a:xfrm>
            <a:custGeom>
              <a:avLst/>
              <a:gdLst>
                <a:gd name="connsiteX0" fmla="*/ 244303 w 244303"/>
                <a:gd name="connsiteY0" fmla="*/ 63738 h 531042"/>
                <a:gd name="connsiteX1" fmla="*/ 180565 w 244303"/>
                <a:gd name="connsiteY1" fmla="*/ 0 h 531042"/>
                <a:gd name="connsiteX2" fmla="*/ 132902 w 244303"/>
                <a:gd name="connsiteY2" fmla="*/ 21501 h 531042"/>
                <a:gd name="connsiteX3" fmla="*/ 127444 w 244303"/>
                <a:gd name="connsiteY3" fmla="*/ 21235 h 531042"/>
                <a:gd name="connsiteX4" fmla="*/ 64138 w 244303"/>
                <a:gd name="connsiteY4" fmla="*/ 77884 h 531042"/>
                <a:gd name="connsiteX5" fmla="*/ 21235 w 244303"/>
                <a:gd name="connsiteY5" fmla="*/ 138061 h 531042"/>
                <a:gd name="connsiteX6" fmla="*/ 29489 w 244303"/>
                <a:gd name="connsiteY6" fmla="*/ 169348 h 531042"/>
                <a:gd name="connsiteX7" fmla="*/ 0 w 244303"/>
                <a:gd name="connsiteY7" fmla="*/ 223035 h 531042"/>
                <a:gd name="connsiteX8" fmla="*/ 16309 w 244303"/>
                <a:gd name="connsiteY8" fmla="*/ 265505 h 531042"/>
                <a:gd name="connsiteX9" fmla="*/ 0 w 244303"/>
                <a:gd name="connsiteY9" fmla="*/ 308008 h 531042"/>
                <a:gd name="connsiteX10" fmla="*/ 25695 w 244303"/>
                <a:gd name="connsiteY10" fmla="*/ 359066 h 531042"/>
                <a:gd name="connsiteX11" fmla="*/ 21235 w 244303"/>
                <a:gd name="connsiteY11" fmla="*/ 382364 h 531042"/>
                <a:gd name="connsiteX12" fmla="*/ 63905 w 244303"/>
                <a:gd name="connsiteY12" fmla="*/ 442441 h 531042"/>
                <a:gd name="connsiteX13" fmla="*/ 63705 w 244303"/>
                <a:gd name="connsiteY13" fmla="*/ 446069 h 531042"/>
                <a:gd name="connsiteX14" fmla="*/ 127444 w 244303"/>
                <a:gd name="connsiteY14" fmla="*/ 509808 h 531042"/>
                <a:gd name="connsiteX15" fmla="*/ 132902 w 244303"/>
                <a:gd name="connsiteY15" fmla="*/ 509542 h 531042"/>
                <a:gd name="connsiteX16" fmla="*/ 180565 w 244303"/>
                <a:gd name="connsiteY16" fmla="*/ 531043 h 531042"/>
                <a:gd name="connsiteX17" fmla="*/ 244303 w 244303"/>
                <a:gd name="connsiteY17" fmla="*/ 467304 h 53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4303" h="531042">
                  <a:moveTo>
                    <a:pt x="244303" y="63738"/>
                  </a:moveTo>
                  <a:cubicBezTo>
                    <a:pt x="244303" y="28524"/>
                    <a:pt x="215746" y="0"/>
                    <a:pt x="180565" y="0"/>
                  </a:cubicBezTo>
                  <a:cubicBezTo>
                    <a:pt x="161593" y="0"/>
                    <a:pt x="144585" y="8354"/>
                    <a:pt x="132902" y="21501"/>
                  </a:cubicBezTo>
                  <a:cubicBezTo>
                    <a:pt x="131105" y="21335"/>
                    <a:pt x="129308" y="21235"/>
                    <a:pt x="127444" y="21235"/>
                  </a:cubicBezTo>
                  <a:cubicBezTo>
                    <a:pt x="94626" y="21235"/>
                    <a:pt x="67666" y="46031"/>
                    <a:pt x="64138" y="77884"/>
                  </a:cubicBezTo>
                  <a:cubicBezTo>
                    <a:pt x="39175" y="86538"/>
                    <a:pt x="21235" y="110169"/>
                    <a:pt x="21235" y="138061"/>
                  </a:cubicBezTo>
                  <a:cubicBezTo>
                    <a:pt x="21235" y="149444"/>
                    <a:pt x="24264" y="160095"/>
                    <a:pt x="29489" y="169348"/>
                  </a:cubicBezTo>
                  <a:cubicBezTo>
                    <a:pt x="11782" y="180698"/>
                    <a:pt x="0" y="200468"/>
                    <a:pt x="0" y="223035"/>
                  </a:cubicBezTo>
                  <a:cubicBezTo>
                    <a:pt x="0" y="239377"/>
                    <a:pt x="6191" y="254255"/>
                    <a:pt x="16309" y="265505"/>
                  </a:cubicBezTo>
                  <a:cubicBezTo>
                    <a:pt x="6191" y="276821"/>
                    <a:pt x="0" y="291666"/>
                    <a:pt x="0" y="308008"/>
                  </a:cubicBezTo>
                  <a:cubicBezTo>
                    <a:pt x="0" y="328944"/>
                    <a:pt x="10118" y="347450"/>
                    <a:pt x="25695" y="359066"/>
                  </a:cubicBezTo>
                  <a:cubicBezTo>
                    <a:pt x="22866" y="366288"/>
                    <a:pt x="21235" y="374143"/>
                    <a:pt x="21235" y="382364"/>
                  </a:cubicBezTo>
                  <a:cubicBezTo>
                    <a:pt x="21235" y="410156"/>
                    <a:pt x="39075" y="433754"/>
                    <a:pt x="63905" y="442441"/>
                  </a:cubicBezTo>
                  <a:cubicBezTo>
                    <a:pt x="63838" y="443640"/>
                    <a:pt x="63705" y="444838"/>
                    <a:pt x="63705" y="446069"/>
                  </a:cubicBezTo>
                  <a:cubicBezTo>
                    <a:pt x="63705" y="481250"/>
                    <a:pt x="92229" y="509808"/>
                    <a:pt x="127444" y="509808"/>
                  </a:cubicBezTo>
                  <a:cubicBezTo>
                    <a:pt x="129274" y="509808"/>
                    <a:pt x="131105" y="509675"/>
                    <a:pt x="132902" y="509542"/>
                  </a:cubicBezTo>
                  <a:cubicBezTo>
                    <a:pt x="144585" y="522722"/>
                    <a:pt x="161560" y="531043"/>
                    <a:pt x="180565" y="531043"/>
                  </a:cubicBezTo>
                  <a:cubicBezTo>
                    <a:pt x="215746" y="531043"/>
                    <a:pt x="244303" y="502519"/>
                    <a:pt x="244303" y="467304"/>
                  </a:cubicBezTo>
                </a:path>
              </a:pathLst>
            </a:custGeom>
            <a:noFill/>
            <a:ln w="19797" cap="rnd">
              <a:solidFill>
                <a:schemeClr val="bg1"/>
              </a:solidFill>
              <a:prstDash val="solid"/>
              <a:round/>
            </a:ln>
          </p:spPr>
          <p:txBody>
            <a:bodyPr rtlCol="0" anchor="ctr"/>
            <a:lstStyle/>
            <a:p>
              <a:endParaRPr lang="nl-BE"/>
            </a:p>
          </p:txBody>
        </p:sp>
        <p:sp>
          <p:nvSpPr>
            <p:cNvPr id="80" name="Vrije vorm: vorm 79">
              <a:extLst>
                <a:ext uri="{FF2B5EF4-FFF2-40B4-BE49-F238E27FC236}">
                  <a16:creationId xmlns:a16="http://schemas.microsoft.com/office/drawing/2014/main" id="{E4C8A96D-1C9A-47A6-A129-6EED2CFD043E}"/>
                </a:ext>
              </a:extLst>
            </p:cNvPr>
            <p:cNvSpPr/>
            <p:nvPr/>
          </p:nvSpPr>
          <p:spPr>
            <a:xfrm>
              <a:off x="4329432" y="4418446"/>
              <a:ext cx="63738" cy="63738"/>
            </a:xfrm>
            <a:custGeom>
              <a:avLst/>
              <a:gdLst>
                <a:gd name="connsiteX0" fmla="*/ 0 w 63738"/>
                <a:gd name="connsiteY0" fmla="*/ 0 h 63738"/>
                <a:gd name="connsiteX1" fmla="*/ 63738 w 63738"/>
                <a:gd name="connsiteY1" fmla="*/ 63738 h 63738"/>
              </a:gdLst>
              <a:ahLst/>
              <a:cxnLst>
                <a:cxn ang="0">
                  <a:pos x="connsiteX0" y="connsiteY0"/>
                </a:cxn>
                <a:cxn ang="0">
                  <a:pos x="connsiteX1" y="connsiteY1"/>
                </a:cxn>
              </a:cxnLst>
              <a:rect l="l" t="t" r="r" b="b"/>
              <a:pathLst>
                <a:path w="63738" h="63738">
                  <a:moveTo>
                    <a:pt x="0" y="0"/>
                  </a:moveTo>
                  <a:cubicBezTo>
                    <a:pt x="35181" y="0"/>
                    <a:pt x="63738" y="28524"/>
                    <a:pt x="63738" y="63738"/>
                  </a:cubicBezTo>
                </a:path>
              </a:pathLst>
            </a:custGeom>
            <a:noFill/>
            <a:ln w="19797" cap="rnd">
              <a:solidFill>
                <a:schemeClr val="bg1"/>
              </a:solidFill>
              <a:prstDash val="solid"/>
              <a:round/>
            </a:ln>
          </p:spPr>
          <p:txBody>
            <a:bodyPr rtlCol="0" anchor="ctr"/>
            <a:lstStyle/>
            <a:p>
              <a:endParaRPr lang="nl-BE"/>
            </a:p>
          </p:txBody>
        </p:sp>
        <p:sp>
          <p:nvSpPr>
            <p:cNvPr id="81" name="Vrije vorm: vorm 80">
              <a:extLst>
                <a:ext uri="{FF2B5EF4-FFF2-40B4-BE49-F238E27FC236}">
                  <a16:creationId xmlns:a16="http://schemas.microsoft.com/office/drawing/2014/main" id="{5E447443-5937-489D-8A7D-B1E7E82AA73F}"/>
                </a:ext>
              </a:extLst>
            </p:cNvPr>
            <p:cNvSpPr/>
            <p:nvPr/>
          </p:nvSpPr>
          <p:spPr>
            <a:xfrm>
              <a:off x="4340050" y="4705219"/>
              <a:ext cx="63738" cy="63738"/>
            </a:xfrm>
            <a:custGeom>
              <a:avLst/>
              <a:gdLst>
                <a:gd name="connsiteX0" fmla="*/ 0 w 63738"/>
                <a:gd name="connsiteY0" fmla="*/ 0 h 63738"/>
                <a:gd name="connsiteX1" fmla="*/ 63738 w 63738"/>
                <a:gd name="connsiteY1" fmla="*/ 63738 h 63738"/>
              </a:gdLst>
              <a:ahLst/>
              <a:cxnLst>
                <a:cxn ang="0">
                  <a:pos x="connsiteX0" y="connsiteY0"/>
                </a:cxn>
                <a:cxn ang="0">
                  <a:pos x="connsiteX1" y="connsiteY1"/>
                </a:cxn>
              </a:cxnLst>
              <a:rect l="l" t="t" r="r" b="b"/>
              <a:pathLst>
                <a:path w="63738" h="63738">
                  <a:moveTo>
                    <a:pt x="0" y="0"/>
                  </a:moveTo>
                  <a:cubicBezTo>
                    <a:pt x="35181" y="0"/>
                    <a:pt x="63738" y="28524"/>
                    <a:pt x="63738" y="63738"/>
                  </a:cubicBezTo>
                </a:path>
              </a:pathLst>
            </a:custGeom>
            <a:noFill/>
            <a:ln w="19797" cap="rnd">
              <a:solidFill>
                <a:schemeClr val="bg1"/>
              </a:solidFill>
              <a:prstDash val="solid"/>
              <a:round/>
            </a:ln>
          </p:spPr>
          <p:txBody>
            <a:bodyPr rtlCol="0" anchor="ctr"/>
            <a:lstStyle/>
            <a:p>
              <a:endParaRPr lang="nl-BE"/>
            </a:p>
          </p:txBody>
        </p:sp>
        <p:sp>
          <p:nvSpPr>
            <p:cNvPr id="82" name="Vrije vorm: vorm 81">
              <a:extLst>
                <a:ext uri="{FF2B5EF4-FFF2-40B4-BE49-F238E27FC236}">
                  <a16:creationId xmlns:a16="http://schemas.microsoft.com/office/drawing/2014/main" id="{BCDF0899-732A-48DE-9FFA-A8DB3386B938}"/>
                </a:ext>
              </a:extLst>
            </p:cNvPr>
            <p:cNvSpPr/>
            <p:nvPr/>
          </p:nvSpPr>
          <p:spPr>
            <a:xfrm>
              <a:off x="4403788" y="4514037"/>
              <a:ext cx="63738" cy="63738"/>
            </a:xfrm>
            <a:custGeom>
              <a:avLst/>
              <a:gdLst>
                <a:gd name="connsiteX0" fmla="*/ 63738 w 63738"/>
                <a:gd name="connsiteY0" fmla="*/ 0 h 63738"/>
                <a:gd name="connsiteX1" fmla="*/ 0 w 63738"/>
                <a:gd name="connsiteY1" fmla="*/ 63738 h 63738"/>
              </a:gdLst>
              <a:ahLst/>
              <a:cxnLst>
                <a:cxn ang="0">
                  <a:pos x="connsiteX0" y="connsiteY0"/>
                </a:cxn>
                <a:cxn ang="0">
                  <a:pos x="connsiteX1" y="connsiteY1"/>
                </a:cxn>
              </a:cxnLst>
              <a:rect l="l" t="t" r="r" b="b"/>
              <a:pathLst>
                <a:path w="63738" h="63738">
                  <a:moveTo>
                    <a:pt x="63738" y="0"/>
                  </a:moveTo>
                  <a:cubicBezTo>
                    <a:pt x="63738" y="35181"/>
                    <a:pt x="35214" y="63738"/>
                    <a:pt x="0" y="63738"/>
                  </a:cubicBezTo>
                </a:path>
              </a:pathLst>
            </a:custGeom>
            <a:noFill/>
            <a:ln w="19797" cap="rnd">
              <a:solidFill>
                <a:schemeClr val="bg1"/>
              </a:solidFill>
              <a:prstDash val="solid"/>
              <a:round/>
            </a:ln>
          </p:spPr>
          <p:txBody>
            <a:bodyPr rtlCol="0" anchor="ctr"/>
            <a:lstStyle/>
            <a:p>
              <a:endParaRPr lang="nl-BE"/>
            </a:p>
          </p:txBody>
        </p:sp>
        <p:sp>
          <p:nvSpPr>
            <p:cNvPr id="83" name="Vrije vorm: vorm 82">
              <a:extLst>
                <a:ext uri="{FF2B5EF4-FFF2-40B4-BE49-F238E27FC236}">
                  <a16:creationId xmlns:a16="http://schemas.microsoft.com/office/drawing/2014/main" id="{D530F4BE-391E-49C3-A518-A70572DA5783}"/>
                </a:ext>
              </a:extLst>
            </p:cNvPr>
            <p:cNvSpPr/>
            <p:nvPr/>
          </p:nvSpPr>
          <p:spPr>
            <a:xfrm>
              <a:off x="4286945" y="4470968"/>
              <a:ext cx="15926" cy="76918"/>
            </a:xfrm>
            <a:custGeom>
              <a:avLst/>
              <a:gdLst>
                <a:gd name="connsiteX0" fmla="*/ 15926 w 15926"/>
                <a:gd name="connsiteY0" fmla="*/ 76919 h 76918"/>
                <a:gd name="connsiteX1" fmla="*/ 15926 w 15926"/>
                <a:gd name="connsiteY1" fmla="*/ 0 h 76918"/>
              </a:gdLst>
              <a:ahLst/>
              <a:cxnLst>
                <a:cxn ang="0">
                  <a:pos x="connsiteX0" y="connsiteY0"/>
                </a:cxn>
                <a:cxn ang="0">
                  <a:pos x="connsiteX1" y="connsiteY1"/>
                </a:cxn>
              </a:cxnLst>
              <a:rect l="l" t="t" r="r" b="b"/>
              <a:pathLst>
                <a:path w="15926" h="76918">
                  <a:moveTo>
                    <a:pt x="15926" y="76919"/>
                  </a:moveTo>
                  <a:cubicBezTo>
                    <a:pt x="-5309" y="55684"/>
                    <a:pt x="-5309" y="21235"/>
                    <a:pt x="15926" y="0"/>
                  </a:cubicBezTo>
                </a:path>
              </a:pathLst>
            </a:custGeom>
            <a:noFill/>
            <a:ln w="19797" cap="rnd">
              <a:solidFill>
                <a:schemeClr val="bg1"/>
              </a:solidFill>
              <a:prstDash val="solid"/>
              <a:round/>
            </a:ln>
          </p:spPr>
          <p:txBody>
            <a:bodyPr rtlCol="0" anchor="ctr"/>
            <a:lstStyle/>
            <a:p>
              <a:endParaRPr lang="nl-BE"/>
            </a:p>
          </p:txBody>
        </p:sp>
        <p:sp>
          <p:nvSpPr>
            <p:cNvPr id="84" name="Vrije vorm: vorm 83">
              <a:extLst>
                <a:ext uri="{FF2B5EF4-FFF2-40B4-BE49-F238E27FC236}">
                  <a16:creationId xmlns:a16="http://schemas.microsoft.com/office/drawing/2014/main" id="{1097947B-D1B0-47C0-BC1A-EECBA273E343}"/>
                </a:ext>
              </a:extLst>
            </p:cNvPr>
            <p:cNvSpPr/>
            <p:nvPr/>
          </p:nvSpPr>
          <p:spPr>
            <a:xfrm>
              <a:off x="4314122" y="4620512"/>
              <a:ext cx="42470" cy="46164"/>
            </a:xfrm>
            <a:custGeom>
              <a:avLst/>
              <a:gdLst>
                <a:gd name="connsiteX0" fmla="*/ 42470 w 42470"/>
                <a:gd name="connsiteY0" fmla="*/ 0 h 46164"/>
                <a:gd name="connsiteX1" fmla="*/ 0 w 42470"/>
                <a:gd name="connsiteY1" fmla="*/ 46165 h 46164"/>
              </a:gdLst>
              <a:ahLst/>
              <a:cxnLst>
                <a:cxn ang="0">
                  <a:pos x="connsiteX0" y="connsiteY0"/>
                </a:cxn>
                <a:cxn ang="0">
                  <a:pos x="connsiteX1" y="connsiteY1"/>
                </a:cxn>
              </a:cxnLst>
              <a:rect l="l" t="t" r="r" b="b"/>
              <a:pathLst>
                <a:path w="42470" h="46164">
                  <a:moveTo>
                    <a:pt x="42470" y="0"/>
                  </a:moveTo>
                  <a:cubicBezTo>
                    <a:pt x="18705" y="1764"/>
                    <a:pt x="0" y="21734"/>
                    <a:pt x="0" y="46165"/>
                  </a:cubicBezTo>
                </a:path>
              </a:pathLst>
            </a:custGeom>
            <a:noFill/>
            <a:ln w="19797" cap="rnd">
              <a:solidFill>
                <a:schemeClr val="bg1"/>
              </a:solidFill>
              <a:prstDash val="solid"/>
              <a:round/>
            </a:ln>
          </p:spPr>
          <p:txBody>
            <a:bodyPr rtlCol="0" anchor="ctr"/>
            <a:lstStyle/>
            <a:p>
              <a:endParaRPr lang="nl-BE"/>
            </a:p>
          </p:txBody>
        </p:sp>
        <p:sp>
          <p:nvSpPr>
            <p:cNvPr id="85" name="Vrije vorm: vorm 84">
              <a:extLst>
                <a:ext uri="{FF2B5EF4-FFF2-40B4-BE49-F238E27FC236}">
                  <a16:creationId xmlns:a16="http://schemas.microsoft.com/office/drawing/2014/main" id="{E45EB6EA-8D03-4B1A-9C3B-077556E1F8B4}"/>
                </a:ext>
              </a:extLst>
            </p:cNvPr>
            <p:cNvSpPr/>
            <p:nvPr/>
          </p:nvSpPr>
          <p:spPr>
            <a:xfrm>
              <a:off x="4361385" y="4365358"/>
              <a:ext cx="63638" cy="61774"/>
            </a:xfrm>
            <a:custGeom>
              <a:avLst/>
              <a:gdLst>
                <a:gd name="connsiteX0" fmla="*/ 63639 w 63638"/>
                <a:gd name="connsiteY0" fmla="*/ 0 h 61774"/>
                <a:gd name="connsiteX1" fmla="*/ 0 w 63638"/>
                <a:gd name="connsiteY1" fmla="*/ 61775 h 61774"/>
              </a:gdLst>
              <a:ahLst/>
              <a:cxnLst>
                <a:cxn ang="0">
                  <a:pos x="connsiteX0" y="connsiteY0"/>
                </a:cxn>
                <a:cxn ang="0">
                  <a:pos x="connsiteX1" y="connsiteY1"/>
                </a:cxn>
              </a:cxnLst>
              <a:rect l="l" t="t" r="r" b="b"/>
              <a:pathLst>
                <a:path w="63638" h="61774">
                  <a:moveTo>
                    <a:pt x="63639" y="0"/>
                  </a:moveTo>
                  <a:cubicBezTo>
                    <a:pt x="29090" y="0"/>
                    <a:pt x="1065" y="27492"/>
                    <a:pt x="0" y="61775"/>
                  </a:cubicBezTo>
                </a:path>
              </a:pathLst>
            </a:custGeom>
            <a:noFill/>
            <a:ln w="19797" cap="rnd">
              <a:solidFill>
                <a:schemeClr val="bg1"/>
              </a:solidFill>
              <a:prstDash val="solid"/>
              <a:round/>
            </a:ln>
          </p:spPr>
          <p:txBody>
            <a:bodyPr rtlCol="0" anchor="ctr"/>
            <a:lstStyle/>
            <a:p>
              <a:endParaRPr lang="nl-BE"/>
            </a:p>
          </p:txBody>
        </p:sp>
        <p:sp>
          <p:nvSpPr>
            <p:cNvPr id="86" name="Vrije vorm: vorm 85">
              <a:extLst>
                <a:ext uri="{FF2B5EF4-FFF2-40B4-BE49-F238E27FC236}">
                  <a16:creationId xmlns:a16="http://schemas.microsoft.com/office/drawing/2014/main" id="{1BFCF281-D314-4F20-905E-3A84A023D36A}"/>
                </a:ext>
              </a:extLst>
            </p:cNvPr>
            <p:cNvSpPr/>
            <p:nvPr/>
          </p:nvSpPr>
          <p:spPr>
            <a:xfrm>
              <a:off x="4340083" y="4535305"/>
              <a:ext cx="63738" cy="106208"/>
            </a:xfrm>
            <a:custGeom>
              <a:avLst/>
              <a:gdLst>
                <a:gd name="connsiteX0" fmla="*/ 21235 w 63738"/>
                <a:gd name="connsiteY0" fmla="*/ 0 h 106208"/>
                <a:gd name="connsiteX1" fmla="*/ 0 w 63738"/>
                <a:gd name="connsiteY1" fmla="*/ 42470 h 106208"/>
                <a:gd name="connsiteX2" fmla="*/ 63738 w 63738"/>
                <a:gd name="connsiteY2" fmla="*/ 106209 h 106208"/>
              </a:gdLst>
              <a:ahLst/>
              <a:cxnLst>
                <a:cxn ang="0">
                  <a:pos x="connsiteX0" y="connsiteY0"/>
                </a:cxn>
                <a:cxn ang="0">
                  <a:pos x="connsiteX1" y="connsiteY1"/>
                </a:cxn>
                <a:cxn ang="0">
                  <a:pos x="connsiteX2" y="connsiteY2"/>
                </a:cxn>
              </a:cxnLst>
              <a:rect l="l" t="t" r="r" b="b"/>
              <a:pathLst>
                <a:path w="63738" h="106208">
                  <a:moveTo>
                    <a:pt x="21235" y="0"/>
                  </a:moveTo>
                  <a:cubicBezTo>
                    <a:pt x="21235" y="0"/>
                    <a:pt x="0" y="10618"/>
                    <a:pt x="0" y="42470"/>
                  </a:cubicBezTo>
                  <a:cubicBezTo>
                    <a:pt x="0" y="77651"/>
                    <a:pt x="28524" y="106209"/>
                    <a:pt x="63738" y="106209"/>
                  </a:cubicBezTo>
                </a:path>
              </a:pathLst>
            </a:custGeom>
            <a:noFill/>
            <a:ln w="19797" cap="rnd">
              <a:solidFill>
                <a:schemeClr val="bg1"/>
              </a:solidFill>
              <a:prstDash val="solid"/>
              <a:round/>
            </a:ln>
          </p:spPr>
          <p:txBody>
            <a:bodyPr rtlCol="0" anchor="ctr"/>
            <a:lstStyle/>
            <a:p>
              <a:endParaRPr lang="nl-BE"/>
            </a:p>
          </p:txBody>
        </p:sp>
        <p:sp>
          <p:nvSpPr>
            <p:cNvPr id="87" name="Vrije vorm: vorm 86">
              <a:extLst>
                <a:ext uri="{FF2B5EF4-FFF2-40B4-BE49-F238E27FC236}">
                  <a16:creationId xmlns:a16="http://schemas.microsoft.com/office/drawing/2014/main" id="{539E2004-062F-48B8-A1A4-C8E30052DA4B}"/>
                </a:ext>
              </a:extLst>
            </p:cNvPr>
            <p:cNvSpPr/>
            <p:nvPr/>
          </p:nvSpPr>
          <p:spPr>
            <a:xfrm>
              <a:off x="4467493" y="4301620"/>
              <a:ext cx="244303" cy="531009"/>
            </a:xfrm>
            <a:custGeom>
              <a:avLst/>
              <a:gdLst>
                <a:gd name="connsiteX0" fmla="*/ 33 w 244303"/>
                <a:gd name="connsiteY0" fmla="*/ 63738 h 531009"/>
                <a:gd name="connsiteX1" fmla="*/ 63738 w 244303"/>
                <a:gd name="connsiteY1" fmla="*/ 0 h 531009"/>
                <a:gd name="connsiteX2" fmla="*/ 111401 w 244303"/>
                <a:gd name="connsiteY2" fmla="*/ 21501 h 531009"/>
                <a:gd name="connsiteX3" fmla="*/ 116859 w 244303"/>
                <a:gd name="connsiteY3" fmla="*/ 21235 h 531009"/>
                <a:gd name="connsiteX4" fmla="*/ 180165 w 244303"/>
                <a:gd name="connsiteY4" fmla="*/ 77884 h 531009"/>
                <a:gd name="connsiteX5" fmla="*/ 223068 w 244303"/>
                <a:gd name="connsiteY5" fmla="*/ 138061 h 531009"/>
                <a:gd name="connsiteX6" fmla="*/ 214814 w 244303"/>
                <a:gd name="connsiteY6" fmla="*/ 169348 h 531009"/>
                <a:gd name="connsiteX7" fmla="*/ 244303 w 244303"/>
                <a:gd name="connsiteY7" fmla="*/ 223035 h 531009"/>
                <a:gd name="connsiteX8" fmla="*/ 227994 w 244303"/>
                <a:gd name="connsiteY8" fmla="*/ 265505 h 531009"/>
                <a:gd name="connsiteX9" fmla="*/ 244303 w 244303"/>
                <a:gd name="connsiteY9" fmla="*/ 307975 h 531009"/>
                <a:gd name="connsiteX10" fmla="*/ 218608 w 244303"/>
                <a:gd name="connsiteY10" fmla="*/ 359032 h 531009"/>
                <a:gd name="connsiteX11" fmla="*/ 223068 w 244303"/>
                <a:gd name="connsiteY11" fmla="*/ 382331 h 531009"/>
                <a:gd name="connsiteX12" fmla="*/ 180398 w 244303"/>
                <a:gd name="connsiteY12" fmla="*/ 442408 h 531009"/>
                <a:gd name="connsiteX13" fmla="*/ 180598 w 244303"/>
                <a:gd name="connsiteY13" fmla="*/ 446036 h 531009"/>
                <a:gd name="connsiteX14" fmla="*/ 116859 w 244303"/>
                <a:gd name="connsiteY14" fmla="*/ 509775 h 531009"/>
                <a:gd name="connsiteX15" fmla="*/ 111401 w 244303"/>
                <a:gd name="connsiteY15" fmla="*/ 509508 h 531009"/>
                <a:gd name="connsiteX16" fmla="*/ 63738 w 244303"/>
                <a:gd name="connsiteY16" fmla="*/ 531010 h 531009"/>
                <a:gd name="connsiteX17" fmla="*/ 0 w 244303"/>
                <a:gd name="connsiteY17" fmla="*/ 467271 h 531009"/>
                <a:gd name="connsiteX18" fmla="*/ 0 w 244303"/>
                <a:gd name="connsiteY18" fmla="*/ 63738 h 53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4303" h="531009">
                  <a:moveTo>
                    <a:pt x="33" y="63738"/>
                  </a:moveTo>
                  <a:cubicBezTo>
                    <a:pt x="33" y="28524"/>
                    <a:pt x="28557" y="0"/>
                    <a:pt x="63738" y="0"/>
                  </a:cubicBezTo>
                  <a:cubicBezTo>
                    <a:pt x="82710" y="0"/>
                    <a:pt x="99718" y="8354"/>
                    <a:pt x="111401" y="21501"/>
                  </a:cubicBezTo>
                  <a:cubicBezTo>
                    <a:pt x="113198" y="21335"/>
                    <a:pt x="114996" y="21235"/>
                    <a:pt x="116859" y="21235"/>
                  </a:cubicBezTo>
                  <a:cubicBezTo>
                    <a:pt x="149677" y="21235"/>
                    <a:pt x="176637" y="46031"/>
                    <a:pt x="180165" y="77884"/>
                  </a:cubicBezTo>
                  <a:cubicBezTo>
                    <a:pt x="205128" y="86538"/>
                    <a:pt x="223068" y="110169"/>
                    <a:pt x="223068" y="138061"/>
                  </a:cubicBezTo>
                  <a:cubicBezTo>
                    <a:pt x="223068" y="149444"/>
                    <a:pt x="220039" y="160095"/>
                    <a:pt x="214814" y="169348"/>
                  </a:cubicBezTo>
                  <a:cubicBezTo>
                    <a:pt x="232521" y="180664"/>
                    <a:pt x="244303" y="200468"/>
                    <a:pt x="244303" y="223035"/>
                  </a:cubicBezTo>
                  <a:cubicBezTo>
                    <a:pt x="244303" y="239377"/>
                    <a:pt x="238112" y="254255"/>
                    <a:pt x="227994" y="265505"/>
                  </a:cubicBezTo>
                  <a:cubicBezTo>
                    <a:pt x="238112" y="276788"/>
                    <a:pt x="244303" y="291633"/>
                    <a:pt x="244303" y="307975"/>
                  </a:cubicBezTo>
                  <a:cubicBezTo>
                    <a:pt x="244303" y="328910"/>
                    <a:pt x="234185" y="347416"/>
                    <a:pt x="218608" y="359032"/>
                  </a:cubicBezTo>
                  <a:cubicBezTo>
                    <a:pt x="221437" y="366255"/>
                    <a:pt x="223068" y="374110"/>
                    <a:pt x="223068" y="382331"/>
                  </a:cubicBezTo>
                  <a:cubicBezTo>
                    <a:pt x="223068" y="410123"/>
                    <a:pt x="205228" y="433721"/>
                    <a:pt x="180398" y="442408"/>
                  </a:cubicBezTo>
                  <a:cubicBezTo>
                    <a:pt x="180465" y="443606"/>
                    <a:pt x="180598" y="444805"/>
                    <a:pt x="180598" y="446036"/>
                  </a:cubicBezTo>
                  <a:cubicBezTo>
                    <a:pt x="180598" y="481217"/>
                    <a:pt x="152074" y="509775"/>
                    <a:pt x="116859" y="509775"/>
                  </a:cubicBezTo>
                  <a:cubicBezTo>
                    <a:pt x="115029" y="509775"/>
                    <a:pt x="113198" y="509641"/>
                    <a:pt x="111401" y="509508"/>
                  </a:cubicBezTo>
                  <a:cubicBezTo>
                    <a:pt x="99718" y="522689"/>
                    <a:pt x="82744" y="531010"/>
                    <a:pt x="63738" y="531010"/>
                  </a:cubicBezTo>
                  <a:cubicBezTo>
                    <a:pt x="28557" y="531010"/>
                    <a:pt x="0" y="502485"/>
                    <a:pt x="0" y="467271"/>
                  </a:cubicBezTo>
                  <a:lnTo>
                    <a:pt x="0" y="63738"/>
                  </a:lnTo>
                  <a:close/>
                </a:path>
              </a:pathLst>
            </a:custGeom>
            <a:noFill/>
            <a:ln w="19797" cap="rnd">
              <a:solidFill>
                <a:schemeClr val="bg1"/>
              </a:solidFill>
              <a:prstDash val="solid"/>
              <a:round/>
            </a:ln>
          </p:spPr>
          <p:txBody>
            <a:bodyPr rtlCol="0" anchor="ctr"/>
            <a:lstStyle/>
            <a:p>
              <a:endParaRPr lang="nl-BE"/>
            </a:p>
          </p:txBody>
        </p:sp>
        <p:sp>
          <p:nvSpPr>
            <p:cNvPr id="88" name="Vrije vorm: vorm 87">
              <a:extLst>
                <a:ext uri="{FF2B5EF4-FFF2-40B4-BE49-F238E27FC236}">
                  <a16:creationId xmlns:a16="http://schemas.microsoft.com/office/drawing/2014/main" id="{097BEEAB-15B7-4729-BD9A-A2BA42751027}"/>
                </a:ext>
              </a:extLst>
            </p:cNvPr>
            <p:cNvSpPr/>
            <p:nvPr/>
          </p:nvSpPr>
          <p:spPr>
            <a:xfrm>
              <a:off x="4541849" y="4418446"/>
              <a:ext cx="63738" cy="63738"/>
            </a:xfrm>
            <a:custGeom>
              <a:avLst/>
              <a:gdLst>
                <a:gd name="connsiteX0" fmla="*/ 63738 w 63738"/>
                <a:gd name="connsiteY0" fmla="*/ 0 h 63738"/>
                <a:gd name="connsiteX1" fmla="*/ 0 w 63738"/>
                <a:gd name="connsiteY1" fmla="*/ 63738 h 63738"/>
              </a:gdLst>
              <a:ahLst/>
              <a:cxnLst>
                <a:cxn ang="0">
                  <a:pos x="connsiteX0" y="connsiteY0"/>
                </a:cxn>
                <a:cxn ang="0">
                  <a:pos x="connsiteX1" y="connsiteY1"/>
                </a:cxn>
              </a:cxnLst>
              <a:rect l="l" t="t" r="r" b="b"/>
              <a:pathLst>
                <a:path w="63738" h="63738">
                  <a:moveTo>
                    <a:pt x="63738" y="0"/>
                  </a:moveTo>
                  <a:cubicBezTo>
                    <a:pt x="28557" y="0"/>
                    <a:pt x="0" y="28524"/>
                    <a:pt x="0" y="63738"/>
                  </a:cubicBezTo>
                </a:path>
              </a:pathLst>
            </a:custGeom>
            <a:noFill/>
            <a:ln w="19797" cap="rnd">
              <a:solidFill>
                <a:schemeClr val="bg1"/>
              </a:solidFill>
              <a:prstDash val="solid"/>
              <a:round/>
            </a:ln>
          </p:spPr>
          <p:txBody>
            <a:bodyPr rtlCol="0" anchor="ctr"/>
            <a:lstStyle/>
            <a:p>
              <a:endParaRPr lang="nl-BE"/>
            </a:p>
          </p:txBody>
        </p:sp>
        <p:sp>
          <p:nvSpPr>
            <p:cNvPr id="89" name="Vrije vorm: vorm 88">
              <a:extLst>
                <a:ext uri="{FF2B5EF4-FFF2-40B4-BE49-F238E27FC236}">
                  <a16:creationId xmlns:a16="http://schemas.microsoft.com/office/drawing/2014/main" id="{AF77FC04-769F-421A-9F72-62AC4B662AB2}"/>
                </a:ext>
              </a:extLst>
            </p:cNvPr>
            <p:cNvSpPr/>
            <p:nvPr/>
          </p:nvSpPr>
          <p:spPr>
            <a:xfrm>
              <a:off x="4531232" y="4705219"/>
              <a:ext cx="63738" cy="63738"/>
            </a:xfrm>
            <a:custGeom>
              <a:avLst/>
              <a:gdLst>
                <a:gd name="connsiteX0" fmla="*/ 63738 w 63738"/>
                <a:gd name="connsiteY0" fmla="*/ 0 h 63738"/>
                <a:gd name="connsiteX1" fmla="*/ 0 w 63738"/>
                <a:gd name="connsiteY1" fmla="*/ 63738 h 63738"/>
              </a:gdLst>
              <a:ahLst/>
              <a:cxnLst>
                <a:cxn ang="0">
                  <a:pos x="connsiteX0" y="connsiteY0"/>
                </a:cxn>
                <a:cxn ang="0">
                  <a:pos x="connsiteX1" y="connsiteY1"/>
                </a:cxn>
              </a:cxnLst>
              <a:rect l="l" t="t" r="r" b="b"/>
              <a:pathLst>
                <a:path w="63738" h="63738">
                  <a:moveTo>
                    <a:pt x="63738" y="0"/>
                  </a:moveTo>
                  <a:cubicBezTo>
                    <a:pt x="28557" y="0"/>
                    <a:pt x="0" y="28524"/>
                    <a:pt x="0" y="63738"/>
                  </a:cubicBezTo>
                </a:path>
              </a:pathLst>
            </a:custGeom>
            <a:noFill/>
            <a:ln w="19797" cap="rnd">
              <a:solidFill>
                <a:schemeClr val="bg1"/>
              </a:solidFill>
              <a:prstDash val="solid"/>
              <a:round/>
            </a:ln>
          </p:spPr>
          <p:txBody>
            <a:bodyPr rtlCol="0" anchor="ctr"/>
            <a:lstStyle/>
            <a:p>
              <a:endParaRPr lang="nl-BE"/>
            </a:p>
          </p:txBody>
        </p:sp>
        <p:sp>
          <p:nvSpPr>
            <p:cNvPr id="90" name="Vrije vorm: vorm 89">
              <a:extLst>
                <a:ext uri="{FF2B5EF4-FFF2-40B4-BE49-F238E27FC236}">
                  <a16:creationId xmlns:a16="http://schemas.microsoft.com/office/drawing/2014/main" id="{7BA637F7-9467-48F3-B5C0-D9DDACF03820}"/>
                </a:ext>
              </a:extLst>
            </p:cNvPr>
            <p:cNvSpPr/>
            <p:nvPr/>
          </p:nvSpPr>
          <p:spPr>
            <a:xfrm>
              <a:off x="4467527" y="4514037"/>
              <a:ext cx="63738" cy="63738"/>
            </a:xfrm>
            <a:custGeom>
              <a:avLst/>
              <a:gdLst>
                <a:gd name="connsiteX0" fmla="*/ 0 w 63738"/>
                <a:gd name="connsiteY0" fmla="*/ 0 h 63738"/>
                <a:gd name="connsiteX1" fmla="*/ 63738 w 63738"/>
                <a:gd name="connsiteY1" fmla="*/ 63738 h 63738"/>
              </a:gdLst>
              <a:ahLst/>
              <a:cxnLst>
                <a:cxn ang="0">
                  <a:pos x="connsiteX0" y="connsiteY0"/>
                </a:cxn>
                <a:cxn ang="0">
                  <a:pos x="connsiteX1" y="connsiteY1"/>
                </a:cxn>
              </a:cxnLst>
              <a:rect l="l" t="t" r="r" b="b"/>
              <a:pathLst>
                <a:path w="63738" h="63738">
                  <a:moveTo>
                    <a:pt x="0" y="0"/>
                  </a:moveTo>
                  <a:cubicBezTo>
                    <a:pt x="0" y="35181"/>
                    <a:pt x="28524" y="63738"/>
                    <a:pt x="63738" y="63738"/>
                  </a:cubicBezTo>
                </a:path>
              </a:pathLst>
            </a:custGeom>
            <a:noFill/>
            <a:ln w="19797" cap="rnd">
              <a:solidFill>
                <a:schemeClr val="bg1"/>
              </a:solidFill>
              <a:prstDash val="solid"/>
              <a:round/>
            </a:ln>
          </p:spPr>
          <p:txBody>
            <a:bodyPr rtlCol="0" anchor="ctr"/>
            <a:lstStyle/>
            <a:p>
              <a:endParaRPr lang="nl-BE"/>
            </a:p>
          </p:txBody>
        </p:sp>
        <p:sp>
          <p:nvSpPr>
            <p:cNvPr id="91" name="Vrije vorm: vorm 90">
              <a:extLst>
                <a:ext uri="{FF2B5EF4-FFF2-40B4-BE49-F238E27FC236}">
                  <a16:creationId xmlns:a16="http://schemas.microsoft.com/office/drawing/2014/main" id="{D2185E03-A963-4EC0-9727-CBB953F39F8C}"/>
                </a:ext>
              </a:extLst>
            </p:cNvPr>
            <p:cNvSpPr/>
            <p:nvPr/>
          </p:nvSpPr>
          <p:spPr>
            <a:xfrm>
              <a:off x="4632148" y="4470968"/>
              <a:ext cx="15926" cy="76918"/>
            </a:xfrm>
            <a:custGeom>
              <a:avLst/>
              <a:gdLst>
                <a:gd name="connsiteX0" fmla="*/ 0 w 15926"/>
                <a:gd name="connsiteY0" fmla="*/ 76919 h 76918"/>
                <a:gd name="connsiteX1" fmla="*/ 0 w 15926"/>
                <a:gd name="connsiteY1" fmla="*/ 0 h 76918"/>
              </a:gdLst>
              <a:ahLst/>
              <a:cxnLst>
                <a:cxn ang="0">
                  <a:pos x="connsiteX0" y="connsiteY0"/>
                </a:cxn>
                <a:cxn ang="0">
                  <a:pos x="connsiteX1" y="connsiteY1"/>
                </a:cxn>
              </a:cxnLst>
              <a:rect l="l" t="t" r="r" b="b"/>
              <a:pathLst>
                <a:path w="15926" h="76918">
                  <a:moveTo>
                    <a:pt x="0" y="76919"/>
                  </a:moveTo>
                  <a:cubicBezTo>
                    <a:pt x="21235" y="55684"/>
                    <a:pt x="21235" y="21235"/>
                    <a:pt x="0" y="0"/>
                  </a:cubicBezTo>
                </a:path>
              </a:pathLst>
            </a:custGeom>
            <a:noFill/>
            <a:ln w="19797" cap="rnd">
              <a:solidFill>
                <a:schemeClr val="bg1"/>
              </a:solidFill>
              <a:prstDash val="solid"/>
              <a:round/>
            </a:ln>
          </p:spPr>
          <p:txBody>
            <a:bodyPr rtlCol="0" anchor="ctr"/>
            <a:lstStyle/>
            <a:p>
              <a:endParaRPr lang="nl-BE"/>
            </a:p>
          </p:txBody>
        </p:sp>
        <p:sp>
          <p:nvSpPr>
            <p:cNvPr id="92" name="Vrije vorm: vorm 91">
              <a:extLst>
                <a:ext uri="{FF2B5EF4-FFF2-40B4-BE49-F238E27FC236}">
                  <a16:creationId xmlns:a16="http://schemas.microsoft.com/office/drawing/2014/main" id="{55290DC8-6859-42DC-8410-F4804EAF1E59}"/>
                </a:ext>
              </a:extLst>
            </p:cNvPr>
            <p:cNvSpPr/>
            <p:nvPr/>
          </p:nvSpPr>
          <p:spPr>
            <a:xfrm>
              <a:off x="4578428" y="4620512"/>
              <a:ext cx="42470" cy="46164"/>
            </a:xfrm>
            <a:custGeom>
              <a:avLst/>
              <a:gdLst>
                <a:gd name="connsiteX0" fmla="*/ 0 w 42470"/>
                <a:gd name="connsiteY0" fmla="*/ 0 h 46164"/>
                <a:gd name="connsiteX1" fmla="*/ 42470 w 42470"/>
                <a:gd name="connsiteY1" fmla="*/ 46165 h 46164"/>
              </a:gdLst>
              <a:ahLst/>
              <a:cxnLst>
                <a:cxn ang="0">
                  <a:pos x="connsiteX0" y="connsiteY0"/>
                </a:cxn>
                <a:cxn ang="0">
                  <a:pos x="connsiteX1" y="connsiteY1"/>
                </a:cxn>
              </a:cxnLst>
              <a:rect l="l" t="t" r="r" b="b"/>
              <a:pathLst>
                <a:path w="42470" h="46164">
                  <a:moveTo>
                    <a:pt x="0" y="0"/>
                  </a:moveTo>
                  <a:cubicBezTo>
                    <a:pt x="23765" y="1764"/>
                    <a:pt x="42470" y="21734"/>
                    <a:pt x="42470" y="46165"/>
                  </a:cubicBezTo>
                </a:path>
              </a:pathLst>
            </a:custGeom>
            <a:noFill/>
            <a:ln w="19797" cap="rnd">
              <a:solidFill>
                <a:schemeClr val="bg1"/>
              </a:solidFill>
              <a:prstDash val="solid"/>
              <a:round/>
            </a:ln>
          </p:spPr>
          <p:txBody>
            <a:bodyPr rtlCol="0" anchor="ctr"/>
            <a:lstStyle/>
            <a:p>
              <a:endParaRPr lang="nl-BE"/>
            </a:p>
          </p:txBody>
        </p:sp>
        <p:sp>
          <p:nvSpPr>
            <p:cNvPr id="93" name="Vrije vorm: vorm 92">
              <a:extLst>
                <a:ext uri="{FF2B5EF4-FFF2-40B4-BE49-F238E27FC236}">
                  <a16:creationId xmlns:a16="http://schemas.microsoft.com/office/drawing/2014/main" id="{45CD7A16-4A44-4EDA-A875-C5713FB3C333}"/>
                </a:ext>
              </a:extLst>
            </p:cNvPr>
            <p:cNvSpPr/>
            <p:nvPr/>
          </p:nvSpPr>
          <p:spPr>
            <a:xfrm>
              <a:off x="4509997" y="4365358"/>
              <a:ext cx="63638" cy="61774"/>
            </a:xfrm>
            <a:custGeom>
              <a:avLst/>
              <a:gdLst>
                <a:gd name="connsiteX0" fmla="*/ 0 w 63638"/>
                <a:gd name="connsiteY0" fmla="*/ 0 h 61774"/>
                <a:gd name="connsiteX1" fmla="*/ 63639 w 63638"/>
                <a:gd name="connsiteY1" fmla="*/ 61775 h 61774"/>
              </a:gdLst>
              <a:ahLst/>
              <a:cxnLst>
                <a:cxn ang="0">
                  <a:pos x="connsiteX0" y="connsiteY0"/>
                </a:cxn>
                <a:cxn ang="0">
                  <a:pos x="connsiteX1" y="connsiteY1"/>
                </a:cxn>
              </a:cxnLst>
              <a:rect l="l" t="t" r="r" b="b"/>
              <a:pathLst>
                <a:path w="63638" h="61774">
                  <a:moveTo>
                    <a:pt x="0" y="0"/>
                  </a:moveTo>
                  <a:cubicBezTo>
                    <a:pt x="34549" y="0"/>
                    <a:pt x="62574" y="27492"/>
                    <a:pt x="63639" y="61775"/>
                  </a:cubicBezTo>
                </a:path>
              </a:pathLst>
            </a:custGeom>
            <a:noFill/>
            <a:ln w="19797" cap="rnd">
              <a:solidFill>
                <a:schemeClr val="bg1"/>
              </a:solidFill>
              <a:prstDash val="solid"/>
              <a:round/>
            </a:ln>
          </p:spPr>
          <p:txBody>
            <a:bodyPr rtlCol="0" anchor="ctr"/>
            <a:lstStyle/>
            <a:p>
              <a:endParaRPr lang="nl-BE"/>
            </a:p>
          </p:txBody>
        </p:sp>
        <p:sp>
          <p:nvSpPr>
            <p:cNvPr id="94" name="Vrije vorm: vorm 93">
              <a:extLst>
                <a:ext uri="{FF2B5EF4-FFF2-40B4-BE49-F238E27FC236}">
                  <a16:creationId xmlns:a16="http://schemas.microsoft.com/office/drawing/2014/main" id="{10AF66DB-6490-441A-84D6-B6C314B47B3F}"/>
                </a:ext>
              </a:extLst>
            </p:cNvPr>
            <p:cNvSpPr/>
            <p:nvPr/>
          </p:nvSpPr>
          <p:spPr>
            <a:xfrm>
              <a:off x="4531232" y="4535305"/>
              <a:ext cx="63738" cy="106208"/>
            </a:xfrm>
            <a:custGeom>
              <a:avLst/>
              <a:gdLst>
                <a:gd name="connsiteX0" fmla="*/ 42503 w 63738"/>
                <a:gd name="connsiteY0" fmla="*/ 0 h 106208"/>
                <a:gd name="connsiteX1" fmla="*/ 63738 w 63738"/>
                <a:gd name="connsiteY1" fmla="*/ 42470 h 106208"/>
                <a:gd name="connsiteX2" fmla="*/ 0 w 63738"/>
                <a:gd name="connsiteY2" fmla="*/ 106209 h 106208"/>
              </a:gdLst>
              <a:ahLst/>
              <a:cxnLst>
                <a:cxn ang="0">
                  <a:pos x="connsiteX0" y="connsiteY0"/>
                </a:cxn>
                <a:cxn ang="0">
                  <a:pos x="connsiteX1" y="connsiteY1"/>
                </a:cxn>
                <a:cxn ang="0">
                  <a:pos x="connsiteX2" y="connsiteY2"/>
                </a:cxn>
              </a:cxnLst>
              <a:rect l="l" t="t" r="r" b="b"/>
              <a:pathLst>
                <a:path w="63738" h="106208">
                  <a:moveTo>
                    <a:pt x="42503" y="0"/>
                  </a:moveTo>
                  <a:cubicBezTo>
                    <a:pt x="42503" y="0"/>
                    <a:pt x="63738" y="10618"/>
                    <a:pt x="63738" y="42470"/>
                  </a:cubicBezTo>
                  <a:cubicBezTo>
                    <a:pt x="63738" y="77651"/>
                    <a:pt x="35214" y="106209"/>
                    <a:pt x="0" y="106209"/>
                  </a:cubicBezTo>
                </a:path>
              </a:pathLst>
            </a:custGeom>
            <a:noFill/>
            <a:ln w="19797" cap="rnd">
              <a:solidFill>
                <a:schemeClr val="bg1"/>
              </a:solidFill>
              <a:prstDash val="solid"/>
              <a:round/>
            </a:ln>
          </p:spPr>
          <p:txBody>
            <a:bodyPr rtlCol="0" anchor="ctr"/>
            <a:lstStyle/>
            <a:p>
              <a:endParaRPr lang="nl-BE"/>
            </a:p>
          </p:txBody>
        </p:sp>
      </p:grpSp>
      <p:grpSp>
        <p:nvGrpSpPr>
          <p:cNvPr id="98" name="Graphic 96">
            <a:extLst>
              <a:ext uri="{FF2B5EF4-FFF2-40B4-BE49-F238E27FC236}">
                <a16:creationId xmlns:a16="http://schemas.microsoft.com/office/drawing/2014/main" id="{22CD40FD-7190-4314-A5D2-3B72EECD1A83}"/>
              </a:ext>
            </a:extLst>
          </p:cNvPr>
          <p:cNvGrpSpPr/>
          <p:nvPr/>
        </p:nvGrpSpPr>
        <p:grpSpPr>
          <a:xfrm>
            <a:off x="6884065" y="4675078"/>
            <a:ext cx="613118" cy="522263"/>
            <a:chOff x="6884065" y="4303886"/>
            <a:chExt cx="613118" cy="522263"/>
          </a:xfrm>
          <a:noFill/>
        </p:grpSpPr>
        <p:sp>
          <p:nvSpPr>
            <p:cNvPr id="99" name="Vrije vorm: vorm 98">
              <a:extLst>
                <a:ext uri="{FF2B5EF4-FFF2-40B4-BE49-F238E27FC236}">
                  <a16:creationId xmlns:a16="http://schemas.microsoft.com/office/drawing/2014/main" id="{6521BE55-4374-4129-B68A-26974F6E9B16}"/>
                </a:ext>
              </a:extLst>
            </p:cNvPr>
            <p:cNvSpPr/>
            <p:nvPr/>
          </p:nvSpPr>
          <p:spPr>
            <a:xfrm>
              <a:off x="6929472" y="4303886"/>
              <a:ext cx="522304" cy="476856"/>
            </a:xfrm>
            <a:custGeom>
              <a:avLst/>
              <a:gdLst>
                <a:gd name="connsiteX0" fmla="*/ 522304 w 522304"/>
                <a:gd name="connsiteY0" fmla="*/ 431449 h 476856"/>
                <a:gd name="connsiteX1" fmla="*/ 334632 w 522304"/>
                <a:gd name="connsiteY1" fmla="*/ 431449 h 476856"/>
                <a:gd name="connsiteX2" fmla="*/ 261132 w 522304"/>
                <a:gd name="connsiteY2" fmla="*/ 476856 h 476856"/>
                <a:gd name="connsiteX3" fmla="*/ 261132 w 522304"/>
                <a:gd name="connsiteY3" fmla="*/ 476856 h 476856"/>
                <a:gd name="connsiteX4" fmla="*/ 261132 w 522304"/>
                <a:gd name="connsiteY4" fmla="*/ 476856 h 476856"/>
                <a:gd name="connsiteX5" fmla="*/ 187631 w 522304"/>
                <a:gd name="connsiteY5" fmla="*/ 431449 h 476856"/>
                <a:gd name="connsiteX6" fmla="*/ 0 w 522304"/>
                <a:gd name="connsiteY6" fmla="*/ 431449 h 476856"/>
                <a:gd name="connsiteX7" fmla="*/ 0 w 522304"/>
                <a:gd name="connsiteY7" fmla="*/ 0 h 476856"/>
                <a:gd name="connsiteX8" fmla="*/ 187672 w 522304"/>
                <a:gd name="connsiteY8" fmla="*/ 0 h 476856"/>
                <a:gd name="connsiteX9" fmla="*/ 261172 w 522304"/>
                <a:gd name="connsiteY9" fmla="*/ 45407 h 476856"/>
                <a:gd name="connsiteX10" fmla="*/ 261172 w 522304"/>
                <a:gd name="connsiteY10" fmla="*/ 45407 h 476856"/>
                <a:gd name="connsiteX11" fmla="*/ 261172 w 522304"/>
                <a:gd name="connsiteY11" fmla="*/ 45407 h 476856"/>
                <a:gd name="connsiteX12" fmla="*/ 334632 w 522304"/>
                <a:gd name="connsiteY12" fmla="*/ 0 h 476856"/>
                <a:gd name="connsiteX13" fmla="*/ 522304 w 522304"/>
                <a:gd name="connsiteY13" fmla="*/ 0 h 476856"/>
                <a:gd name="connsiteX14" fmla="*/ 522304 w 522304"/>
                <a:gd name="connsiteY14" fmla="*/ 431449 h 47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2304" h="476856">
                  <a:moveTo>
                    <a:pt x="522304" y="431449"/>
                  </a:moveTo>
                  <a:lnTo>
                    <a:pt x="334632" y="431449"/>
                  </a:lnTo>
                  <a:cubicBezTo>
                    <a:pt x="303517" y="431449"/>
                    <a:pt x="275056" y="449049"/>
                    <a:pt x="261132" y="476856"/>
                  </a:cubicBezTo>
                  <a:lnTo>
                    <a:pt x="261132" y="476856"/>
                  </a:lnTo>
                  <a:lnTo>
                    <a:pt x="261132" y="476856"/>
                  </a:lnTo>
                  <a:cubicBezTo>
                    <a:pt x="247207" y="449008"/>
                    <a:pt x="218746" y="431449"/>
                    <a:pt x="187631" y="431449"/>
                  </a:cubicBezTo>
                  <a:lnTo>
                    <a:pt x="0" y="431449"/>
                  </a:lnTo>
                  <a:lnTo>
                    <a:pt x="0" y="0"/>
                  </a:lnTo>
                  <a:lnTo>
                    <a:pt x="187672" y="0"/>
                  </a:lnTo>
                  <a:cubicBezTo>
                    <a:pt x="218787" y="0"/>
                    <a:pt x="247248" y="17599"/>
                    <a:pt x="261172" y="45407"/>
                  </a:cubicBezTo>
                  <a:lnTo>
                    <a:pt x="261172" y="45407"/>
                  </a:lnTo>
                  <a:lnTo>
                    <a:pt x="261172" y="45407"/>
                  </a:lnTo>
                  <a:cubicBezTo>
                    <a:pt x="275056" y="17599"/>
                    <a:pt x="303517" y="0"/>
                    <a:pt x="334632" y="0"/>
                  </a:cubicBezTo>
                  <a:lnTo>
                    <a:pt x="522304" y="0"/>
                  </a:lnTo>
                  <a:lnTo>
                    <a:pt x="522304" y="431449"/>
                  </a:lnTo>
                  <a:close/>
                </a:path>
              </a:pathLst>
            </a:custGeom>
            <a:noFill/>
            <a:ln w="19812" cap="rnd">
              <a:solidFill>
                <a:schemeClr val="bg1"/>
              </a:solidFill>
              <a:prstDash val="solid"/>
              <a:round/>
            </a:ln>
          </p:spPr>
          <p:txBody>
            <a:bodyPr rtlCol="0" anchor="ctr"/>
            <a:lstStyle/>
            <a:p>
              <a:endParaRPr lang="nl-BE"/>
            </a:p>
          </p:txBody>
        </p:sp>
        <p:sp>
          <p:nvSpPr>
            <p:cNvPr id="100" name="Vrije vorm: vorm 99">
              <a:extLst>
                <a:ext uri="{FF2B5EF4-FFF2-40B4-BE49-F238E27FC236}">
                  <a16:creationId xmlns:a16="http://schemas.microsoft.com/office/drawing/2014/main" id="{1D7485D4-B3DA-4BD8-A278-4C6BBEFED794}"/>
                </a:ext>
              </a:extLst>
            </p:cNvPr>
            <p:cNvSpPr/>
            <p:nvPr/>
          </p:nvSpPr>
          <p:spPr>
            <a:xfrm>
              <a:off x="7190603" y="4349293"/>
              <a:ext cx="4083" cy="420097"/>
            </a:xfrm>
            <a:custGeom>
              <a:avLst/>
              <a:gdLst>
                <a:gd name="connsiteX0" fmla="*/ 0 w 4083"/>
                <a:gd name="connsiteY0" fmla="*/ 420097 h 420097"/>
                <a:gd name="connsiteX1" fmla="*/ 0 w 4083"/>
                <a:gd name="connsiteY1" fmla="*/ 0 h 420097"/>
              </a:gdLst>
              <a:ahLst/>
              <a:cxnLst>
                <a:cxn ang="0">
                  <a:pos x="connsiteX0" y="connsiteY0"/>
                </a:cxn>
                <a:cxn ang="0">
                  <a:pos x="connsiteX1" y="connsiteY1"/>
                </a:cxn>
              </a:cxnLst>
              <a:rect l="l" t="t" r="r" b="b"/>
              <a:pathLst>
                <a:path w="4083" h="420097">
                  <a:moveTo>
                    <a:pt x="0" y="420097"/>
                  </a:moveTo>
                  <a:lnTo>
                    <a:pt x="0" y="0"/>
                  </a:lnTo>
                </a:path>
              </a:pathLst>
            </a:custGeom>
            <a:ln w="19812" cap="rnd">
              <a:solidFill>
                <a:schemeClr val="bg1"/>
              </a:solidFill>
              <a:prstDash val="solid"/>
              <a:round/>
            </a:ln>
          </p:spPr>
          <p:txBody>
            <a:bodyPr rtlCol="0" anchor="ctr"/>
            <a:lstStyle/>
            <a:p>
              <a:endParaRPr lang="nl-BE"/>
            </a:p>
          </p:txBody>
        </p:sp>
        <p:sp>
          <p:nvSpPr>
            <p:cNvPr id="101" name="Vrije vorm: vorm 100">
              <a:extLst>
                <a:ext uri="{FF2B5EF4-FFF2-40B4-BE49-F238E27FC236}">
                  <a16:creationId xmlns:a16="http://schemas.microsoft.com/office/drawing/2014/main" id="{C2E0E55D-20EB-44CA-A01B-DB91D402DD76}"/>
                </a:ext>
              </a:extLst>
            </p:cNvPr>
            <p:cNvSpPr/>
            <p:nvPr/>
          </p:nvSpPr>
          <p:spPr>
            <a:xfrm>
              <a:off x="6997623" y="4394700"/>
              <a:ext cx="136221" cy="4083"/>
            </a:xfrm>
            <a:custGeom>
              <a:avLst/>
              <a:gdLst>
                <a:gd name="connsiteX0" fmla="*/ 0 w 136221"/>
                <a:gd name="connsiteY0" fmla="*/ 0 h 4083"/>
                <a:gd name="connsiteX1" fmla="*/ 136221 w 136221"/>
                <a:gd name="connsiteY1" fmla="*/ 0 h 4083"/>
              </a:gdLst>
              <a:ahLst/>
              <a:cxnLst>
                <a:cxn ang="0">
                  <a:pos x="connsiteX0" y="connsiteY0"/>
                </a:cxn>
                <a:cxn ang="0">
                  <a:pos x="connsiteX1" y="connsiteY1"/>
                </a:cxn>
              </a:cxnLst>
              <a:rect l="l" t="t" r="r" b="b"/>
              <a:pathLst>
                <a:path w="136221" h="4083">
                  <a:moveTo>
                    <a:pt x="0" y="0"/>
                  </a:moveTo>
                  <a:lnTo>
                    <a:pt x="136221" y="0"/>
                  </a:lnTo>
                </a:path>
              </a:pathLst>
            </a:custGeom>
            <a:ln w="19812" cap="rnd">
              <a:solidFill>
                <a:schemeClr val="bg1"/>
              </a:solidFill>
              <a:prstDash val="solid"/>
              <a:round/>
            </a:ln>
          </p:spPr>
          <p:txBody>
            <a:bodyPr rtlCol="0" anchor="ctr"/>
            <a:lstStyle/>
            <a:p>
              <a:endParaRPr lang="nl-BE"/>
            </a:p>
          </p:txBody>
        </p:sp>
        <p:sp>
          <p:nvSpPr>
            <p:cNvPr id="102" name="Vrije vorm: vorm 101">
              <a:extLst>
                <a:ext uri="{FF2B5EF4-FFF2-40B4-BE49-F238E27FC236}">
                  <a16:creationId xmlns:a16="http://schemas.microsoft.com/office/drawing/2014/main" id="{36ECC5F4-FBA9-4C93-BD34-8AA0A7E1BD2B}"/>
                </a:ext>
              </a:extLst>
            </p:cNvPr>
            <p:cNvSpPr/>
            <p:nvPr/>
          </p:nvSpPr>
          <p:spPr>
            <a:xfrm>
              <a:off x="6997623" y="4462851"/>
              <a:ext cx="136221" cy="4083"/>
            </a:xfrm>
            <a:custGeom>
              <a:avLst/>
              <a:gdLst>
                <a:gd name="connsiteX0" fmla="*/ 0 w 136221"/>
                <a:gd name="connsiteY0" fmla="*/ 0 h 4083"/>
                <a:gd name="connsiteX1" fmla="*/ 136221 w 136221"/>
                <a:gd name="connsiteY1" fmla="*/ 0 h 4083"/>
              </a:gdLst>
              <a:ahLst/>
              <a:cxnLst>
                <a:cxn ang="0">
                  <a:pos x="connsiteX0" y="connsiteY0"/>
                </a:cxn>
                <a:cxn ang="0">
                  <a:pos x="connsiteX1" y="connsiteY1"/>
                </a:cxn>
              </a:cxnLst>
              <a:rect l="l" t="t" r="r" b="b"/>
              <a:pathLst>
                <a:path w="136221" h="4083">
                  <a:moveTo>
                    <a:pt x="0" y="0"/>
                  </a:moveTo>
                  <a:lnTo>
                    <a:pt x="136221" y="0"/>
                  </a:lnTo>
                </a:path>
              </a:pathLst>
            </a:custGeom>
            <a:ln w="19812" cap="rnd">
              <a:solidFill>
                <a:schemeClr val="bg1"/>
              </a:solidFill>
              <a:prstDash val="solid"/>
              <a:round/>
            </a:ln>
          </p:spPr>
          <p:txBody>
            <a:bodyPr rtlCol="0" anchor="ctr"/>
            <a:lstStyle/>
            <a:p>
              <a:endParaRPr lang="nl-BE"/>
            </a:p>
          </p:txBody>
        </p:sp>
        <p:sp>
          <p:nvSpPr>
            <p:cNvPr id="103" name="Vrije vorm: vorm 102">
              <a:extLst>
                <a:ext uri="{FF2B5EF4-FFF2-40B4-BE49-F238E27FC236}">
                  <a16:creationId xmlns:a16="http://schemas.microsoft.com/office/drawing/2014/main" id="{201D8A20-7AD6-4E10-A049-01E7E5430B4A}"/>
                </a:ext>
              </a:extLst>
            </p:cNvPr>
            <p:cNvSpPr/>
            <p:nvPr/>
          </p:nvSpPr>
          <p:spPr>
            <a:xfrm>
              <a:off x="6997623" y="4530962"/>
              <a:ext cx="136221" cy="4083"/>
            </a:xfrm>
            <a:custGeom>
              <a:avLst/>
              <a:gdLst>
                <a:gd name="connsiteX0" fmla="*/ 0 w 136221"/>
                <a:gd name="connsiteY0" fmla="*/ 0 h 4083"/>
                <a:gd name="connsiteX1" fmla="*/ 136221 w 136221"/>
                <a:gd name="connsiteY1" fmla="*/ 0 h 4083"/>
              </a:gdLst>
              <a:ahLst/>
              <a:cxnLst>
                <a:cxn ang="0">
                  <a:pos x="connsiteX0" y="connsiteY0"/>
                </a:cxn>
                <a:cxn ang="0">
                  <a:pos x="connsiteX1" y="connsiteY1"/>
                </a:cxn>
              </a:cxnLst>
              <a:rect l="l" t="t" r="r" b="b"/>
              <a:pathLst>
                <a:path w="136221" h="4083">
                  <a:moveTo>
                    <a:pt x="0" y="0"/>
                  </a:moveTo>
                  <a:lnTo>
                    <a:pt x="136221" y="0"/>
                  </a:lnTo>
                </a:path>
              </a:pathLst>
            </a:custGeom>
            <a:ln w="19812" cap="rnd">
              <a:solidFill>
                <a:schemeClr val="bg1"/>
              </a:solidFill>
              <a:prstDash val="solid"/>
              <a:round/>
            </a:ln>
          </p:spPr>
          <p:txBody>
            <a:bodyPr rtlCol="0" anchor="ctr"/>
            <a:lstStyle/>
            <a:p>
              <a:endParaRPr lang="nl-BE"/>
            </a:p>
          </p:txBody>
        </p:sp>
        <p:sp>
          <p:nvSpPr>
            <p:cNvPr id="104" name="Vrije vorm: vorm 103">
              <a:extLst>
                <a:ext uri="{FF2B5EF4-FFF2-40B4-BE49-F238E27FC236}">
                  <a16:creationId xmlns:a16="http://schemas.microsoft.com/office/drawing/2014/main" id="{08B8BD66-587B-452D-B249-22472A704A29}"/>
                </a:ext>
              </a:extLst>
            </p:cNvPr>
            <p:cNvSpPr/>
            <p:nvPr/>
          </p:nvSpPr>
          <p:spPr>
            <a:xfrm>
              <a:off x="7247403" y="4394700"/>
              <a:ext cx="136221" cy="4083"/>
            </a:xfrm>
            <a:custGeom>
              <a:avLst/>
              <a:gdLst>
                <a:gd name="connsiteX0" fmla="*/ 136221 w 136221"/>
                <a:gd name="connsiteY0" fmla="*/ 0 h 4083"/>
                <a:gd name="connsiteX1" fmla="*/ 0 w 136221"/>
                <a:gd name="connsiteY1" fmla="*/ 0 h 4083"/>
              </a:gdLst>
              <a:ahLst/>
              <a:cxnLst>
                <a:cxn ang="0">
                  <a:pos x="connsiteX0" y="connsiteY0"/>
                </a:cxn>
                <a:cxn ang="0">
                  <a:pos x="connsiteX1" y="connsiteY1"/>
                </a:cxn>
              </a:cxnLst>
              <a:rect l="l" t="t" r="r" b="b"/>
              <a:pathLst>
                <a:path w="136221" h="4083">
                  <a:moveTo>
                    <a:pt x="136221" y="0"/>
                  </a:moveTo>
                  <a:lnTo>
                    <a:pt x="0" y="0"/>
                  </a:lnTo>
                </a:path>
              </a:pathLst>
            </a:custGeom>
            <a:ln w="19812" cap="rnd">
              <a:solidFill>
                <a:schemeClr val="bg1"/>
              </a:solidFill>
              <a:prstDash val="solid"/>
              <a:round/>
            </a:ln>
          </p:spPr>
          <p:txBody>
            <a:bodyPr rtlCol="0" anchor="ctr"/>
            <a:lstStyle/>
            <a:p>
              <a:endParaRPr lang="nl-BE"/>
            </a:p>
          </p:txBody>
        </p:sp>
        <p:sp>
          <p:nvSpPr>
            <p:cNvPr id="105" name="Vrije vorm: vorm 104">
              <a:extLst>
                <a:ext uri="{FF2B5EF4-FFF2-40B4-BE49-F238E27FC236}">
                  <a16:creationId xmlns:a16="http://schemas.microsoft.com/office/drawing/2014/main" id="{DCF2A266-D696-4EC3-B3A8-BB75469B1D23}"/>
                </a:ext>
              </a:extLst>
            </p:cNvPr>
            <p:cNvSpPr/>
            <p:nvPr/>
          </p:nvSpPr>
          <p:spPr>
            <a:xfrm>
              <a:off x="7247403" y="4462851"/>
              <a:ext cx="136221" cy="4083"/>
            </a:xfrm>
            <a:custGeom>
              <a:avLst/>
              <a:gdLst>
                <a:gd name="connsiteX0" fmla="*/ 136221 w 136221"/>
                <a:gd name="connsiteY0" fmla="*/ 0 h 4083"/>
                <a:gd name="connsiteX1" fmla="*/ 0 w 136221"/>
                <a:gd name="connsiteY1" fmla="*/ 0 h 4083"/>
              </a:gdLst>
              <a:ahLst/>
              <a:cxnLst>
                <a:cxn ang="0">
                  <a:pos x="connsiteX0" y="connsiteY0"/>
                </a:cxn>
                <a:cxn ang="0">
                  <a:pos x="connsiteX1" y="connsiteY1"/>
                </a:cxn>
              </a:cxnLst>
              <a:rect l="l" t="t" r="r" b="b"/>
              <a:pathLst>
                <a:path w="136221" h="4083">
                  <a:moveTo>
                    <a:pt x="136221" y="0"/>
                  </a:moveTo>
                  <a:lnTo>
                    <a:pt x="0" y="0"/>
                  </a:lnTo>
                </a:path>
              </a:pathLst>
            </a:custGeom>
            <a:ln w="19812" cap="rnd">
              <a:solidFill>
                <a:schemeClr val="bg1"/>
              </a:solidFill>
              <a:prstDash val="solid"/>
              <a:round/>
            </a:ln>
          </p:spPr>
          <p:txBody>
            <a:bodyPr rtlCol="0" anchor="ctr"/>
            <a:lstStyle/>
            <a:p>
              <a:endParaRPr lang="nl-BE"/>
            </a:p>
          </p:txBody>
        </p:sp>
        <p:sp>
          <p:nvSpPr>
            <p:cNvPr id="106" name="Vrije vorm: vorm 105">
              <a:extLst>
                <a:ext uri="{FF2B5EF4-FFF2-40B4-BE49-F238E27FC236}">
                  <a16:creationId xmlns:a16="http://schemas.microsoft.com/office/drawing/2014/main" id="{43997A12-3DB2-4F67-B47E-24447CD3FD89}"/>
                </a:ext>
              </a:extLst>
            </p:cNvPr>
            <p:cNvSpPr/>
            <p:nvPr/>
          </p:nvSpPr>
          <p:spPr>
            <a:xfrm>
              <a:off x="7247403" y="4530962"/>
              <a:ext cx="136221" cy="4083"/>
            </a:xfrm>
            <a:custGeom>
              <a:avLst/>
              <a:gdLst>
                <a:gd name="connsiteX0" fmla="*/ 136221 w 136221"/>
                <a:gd name="connsiteY0" fmla="*/ 0 h 4083"/>
                <a:gd name="connsiteX1" fmla="*/ 0 w 136221"/>
                <a:gd name="connsiteY1" fmla="*/ 0 h 4083"/>
              </a:gdLst>
              <a:ahLst/>
              <a:cxnLst>
                <a:cxn ang="0">
                  <a:pos x="connsiteX0" y="connsiteY0"/>
                </a:cxn>
                <a:cxn ang="0">
                  <a:pos x="connsiteX1" y="connsiteY1"/>
                </a:cxn>
              </a:cxnLst>
              <a:rect l="l" t="t" r="r" b="b"/>
              <a:pathLst>
                <a:path w="136221" h="4083">
                  <a:moveTo>
                    <a:pt x="136221" y="0"/>
                  </a:moveTo>
                  <a:lnTo>
                    <a:pt x="0" y="0"/>
                  </a:lnTo>
                </a:path>
              </a:pathLst>
            </a:custGeom>
            <a:ln w="19812" cap="rnd">
              <a:solidFill>
                <a:schemeClr val="bg1"/>
              </a:solidFill>
              <a:prstDash val="solid"/>
              <a:round/>
            </a:ln>
          </p:spPr>
          <p:txBody>
            <a:bodyPr rtlCol="0" anchor="ctr"/>
            <a:lstStyle/>
            <a:p>
              <a:endParaRPr lang="nl-BE"/>
            </a:p>
          </p:txBody>
        </p:sp>
        <p:sp>
          <p:nvSpPr>
            <p:cNvPr id="107" name="Vrije vorm: vorm 106">
              <a:extLst>
                <a:ext uri="{FF2B5EF4-FFF2-40B4-BE49-F238E27FC236}">
                  <a16:creationId xmlns:a16="http://schemas.microsoft.com/office/drawing/2014/main" id="{AAF11C29-AFEA-44C4-9EE8-76E66160707C}"/>
                </a:ext>
              </a:extLst>
            </p:cNvPr>
            <p:cNvSpPr/>
            <p:nvPr/>
          </p:nvSpPr>
          <p:spPr>
            <a:xfrm>
              <a:off x="6997623" y="4599073"/>
              <a:ext cx="136221" cy="4083"/>
            </a:xfrm>
            <a:custGeom>
              <a:avLst/>
              <a:gdLst>
                <a:gd name="connsiteX0" fmla="*/ 0 w 136221"/>
                <a:gd name="connsiteY0" fmla="*/ 0 h 4083"/>
                <a:gd name="connsiteX1" fmla="*/ 136221 w 136221"/>
                <a:gd name="connsiteY1" fmla="*/ 0 h 4083"/>
              </a:gdLst>
              <a:ahLst/>
              <a:cxnLst>
                <a:cxn ang="0">
                  <a:pos x="connsiteX0" y="connsiteY0"/>
                </a:cxn>
                <a:cxn ang="0">
                  <a:pos x="connsiteX1" y="connsiteY1"/>
                </a:cxn>
              </a:cxnLst>
              <a:rect l="l" t="t" r="r" b="b"/>
              <a:pathLst>
                <a:path w="136221" h="4083">
                  <a:moveTo>
                    <a:pt x="0" y="0"/>
                  </a:moveTo>
                  <a:lnTo>
                    <a:pt x="136221" y="0"/>
                  </a:lnTo>
                </a:path>
              </a:pathLst>
            </a:custGeom>
            <a:ln w="19812" cap="rnd">
              <a:solidFill>
                <a:schemeClr val="bg1"/>
              </a:solidFill>
              <a:prstDash val="solid"/>
              <a:round/>
            </a:ln>
          </p:spPr>
          <p:txBody>
            <a:bodyPr rtlCol="0" anchor="ctr"/>
            <a:lstStyle/>
            <a:p>
              <a:endParaRPr lang="nl-BE"/>
            </a:p>
          </p:txBody>
        </p:sp>
        <p:sp>
          <p:nvSpPr>
            <p:cNvPr id="108" name="Vrije vorm: vorm 107">
              <a:extLst>
                <a:ext uri="{FF2B5EF4-FFF2-40B4-BE49-F238E27FC236}">
                  <a16:creationId xmlns:a16="http://schemas.microsoft.com/office/drawing/2014/main" id="{B0F96DC7-98BF-4921-892B-22AC14B4E448}"/>
                </a:ext>
              </a:extLst>
            </p:cNvPr>
            <p:cNvSpPr/>
            <p:nvPr/>
          </p:nvSpPr>
          <p:spPr>
            <a:xfrm>
              <a:off x="6997623" y="4667224"/>
              <a:ext cx="136221" cy="4083"/>
            </a:xfrm>
            <a:custGeom>
              <a:avLst/>
              <a:gdLst>
                <a:gd name="connsiteX0" fmla="*/ 0 w 136221"/>
                <a:gd name="connsiteY0" fmla="*/ 0 h 4083"/>
                <a:gd name="connsiteX1" fmla="*/ 136221 w 136221"/>
                <a:gd name="connsiteY1" fmla="*/ 0 h 4083"/>
              </a:gdLst>
              <a:ahLst/>
              <a:cxnLst>
                <a:cxn ang="0">
                  <a:pos x="connsiteX0" y="connsiteY0"/>
                </a:cxn>
                <a:cxn ang="0">
                  <a:pos x="connsiteX1" y="connsiteY1"/>
                </a:cxn>
              </a:cxnLst>
              <a:rect l="l" t="t" r="r" b="b"/>
              <a:pathLst>
                <a:path w="136221" h="4083">
                  <a:moveTo>
                    <a:pt x="0" y="0"/>
                  </a:moveTo>
                  <a:lnTo>
                    <a:pt x="136221" y="0"/>
                  </a:lnTo>
                </a:path>
              </a:pathLst>
            </a:custGeom>
            <a:ln w="19812" cap="rnd">
              <a:solidFill>
                <a:schemeClr val="bg1"/>
              </a:solidFill>
              <a:prstDash val="solid"/>
              <a:round/>
            </a:ln>
          </p:spPr>
          <p:txBody>
            <a:bodyPr rtlCol="0" anchor="ctr"/>
            <a:lstStyle/>
            <a:p>
              <a:endParaRPr lang="nl-BE"/>
            </a:p>
          </p:txBody>
        </p:sp>
        <p:sp>
          <p:nvSpPr>
            <p:cNvPr id="109" name="Vrije vorm: vorm 108">
              <a:extLst>
                <a:ext uri="{FF2B5EF4-FFF2-40B4-BE49-F238E27FC236}">
                  <a16:creationId xmlns:a16="http://schemas.microsoft.com/office/drawing/2014/main" id="{0B703672-74E7-4322-955E-A9B6BDF457D1}"/>
                </a:ext>
              </a:extLst>
            </p:cNvPr>
            <p:cNvSpPr/>
            <p:nvPr/>
          </p:nvSpPr>
          <p:spPr>
            <a:xfrm>
              <a:off x="7247403" y="4667224"/>
              <a:ext cx="136221" cy="4083"/>
            </a:xfrm>
            <a:custGeom>
              <a:avLst/>
              <a:gdLst>
                <a:gd name="connsiteX0" fmla="*/ 0 w 136221"/>
                <a:gd name="connsiteY0" fmla="*/ 0 h 4083"/>
                <a:gd name="connsiteX1" fmla="*/ 136221 w 136221"/>
                <a:gd name="connsiteY1" fmla="*/ 0 h 4083"/>
              </a:gdLst>
              <a:ahLst/>
              <a:cxnLst>
                <a:cxn ang="0">
                  <a:pos x="connsiteX0" y="connsiteY0"/>
                </a:cxn>
                <a:cxn ang="0">
                  <a:pos x="connsiteX1" y="connsiteY1"/>
                </a:cxn>
              </a:cxnLst>
              <a:rect l="l" t="t" r="r" b="b"/>
              <a:pathLst>
                <a:path w="136221" h="4083">
                  <a:moveTo>
                    <a:pt x="0" y="0"/>
                  </a:moveTo>
                  <a:lnTo>
                    <a:pt x="136221" y="0"/>
                  </a:lnTo>
                </a:path>
              </a:pathLst>
            </a:custGeom>
            <a:ln w="19812" cap="rnd">
              <a:solidFill>
                <a:schemeClr val="bg1"/>
              </a:solidFill>
              <a:prstDash val="solid"/>
              <a:round/>
            </a:ln>
          </p:spPr>
          <p:txBody>
            <a:bodyPr rtlCol="0" anchor="ctr"/>
            <a:lstStyle/>
            <a:p>
              <a:endParaRPr lang="nl-BE"/>
            </a:p>
          </p:txBody>
        </p:sp>
        <p:sp>
          <p:nvSpPr>
            <p:cNvPr id="110" name="Vrije vorm: vorm 109">
              <a:extLst>
                <a:ext uri="{FF2B5EF4-FFF2-40B4-BE49-F238E27FC236}">
                  <a16:creationId xmlns:a16="http://schemas.microsoft.com/office/drawing/2014/main" id="{B81BD1FF-62C8-480C-8DE1-44A228BA156A}"/>
                </a:ext>
              </a:extLst>
            </p:cNvPr>
            <p:cNvSpPr/>
            <p:nvPr/>
          </p:nvSpPr>
          <p:spPr>
            <a:xfrm>
              <a:off x="7247403" y="4599073"/>
              <a:ext cx="136221" cy="4083"/>
            </a:xfrm>
            <a:custGeom>
              <a:avLst/>
              <a:gdLst>
                <a:gd name="connsiteX0" fmla="*/ 0 w 136221"/>
                <a:gd name="connsiteY0" fmla="*/ 0 h 4083"/>
                <a:gd name="connsiteX1" fmla="*/ 136221 w 136221"/>
                <a:gd name="connsiteY1" fmla="*/ 0 h 4083"/>
              </a:gdLst>
              <a:ahLst/>
              <a:cxnLst>
                <a:cxn ang="0">
                  <a:pos x="connsiteX0" y="connsiteY0"/>
                </a:cxn>
                <a:cxn ang="0">
                  <a:pos x="connsiteX1" y="connsiteY1"/>
                </a:cxn>
              </a:cxnLst>
              <a:rect l="l" t="t" r="r" b="b"/>
              <a:pathLst>
                <a:path w="136221" h="4083">
                  <a:moveTo>
                    <a:pt x="0" y="0"/>
                  </a:moveTo>
                  <a:lnTo>
                    <a:pt x="136221" y="0"/>
                  </a:lnTo>
                </a:path>
              </a:pathLst>
            </a:custGeom>
            <a:ln w="19812" cap="rnd">
              <a:solidFill>
                <a:schemeClr val="bg1"/>
              </a:solidFill>
              <a:prstDash val="solid"/>
              <a:round/>
            </a:ln>
          </p:spPr>
          <p:txBody>
            <a:bodyPr rtlCol="0" anchor="ctr"/>
            <a:lstStyle/>
            <a:p>
              <a:endParaRPr lang="nl-BE"/>
            </a:p>
          </p:txBody>
        </p:sp>
        <p:sp>
          <p:nvSpPr>
            <p:cNvPr id="111" name="Vrije vorm: vorm 110">
              <a:extLst>
                <a:ext uri="{FF2B5EF4-FFF2-40B4-BE49-F238E27FC236}">
                  <a16:creationId xmlns:a16="http://schemas.microsoft.com/office/drawing/2014/main" id="{CA1C856F-A167-4AF7-9D25-84553014371B}"/>
                </a:ext>
              </a:extLst>
            </p:cNvPr>
            <p:cNvSpPr/>
            <p:nvPr/>
          </p:nvSpPr>
          <p:spPr>
            <a:xfrm>
              <a:off x="6884065" y="4337941"/>
              <a:ext cx="613118" cy="488208"/>
            </a:xfrm>
            <a:custGeom>
              <a:avLst/>
              <a:gdLst>
                <a:gd name="connsiteX0" fmla="*/ 567711 w 613118"/>
                <a:gd name="connsiteY0" fmla="*/ 0 h 488208"/>
                <a:gd name="connsiteX1" fmla="*/ 590415 w 613118"/>
                <a:gd name="connsiteY1" fmla="*/ 0 h 488208"/>
                <a:gd name="connsiteX2" fmla="*/ 613118 w 613118"/>
                <a:gd name="connsiteY2" fmla="*/ 22704 h 488208"/>
                <a:gd name="connsiteX3" fmla="*/ 613118 w 613118"/>
                <a:gd name="connsiteY3" fmla="*/ 420097 h 488208"/>
                <a:gd name="connsiteX4" fmla="*/ 590415 w 613118"/>
                <a:gd name="connsiteY4" fmla="*/ 442801 h 488208"/>
                <a:gd name="connsiteX5" fmla="*/ 408746 w 613118"/>
                <a:gd name="connsiteY5" fmla="*/ 442801 h 488208"/>
                <a:gd name="connsiteX6" fmla="*/ 340635 w 613118"/>
                <a:gd name="connsiteY6" fmla="*/ 488208 h 488208"/>
                <a:gd name="connsiteX7" fmla="*/ 272483 w 613118"/>
                <a:gd name="connsiteY7" fmla="*/ 488208 h 488208"/>
                <a:gd name="connsiteX8" fmla="*/ 204373 w 613118"/>
                <a:gd name="connsiteY8" fmla="*/ 442801 h 488208"/>
                <a:gd name="connsiteX9" fmla="*/ 22704 w 613118"/>
                <a:gd name="connsiteY9" fmla="*/ 442801 h 488208"/>
                <a:gd name="connsiteX10" fmla="*/ 0 w 613118"/>
                <a:gd name="connsiteY10" fmla="*/ 420097 h 488208"/>
                <a:gd name="connsiteX11" fmla="*/ 0 w 613118"/>
                <a:gd name="connsiteY11" fmla="*/ 22704 h 488208"/>
                <a:gd name="connsiteX12" fmla="*/ 22704 w 613118"/>
                <a:gd name="connsiteY12" fmla="*/ 0 h 488208"/>
                <a:gd name="connsiteX13" fmla="*/ 45407 w 613118"/>
                <a:gd name="connsiteY13" fmla="*/ 0 h 48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3118" h="488208">
                  <a:moveTo>
                    <a:pt x="567711" y="0"/>
                  </a:moveTo>
                  <a:lnTo>
                    <a:pt x="590415" y="0"/>
                  </a:lnTo>
                  <a:cubicBezTo>
                    <a:pt x="602951" y="0"/>
                    <a:pt x="613118" y="10168"/>
                    <a:pt x="613118" y="22704"/>
                  </a:cubicBezTo>
                  <a:lnTo>
                    <a:pt x="613118" y="420097"/>
                  </a:lnTo>
                  <a:cubicBezTo>
                    <a:pt x="613118" y="432633"/>
                    <a:pt x="602951" y="442801"/>
                    <a:pt x="590415" y="442801"/>
                  </a:cubicBezTo>
                  <a:lnTo>
                    <a:pt x="408746" y="442801"/>
                  </a:lnTo>
                  <a:cubicBezTo>
                    <a:pt x="377630" y="442801"/>
                    <a:pt x="354518" y="460400"/>
                    <a:pt x="340635" y="488208"/>
                  </a:cubicBezTo>
                  <a:lnTo>
                    <a:pt x="272483" y="488208"/>
                  </a:lnTo>
                  <a:cubicBezTo>
                    <a:pt x="258559" y="460360"/>
                    <a:pt x="235488" y="442801"/>
                    <a:pt x="204373" y="442801"/>
                  </a:cubicBezTo>
                  <a:lnTo>
                    <a:pt x="22704" y="442801"/>
                  </a:lnTo>
                  <a:cubicBezTo>
                    <a:pt x="10168" y="442801"/>
                    <a:pt x="0" y="432633"/>
                    <a:pt x="0" y="420097"/>
                  </a:cubicBezTo>
                  <a:lnTo>
                    <a:pt x="0" y="22704"/>
                  </a:lnTo>
                  <a:cubicBezTo>
                    <a:pt x="0" y="10168"/>
                    <a:pt x="10168" y="0"/>
                    <a:pt x="22704" y="0"/>
                  </a:cubicBezTo>
                  <a:lnTo>
                    <a:pt x="45407" y="0"/>
                  </a:lnTo>
                </a:path>
              </a:pathLst>
            </a:custGeom>
            <a:noFill/>
            <a:ln w="19812" cap="rnd">
              <a:solidFill>
                <a:schemeClr val="bg1"/>
              </a:solidFill>
              <a:prstDash val="solid"/>
              <a:round/>
            </a:ln>
          </p:spPr>
          <p:txBody>
            <a:bodyPr rtlCol="0" anchor="ctr"/>
            <a:lstStyle/>
            <a:p>
              <a:endParaRPr lang="nl-BE"/>
            </a:p>
          </p:txBody>
        </p:sp>
      </p:grpSp>
      <p:sp>
        <p:nvSpPr>
          <p:cNvPr id="112" name="Rechthoek 111">
            <a:hlinkClick r:id="rId2"/>
            <a:extLst>
              <a:ext uri="{FF2B5EF4-FFF2-40B4-BE49-F238E27FC236}">
                <a16:creationId xmlns:a16="http://schemas.microsoft.com/office/drawing/2014/main" id="{84212D22-3ABC-434C-AB0B-EF873F7603E4}"/>
              </a:ext>
            </a:extLst>
          </p:cNvPr>
          <p:cNvSpPr/>
          <p:nvPr userDrawn="1"/>
        </p:nvSpPr>
        <p:spPr>
          <a:xfrm>
            <a:off x="1249363" y="4508081"/>
            <a:ext cx="1576806" cy="1264781"/>
          </a:xfrm>
          <a:prstGeom prst="rect">
            <a:avLst/>
          </a:prstGeom>
          <a:noFill/>
        </p:spPr>
        <p:txBody>
          <a:bodyPr wrap="square" lIns="0" tIns="0" rIns="0" bIns="0" rtlCol="0" anchor="ctr">
            <a:spAutoFit/>
          </a:bodyPr>
          <a:lstStyle/>
          <a:p>
            <a:pPr algn="l"/>
            <a:endParaRPr lang="nl-BE" sz="1600" b="1" dirty="0" err="1">
              <a:latin typeface="+mj-lt"/>
            </a:endParaRPr>
          </a:p>
        </p:txBody>
      </p:sp>
      <p:sp>
        <p:nvSpPr>
          <p:cNvPr id="113" name="Rechthoek 112">
            <a:hlinkClick r:id="rId3"/>
            <a:extLst>
              <a:ext uri="{FF2B5EF4-FFF2-40B4-BE49-F238E27FC236}">
                <a16:creationId xmlns:a16="http://schemas.microsoft.com/office/drawing/2014/main" id="{4016FE3A-416B-4ADB-AA2C-9223045A564D}"/>
              </a:ext>
            </a:extLst>
          </p:cNvPr>
          <p:cNvSpPr/>
          <p:nvPr userDrawn="1"/>
        </p:nvSpPr>
        <p:spPr>
          <a:xfrm>
            <a:off x="3075696" y="4508081"/>
            <a:ext cx="2743199" cy="1264781"/>
          </a:xfrm>
          <a:prstGeom prst="rect">
            <a:avLst/>
          </a:prstGeom>
          <a:noFill/>
        </p:spPr>
        <p:txBody>
          <a:bodyPr wrap="square" lIns="0" tIns="0" rIns="0" bIns="0" rtlCol="0" anchor="ctr">
            <a:spAutoFit/>
          </a:bodyPr>
          <a:lstStyle/>
          <a:p>
            <a:pPr algn="l"/>
            <a:endParaRPr lang="nl-BE" sz="1600" b="1" dirty="0" err="1">
              <a:latin typeface="+mj-lt"/>
            </a:endParaRPr>
          </a:p>
        </p:txBody>
      </p:sp>
      <p:sp>
        <p:nvSpPr>
          <p:cNvPr id="114" name="Rechthoek 113">
            <a:hlinkClick r:id="rId4"/>
            <a:extLst>
              <a:ext uri="{FF2B5EF4-FFF2-40B4-BE49-F238E27FC236}">
                <a16:creationId xmlns:a16="http://schemas.microsoft.com/office/drawing/2014/main" id="{D8E6B8B8-927B-4CD3-AB71-8019DF696DF1}"/>
              </a:ext>
            </a:extLst>
          </p:cNvPr>
          <p:cNvSpPr/>
          <p:nvPr userDrawn="1"/>
        </p:nvSpPr>
        <p:spPr>
          <a:xfrm>
            <a:off x="5993524" y="4508081"/>
            <a:ext cx="2419849" cy="1264781"/>
          </a:xfrm>
          <a:prstGeom prst="rect">
            <a:avLst/>
          </a:prstGeom>
          <a:noFill/>
        </p:spPr>
        <p:txBody>
          <a:bodyPr wrap="square" lIns="0" tIns="0" rIns="0" bIns="0" rtlCol="0" anchor="ctr">
            <a:spAutoFit/>
          </a:bodyPr>
          <a:lstStyle/>
          <a:p>
            <a:pPr algn="l"/>
            <a:endParaRPr lang="nl-BE" sz="1600" b="1" dirty="0" err="1">
              <a:latin typeface="+mj-lt"/>
            </a:endParaRPr>
          </a:p>
        </p:txBody>
      </p:sp>
      <p:pic>
        <p:nvPicPr>
          <p:cNvPr id="63" name="Afbeelding 62">
            <a:extLst>
              <a:ext uri="{FF2B5EF4-FFF2-40B4-BE49-F238E27FC236}">
                <a16:creationId xmlns:a16="http://schemas.microsoft.com/office/drawing/2014/main" id="{56837BE7-4663-48D8-947D-99E36D096D6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962827" y="479833"/>
            <a:ext cx="2608344" cy="837277"/>
          </a:xfrm>
          <a:prstGeom prst="rect">
            <a:avLst/>
          </a:prstGeom>
        </p:spPr>
      </p:pic>
      <p:sp>
        <p:nvSpPr>
          <p:cNvPr id="7" name="Rechthoek 6">
            <a:extLst>
              <a:ext uri="{FF2B5EF4-FFF2-40B4-BE49-F238E27FC236}">
                <a16:creationId xmlns:a16="http://schemas.microsoft.com/office/drawing/2014/main" id="{FDA7D392-EDCB-4602-A289-E1A522BDCF98}"/>
              </a:ext>
            </a:extLst>
          </p:cNvPr>
          <p:cNvSpPr/>
          <p:nvPr userDrawn="1"/>
        </p:nvSpPr>
        <p:spPr>
          <a:xfrm>
            <a:off x="10579100" y="6096000"/>
            <a:ext cx="1612900" cy="762000"/>
          </a:xfrm>
          <a:prstGeom prst="rect">
            <a:avLst/>
          </a:prstGeom>
          <a:solidFill>
            <a:schemeClr val="accent2"/>
          </a:solidFill>
        </p:spPr>
        <p:txBody>
          <a:bodyPr wrap="square" lIns="0" tIns="0" rIns="0" bIns="0" rtlCol="0" anchor="ctr">
            <a:spAutoFit/>
          </a:bodyPr>
          <a:lstStyle/>
          <a:p>
            <a:pPr algn="l"/>
            <a:endParaRPr lang="nl-BE" sz="1600" b="1" dirty="0" err="1">
              <a:latin typeface="+mj-lt"/>
            </a:endParaRPr>
          </a:p>
        </p:txBody>
      </p:sp>
      <p:sp>
        <p:nvSpPr>
          <p:cNvPr id="2" name="Rechthoek 1">
            <a:extLst>
              <a:ext uri="{FF2B5EF4-FFF2-40B4-BE49-F238E27FC236}">
                <a16:creationId xmlns:a16="http://schemas.microsoft.com/office/drawing/2014/main" id="{260EA996-3B24-42D8-A630-3AA39BDD543D}"/>
              </a:ext>
            </a:extLst>
          </p:cNvPr>
          <p:cNvSpPr/>
          <p:nvPr userDrawn="1"/>
        </p:nvSpPr>
        <p:spPr>
          <a:xfrm>
            <a:off x="658813" y="6096000"/>
            <a:ext cx="1329506" cy="707886"/>
          </a:xfrm>
          <a:prstGeom prst="rect">
            <a:avLst/>
          </a:prstGeom>
          <a:solidFill>
            <a:schemeClr val="accent2"/>
          </a:solidFill>
          <a:ln>
            <a:noFill/>
          </a:ln>
        </p:spPr>
        <p:txBody>
          <a:bodyPr wrap="square" lIns="0" tIns="0" rIns="0" bIns="0" rtlCol="0" anchor="ctr">
            <a:spAutoFit/>
          </a:bodyPr>
          <a:lstStyle/>
          <a:p>
            <a:pPr algn="l"/>
            <a:endParaRPr lang="nl-BE" sz="1600" b="1" dirty="0" err="1">
              <a:latin typeface="+mj-lt"/>
            </a:endParaRPr>
          </a:p>
        </p:txBody>
      </p:sp>
      <p:sp>
        <p:nvSpPr>
          <p:cNvPr id="67" name="Gelijkbenige driehoek 66">
            <a:extLst>
              <a:ext uri="{FF2B5EF4-FFF2-40B4-BE49-F238E27FC236}">
                <a16:creationId xmlns:a16="http://schemas.microsoft.com/office/drawing/2014/main" id="{E072CD67-F755-4806-936A-17ED3836B1B4}"/>
              </a:ext>
            </a:extLst>
          </p:cNvPr>
          <p:cNvSpPr/>
          <p:nvPr userDrawn="1"/>
        </p:nvSpPr>
        <p:spPr>
          <a:xfrm rot="16200000">
            <a:off x="11475085"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9" name="Tijdelijke aanduiding voor voettekst 8">
            <a:extLst>
              <a:ext uri="{FF2B5EF4-FFF2-40B4-BE49-F238E27FC236}">
                <a16:creationId xmlns:a16="http://schemas.microsoft.com/office/drawing/2014/main" id="{AA8BF38E-ACDB-4450-AB63-00C44942CD27}"/>
              </a:ext>
            </a:extLst>
          </p:cNvPr>
          <p:cNvSpPr>
            <a:spLocks noGrp="1"/>
          </p:cNvSpPr>
          <p:nvPr>
            <p:ph type="ftr" sz="quarter" idx="16"/>
          </p:nvPr>
        </p:nvSpPr>
        <p:spPr/>
        <p:txBody>
          <a:bodyPr/>
          <a:lstStyle>
            <a:lvl1pPr>
              <a:defRPr>
                <a:solidFill>
                  <a:schemeClr val="bg1"/>
                </a:solidFill>
              </a:defRPr>
            </a:lvl1pPr>
          </a:lstStyle>
          <a:p>
            <a:endParaRPr lang="nl-BE" dirty="0"/>
          </a:p>
        </p:txBody>
      </p:sp>
      <p:sp>
        <p:nvSpPr>
          <p:cNvPr id="12" name="Tijdelijke aanduiding voor dianummer 11">
            <a:extLst>
              <a:ext uri="{FF2B5EF4-FFF2-40B4-BE49-F238E27FC236}">
                <a16:creationId xmlns:a16="http://schemas.microsoft.com/office/drawing/2014/main" id="{E9AF2F4C-1C8C-42A4-B67B-5EA9A63F99CD}"/>
              </a:ext>
            </a:extLst>
          </p:cNvPr>
          <p:cNvSpPr>
            <a:spLocks noGrp="1"/>
          </p:cNvSpPr>
          <p:nvPr>
            <p:ph type="sldNum" sz="quarter" idx="17"/>
          </p:nvPr>
        </p:nvSpPr>
        <p:spPr/>
        <p:txBody>
          <a:bodyPr/>
          <a:lstStyle>
            <a:lvl1pPr>
              <a:defRPr>
                <a:solidFill>
                  <a:schemeClr val="bg1"/>
                </a:solidFill>
              </a:defRPr>
            </a:lvl1pPr>
          </a:lstStyle>
          <a:p>
            <a:fld id="{FF88DA20-ED00-471C-9170-60F590CB400A}" type="slidenum">
              <a:rPr lang="nl-BE" smtClean="0"/>
              <a:pPr/>
              <a:t>‹#›</a:t>
            </a:fld>
            <a:endParaRPr lang="nl-BE" dirty="0"/>
          </a:p>
        </p:txBody>
      </p:sp>
      <p:pic>
        <p:nvPicPr>
          <p:cNvPr id="71" name="Graphic 70">
            <a:extLst>
              <a:ext uri="{FF2B5EF4-FFF2-40B4-BE49-F238E27FC236}">
                <a16:creationId xmlns:a16="http://schemas.microsoft.com/office/drawing/2014/main" id="{5287CDA1-42A9-416D-B4C6-FAFACA72F82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58813" y="6221683"/>
            <a:ext cx="1153603" cy="366439"/>
          </a:xfrm>
          <a:prstGeom prst="rect">
            <a:avLst/>
          </a:prstGeom>
        </p:spPr>
      </p:pic>
    </p:spTree>
    <p:extLst>
      <p:ext uri="{BB962C8B-B14F-4D97-AF65-F5344CB8AC3E}">
        <p14:creationId xmlns:p14="http://schemas.microsoft.com/office/powerpoint/2010/main" val="292463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5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15"/>
                                        </p:tgtEl>
                                        <p:attrNameLst>
                                          <p:attrName>style.visibility</p:attrName>
                                        </p:attrNameLst>
                                      </p:cBhvr>
                                      <p:to>
                                        <p:strVal val="visible"/>
                                      </p:to>
                                    </p:set>
                                    <p:anim calcmode="lin" valueType="num">
                                      <p:cBhvr additive="base">
                                        <p:cTn id="19" dur="500" fill="hold"/>
                                        <p:tgtEl>
                                          <p:spTgt spid="115"/>
                                        </p:tgtEl>
                                        <p:attrNameLst>
                                          <p:attrName>ppt_x</p:attrName>
                                        </p:attrNameLst>
                                      </p:cBhvr>
                                      <p:tavLst>
                                        <p:tav tm="0">
                                          <p:val>
                                            <p:strVal val="0-#ppt_w/2"/>
                                          </p:val>
                                        </p:tav>
                                        <p:tav tm="100000">
                                          <p:val>
                                            <p:strVal val="#ppt_x"/>
                                          </p:val>
                                        </p:tav>
                                      </p:tavLst>
                                    </p:anim>
                                    <p:anim calcmode="lin" valueType="num">
                                      <p:cBhvr additive="base">
                                        <p:cTn id="20" dur="500" fill="hold"/>
                                        <p:tgtEl>
                                          <p:spTgt spid="115"/>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0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200"/>
                                  </p:stCondLst>
                                  <p:childTnLst>
                                    <p:set>
                                      <p:cBhvr>
                                        <p:cTn id="26" dur="1" fill="hold">
                                          <p:stCondLst>
                                            <p:cond delay="0"/>
                                          </p:stCondLst>
                                        </p:cTn>
                                        <p:tgtEl>
                                          <p:spTgt spid="11">
                                            <p:txEl>
                                              <p:pRg st="0" end="0"/>
                                            </p:txEl>
                                          </p:spTgt>
                                        </p:tgtEl>
                                        <p:attrNameLst>
                                          <p:attrName>style.visibility</p:attrName>
                                        </p:attrNameLst>
                                      </p:cBhvr>
                                      <p:to>
                                        <p:strVal val="visible"/>
                                      </p:to>
                                    </p:set>
                                    <p:anim calcmode="lin" valueType="num">
                                      <p:cBhvr additive="base">
                                        <p:cTn id="2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29" fill="hold">
                            <p:stCondLst>
                              <p:cond delay="7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par>
                          <p:cTn id="35" fill="hold">
                            <p:stCondLst>
                              <p:cond delay="1200"/>
                            </p:stCondLst>
                            <p:childTnLst>
                              <p:par>
                                <p:cTn id="36" presetID="49" presetClass="entr" presetSubtype="0" decel="10000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 calcmode="lin" valueType="num">
                                      <p:cBhvr>
                                        <p:cTn id="40" dur="500" fill="hold"/>
                                        <p:tgtEl>
                                          <p:spTgt spid="21"/>
                                        </p:tgtEl>
                                        <p:attrNameLst>
                                          <p:attrName>style.rotation</p:attrName>
                                        </p:attrNameLst>
                                      </p:cBhvr>
                                      <p:tavLst>
                                        <p:tav tm="0">
                                          <p:val>
                                            <p:fltVal val="360"/>
                                          </p:val>
                                        </p:tav>
                                        <p:tav tm="100000">
                                          <p:val>
                                            <p:fltVal val="0"/>
                                          </p:val>
                                        </p:tav>
                                      </p:tavLst>
                                    </p:anim>
                                    <p:animEffect transition="in" filter="fade">
                                      <p:cBhvr>
                                        <p:cTn id="41" dur="500"/>
                                        <p:tgtEl>
                                          <p:spTgt spid="21"/>
                                        </p:tgtEl>
                                      </p:cBhvr>
                                    </p:animEffect>
                                  </p:childTnLst>
                                </p:cTn>
                              </p:par>
                              <p:par>
                                <p:cTn id="42" presetID="53" presetClass="entr" presetSubtype="16" fill="hold" grpId="0" nodeType="withEffect">
                                  <p:stCondLst>
                                    <p:cond delay="100"/>
                                  </p:stCondLst>
                                  <p:childTnLst>
                                    <p:set>
                                      <p:cBhvr>
                                        <p:cTn id="43" dur="1" fill="hold">
                                          <p:stCondLst>
                                            <p:cond delay="0"/>
                                          </p:stCondLst>
                                        </p:cTn>
                                        <p:tgtEl>
                                          <p:spTgt spid="116"/>
                                        </p:tgtEl>
                                        <p:attrNameLst>
                                          <p:attrName>style.visibility</p:attrName>
                                        </p:attrNameLst>
                                      </p:cBhvr>
                                      <p:to>
                                        <p:strVal val="visible"/>
                                      </p:to>
                                    </p:set>
                                    <p:anim calcmode="lin" valueType="num">
                                      <p:cBhvr>
                                        <p:cTn id="44" dur="500" fill="hold"/>
                                        <p:tgtEl>
                                          <p:spTgt spid="116"/>
                                        </p:tgtEl>
                                        <p:attrNameLst>
                                          <p:attrName>ppt_w</p:attrName>
                                        </p:attrNameLst>
                                      </p:cBhvr>
                                      <p:tavLst>
                                        <p:tav tm="0">
                                          <p:val>
                                            <p:fltVal val="0"/>
                                          </p:val>
                                        </p:tav>
                                        <p:tav tm="100000">
                                          <p:val>
                                            <p:strVal val="#ppt_w"/>
                                          </p:val>
                                        </p:tav>
                                      </p:tavLst>
                                    </p:anim>
                                    <p:anim calcmode="lin" valueType="num">
                                      <p:cBhvr>
                                        <p:cTn id="45" dur="500" fill="hold"/>
                                        <p:tgtEl>
                                          <p:spTgt spid="116"/>
                                        </p:tgtEl>
                                        <p:attrNameLst>
                                          <p:attrName>ppt_h</p:attrName>
                                        </p:attrNameLst>
                                      </p:cBhvr>
                                      <p:tavLst>
                                        <p:tav tm="0">
                                          <p:val>
                                            <p:fltVal val="0"/>
                                          </p:val>
                                        </p:tav>
                                        <p:tav tm="100000">
                                          <p:val>
                                            <p:strVal val="#ppt_h"/>
                                          </p:val>
                                        </p:tav>
                                      </p:tavLst>
                                    </p:anim>
                                    <p:animEffect transition="in" filter="fade">
                                      <p:cBhvr>
                                        <p:cTn id="46" dur="500"/>
                                        <p:tgtEl>
                                          <p:spTgt spid="116"/>
                                        </p:tgtEl>
                                      </p:cBhvr>
                                    </p:animEffect>
                                  </p:childTnLst>
                                </p:cTn>
                              </p:par>
                              <p:par>
                                <p:cTn id="47" presetID="2" presetClass="entr" presetSubtype="4" decel="100000" fill="hold" grpId="0" nodeType="withEffect">
                                  <p:stCondLst>
                                    <p:cond delay="300"/>
                                  </p:stCondLst>
                                  <p:childTnLst>
                                    <p:set>
                                      <p:cBhvr>
                                        <p:cTn id="48" dur="1" fill="hold">
                                          <p:stCondLst>
                                            <p:cond delay="0"/>
                                          </p:stCondLst>
                                        </p:cTn>
                                        <p:tgtEl>
                                          <p:spTgt spid="20">
                                            <p:txEl>
                                              <p:pRg st="0" end="0"/>
                                            </p:txEl>
                                          </p:spTgt>
                                        </p:tgtEl>
                                        <p:attrNameLst>
                                          <p:attrName>style.visibility</p:attrName>
                                        </p:attrNameLst>
                                      </p:cBhvr>
                                      <p:to>
                                        <p:strVal val="visible"/>
                                      </p:to>
                                    </p:set>
                                    <p:anim calcmode="lin" valueType="num">
                                      <p:cBhvr additive="base">
                                        <p:cTn id="4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51" presetID="49" presetClass="entr" presetSubtype="0" decel="100000" fill="hold" nodeType="withEffect">
                                  <p:stCondLst>
                                    <p:cond delay="600"/>
                                  </p:stCondLst>
                                  <p:childTnLst>
                                    <p:set>
                                      <p:cBhvr>
                                        <p:cTn id="52" dur="1" fill="hold">
                                          <p:stCondLst>
                                            <p:cond delay="0"/>
                                          </p:stCondLst>
                                        </p:cTn>
                                        <p:tgtEl>
                                          <p:spTgt spid="78"/>
                                        </p:tgtEl>
                                        <p:attrNameLst>
                                          <p:attrName>style.visibility</p:attrName>
                                        </p:attrNameLst>
                                      </p:cBhvr>
                                      <p:to>
                                        <p:strVal val="visible"/>
                                      </p:to>
                                    </p:set>
                                    <p:anim calcmode="lin" valueType="num">
                                      <p:cBhvr>
                                        <p:cTn id="53" dur="500" fill="hold"/>
                                        <p:tgtEl>
                                          <p:spTgt spid="78"/>
                                        </p:tgtEl>
                                        <p:attrNameLst>
                                          <p:attrName>ppt_w</p:attrName>
                                        </p:attrNameLst>
                                      </p:cBhvr>
                                      <p:tavLst>
                                        <p:tav tm="0">
                                          <p:val>
                                            <p:fltVal val="0"/>
                                          </p:val>
                                        </p:tav>
                                        <p:tav tm="100000">
                                          <p:val>
                                            <p:strVal val="#ppt_w"/>
                                          </p:val>
                                        </p:tav>
                                      </p:tavLst>
                                    </p:anim>
                                    <p:anim calcmode="lin" valueType="num">
                                      <p:cBhvr>
                                        <p:cTn id="54" dur="500" fill="hold"/>
                                        <p:tgtEl>
                                          <p:spTgt spid="78"/>
                                        </p:tgtEl>
                                        <p:attrNameLst>
                                          <p:attrName>ppt_h</p:attrName>
                                        </p:attrNameLst>
                                      </p:cBhvr>
                                      <p:tavLst>
                                        <p:tav tm="0">
                                          <p:val>
                                            <p:fltVal val="0"/>
                                          </p:val>
                                        </p:tav>
                                        <p:tav tm="100000">
                                          <p:val>
                                            <p:strVal val="#ppt_h"/>
                                          </p:val>
                                        </p:tav>
                                      </p:tavLst>
                                    </p:anim>
                                    <p:anim calcmode="lin" valueType="num">
                                      <p:cBhvr>
                                        <p:cTn id="55" dur="500" fill="hold"/>
                                        <p:tgtEl>
                                          <p:spTgt spid="78"/>
                                        </p:tgtEl>
                                        <p:attrNameLst>
                                          <p:attrName>style.rotation</p:attrName>
                                        </p:attrNameLst>
                                      </p:cBhvr>
                                      <p:tavLst>
                                        <p:tav tm="0">
                                          <p:val>
                                            <p:fltVal val="360"/>
                                          </p:val>
                                        </p:tav>
                                        <p:tav tm="100000">
                                          <p:val>
                                            <p:fltVal val="0"/>
                                          </p:val>
                                        </p:tav>
                                      </p:tavLst>
                                    </p:anim>
                                    <p:animEffect transition="in" filter="fade">
                                      <p:cBhvr>
                                        <p:cTn id="56" dur="500"/>
                                        <p:tgtEl>
                                          <p:spTgt spid="78"/>
                                        </p:tgtEl>
                                      </p:cBhvr>
                                    </p:animEffect>
                                  </p:childTnLst>
                                </p:cTn>
                              </p:par>
                              <p:par>
                                <p:cTn id="57" presetID="53" presetClass="entr" presetSubtype="16" fill="hold" grpId="0" nodeType="withEffect">
                                  <p:stCondLst>
                                    <p:cond delay="700"/>
                                  </p:stCondLst>
                                  <p:childTnLst>
                                    <p:set>
                                      <p:cBhvr>
                                        <p:cTn id="58" dur="1" fill="hold">
                                          <p:stCondLst>
                                            <p:cond delay="0"/>
                                          </p:stCondLst>
                                        </p:cTn>
                                        <p:tgtEl>
                                          <p:spTgt spid="117"/>
                                        </p:tgtEl>
                                        <p:attrNameLst>
                                          <p:attrName>style.visibility</p:attrName>
                                        </p:attrNameLst>
                                      </p:cBhvr>
                                      <p:to>
                                        <p:strVal val="visible"/>
                                      </p:to>
                                    </p:set>
                                    <p:anim calcmode="lin" valueType="num">
                                      <p:cBhvr>
                                        <p:cTn id="59" dur="500" fill="hold"/>
                                        <p:tgtEl>
                                          <p:spTgt spid="117"/>
                                        </p:tgtEl>
                                        <p:attrNameLst>
                                          <p:attrName>ppt_w</p:attrName>
                                        </p:attrNameLst>
                                      </p:cBhvr>
                                      <p:tavLst>
                                        <p:tav tm="0">
                                          <p:val>
                                            <p:fltVal val="0"/>
                                          </p:val>
                                        </p:tav>
                                        <p:tav tm="100000">
                                          <p:val>
                                            <p:strVal val="#ppt_w"/>
                                          </p:val>
                                        </p:tav>
                                      </p:tavLst>
                                    </p:anim>
                                    <p:anim calcmode="lin" valueType="num">
                                      <p:cBhvr>
                                        <p:cTn id="60" dur="500" fill="hold"/>
                                        <p:tgtEl>
                                          <p:spTgt spid="117"/>
                                        </p:tgtEl>
                                        <p:attrNameLst>
                                          <p:attrName>ppt_h</p:attrName>
                                        </p:attrNameLst>
                                      </p:cBhvr>
                                      <p:tavLst>
                                        <p:tav tm="0">
                                          <p:val>
                                            <p:fltVal val="0"/>
                                          </p:val>
                                        </p:tav>
                                        <p:tav tm="100000">
                                          <p:val>
                                            <p:strVal val="#ppt_h"/>
                                          </p:val>
                                        </p:tav>
                                      </p:tavLst>
                                    </p:anim>
                                    <p:animEffect transition="in" filter="fade">
                                      <p:cBhvr>
                                        <p:cTn id="61" dur="500"/>
                                        <p:tgtEl>
                                          <p:spTgt spid="117"/>
                                        </p:tgtEl>
                                      </p:cBhvr>
                                    </p:animEffect>
                                  </p:childTnLst>
                                </p:cTn>
                              </p:par>
                              <p:par>
                                <p:cTn id="62" presetID="2" presetClass="entr" presetSubtype="4" decel="100000" fill="hold" grpId="0" nodeType="withEffect">
                                  <p:stCondLst>
                                    <p:cond delay="900"/>
                                  </p:stCondLst>
                                  <p:childTnLst>
                                    <p:set>
                                      <p:cBhvr>
                                        <p:cTn id="63" dur="1" fill="hold">
                                          <p:stCondLst>
                                            <p:cond delay="0"/>
                                          </p:stCondLst>
                                        </p:cTn>
                                        <p:tgtEl>
                                          <p:spTgt spid="53">
                                            <p:txEl>
                                              <p:pRg st="0" end="0"/>
                                            </p:txEl>
                                          </p:spTgt>
                                        </p:tgtEl>
                                        <p:attrNameLst>
                                          <p:attrName>style.visibility</p:attrName>
                                        </p:attrNameLst>
                                      </p:cBhvr>
                                      <p:to>
                                        <p:strVal val="visible"/>
                                      </p:to>
                                    </p:set>
                                    <p:anim calcmode="lin" valueType="num">
                                      <p:cBhvr additive="base">
                                        <p:cTn id="64"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53">
                                            <p:txEl>
                                              <p:pRg st="0" end="0"/>
                                            </p:txEl>
                                          </p:spTgt>
                                        </p:tgtEl>
                                        <p:attrNameLst>
                                          <p:attrName>ppt_y</p:attrName>
                                        </p:attrNameLst>
                                      </p:cBhvr>
                                      <p:tavLst>
                                        <p:tav tm="0">
                                          <p:val>
                                            <p:strVal val="1+#ppt_h/2"/>
                                          </p:val>
                                        </p:tav>
                                        <p:tav tm="100000">
                                          <p:val>
                                            <p:strVal val="#ppt_y"/>
                                          </p:val>
                                        </p:tav>
                                      </p:tavLst>
                                    </p:anim>
                                  </p:childTnLst>
                                </p:cTn>
                              </p:par>
                              <p:par>
                                <p:cTn id="66" presetID="49" presetClass="entr" presetSubtype="0" decel="100000" fill="hold" nodeType="withEffect">
                                  <p:stCondLst>
                                    <p:cond delay="1200"/>
                                  </p:stCondLst>
                                  <p:childTnLst>
                                    <p:set>
                                      <p:cBhvr>
                                        <p:cTn id="67" dur="1" fill="hold">
                                          <p:stCondLst>
                                            <p:cond delay="0"/>
                                          </p:stCondLst>
                                        </p:cTn>
                                        <p:tgtEl>
                                          <p:spTgt spid="98"/>
                                        </p:tgtEl>
                                        <p:attrNameLst>
                                          <p:attrName>style.visibility</p:attrName>
                                        </p:attrNameLst>
                                      </p:cBhvr>
                                      <p:to>
                                        <p:strVal val="visible"/>
                                      </p:to>
                                    </p:set>
                                    <p:anim calcmode="lin" valueType="num">
                                      <p:cBhvr>
                                        <p:cTn id="68" dur="500" fill="hold"/>
                                        <p:tgtEl>
                                          <p:spTgt spid="98"/>
                                        </p:tgtEl>
                                        <p:attrNameLst>
                                          <p:attrName>ppt_w</p:attrName>
                                        </p:attrNameLst>
                                      </p:cBhvr>
                                      <p:tavLst>
                                        <p:tav tm="0">
                                          <p:val>
                                            <p:fltVal val="0"/>
                                          </p:val>
                                        </p:tav>
                                        <p:tav tm="100000">
                                          <p:val>
                                            <p:strVal val="#ppt_w"/>
                                          </p:val>
                                        </p:tav>
                                      </p:tavLst>
                                    </p:anim>
                                    <p:anim calcmode="lin" valueType="num">
                                      <p:cBhvr>
                                        <p:cTn id="69" dur="500" fill="hold"/>
                                        <p:tgtEl>
                                          <p:spTgt spid="98"/>
                                        </p:tgtEl>
                                        <p:attrNameLst>
                                          <p:attrName>ppt_h</p:attrName>
                                        </p:attrNameLst>
                                      </p:cBhvr>
                                      <p:tavLst>
                                        <p:tav tm="0">
                                          <p:val>
                                            <p:fltVal val="0"/>
                                          </p:val>
                                        </p:tav>
                                        <p:tav tm="100000">
                                          <p:val>
                                            <p:strVal val="#ppt_h"/>
                                          </p:val>
                                        </p:tav>
                                      </p:tavLst>
                                    </p:anim>
                                    <p:anim calcmode="lin" valueType="num">
                                      <p:cBhvr>
                                        <p:cTn id="70" dur="500" fill="hold"/>
                                        <p:tgtEl>
                                          <p:spTgt spid="98"/>
                                        </p:tgtEl>
                                        <p:attrNameLst>
                                          <p:attrName>style.rotation</p:attrName>
                                        </p:attrNameLst>
                                      </p:cBhvr>
                                      <p:tavLst>
                                        <p:tav tm="0">
                                          <p:val>
                                            <p:fltVal val="360"/>
                                          </p:val>
                                        </p:tav>
                                        <p:tav tm="100000">
                                          <p:val>
                                            <p:fltVal val="0"/>
                                          </p:val>
                                        </p:tav>
                                      </p:tavLst>
                                    </p:anim>
                                    <p:animEffect transition="in" filter="fade">
                                      <p:cBhvr>
                                        <p:cTn id="71" dur="500"/>
                                        <p:tgtEl>
                                          <p:spTgt spid="98"/>
                                        </p:tgtEl>
                                      </p:cBhvr>
                                    </p:animEffect>
                                  </p:childTnLst>
                                </p:cTn>
                              </p:par>
                              <p:par>
                                <p:cTn id="72" presetID="53" presetClass="entr" presetSubtype="16" fill="hold" grpId="0" nodeType="withEffect">
                                  <p:stCondLst>
                                    <p:cond delay="1300"/>
                                  </p:stCondLst>
                                  <p:childTnLst>
                                    <p:set>
                                      <p:cBhvr>
                                        <p:cTn id="73" dur="1" fill="hold">
                                          <p:stCondLst>
                                            <p:cond delay="0"/>
                                          </p:stCondLst>
                                        </p:cTn>
                                        <p:tgtEl>
                                          <p:spTgt spid="118"/>
                                        </p:tgtEl>
                                        <p:attrNameLst>
                                          <p:attrName>style.visibility</p:attrName>
                                        </p:attrNameLst>
                                      </p:cBhvr>
                                      <p:to>
                                        <p:strVal val="visible"/>
                                      </p:to>
                                    </p:set>
                                    <p:anim calcmode="lin" valueType="num">
                                      <p:cBhvr>
                                        <p:cTn id="74" dur="500" fill="hold"/>
                                        <p:tgtEl>
                                          <p:spTgt spid="118"/>
                                        </p:tgtEl>
                                        <p:attrNameLst>
                                          <p:attrName>ppt_w</p:attrName>
                                        </p:attrNameLst>
                                      </p:cBhvr>
                                      <p:tavLst>
                                        <p:tav tm="0">
                                          <p:val>
                                            <p:fltVal val="0"/>
                                          </p:val>
                                        </p:tav>
                                        <p:tav tm="100000">
                                          <p:val>
                                            <p:strVal val="#ppt_w"/>
                                          </p:val>
                                        </p:tav>
                                      </p:tavLst>
                                    </p:anim>
                                    <p:anim calcmode="lin" valueType="num">
                                      <p:cBhvr>
                                        <p:cTn id="75" dur="500" fill="hold"/>
                                        <p:tgtEl>
                                          <p:spTgt spid="118"/>
                                        </p:tgtEl>
                                        <p:attrNameLst>
                                          <p:attrName>ppt_h</p:attrName>
                                        </p:attrNameLst>
                                      </p:cBhvr>
                                      <p:tavLst>
                                        <p:tav tm="0">
                                          <p:val>
                                            <p:fltVal val="0"/>
                                          </p:val>
                                        </p:tav>
                                        <p:tav tm="100000">
                                          <p:val>
                                            <p:strVal val="#ppt_h"/>
                                          </p:val>
                                        </p:tav>
                                      </p:tavLst>
                                    </p:anim>
                                    <p:animEffect transition="in" filter="fade">
                                      <p:cBhvr>
                                        <p:cTn id="76" dur="500"/>
                                        <p:tgtEl>
                                          <p:spTgt spid="118"/>
                                        </p:tgtEl>
                                      </p:cBhvr>
                                    </p:animEffect>
                                  </p:childTnLst>
                                </p:cTn>
                              </p:par>
                              <p:par>
                                <p:cTn id="77" presetID="2" presetClass="entr" presetSubtype="4" decel="100000" fill="hold" grpId="0" nodeType="withEffect">
                                  <p:stCondLst>
                                    <p:cond delay="1500"/>
                                  </p:stCondLst>
                                  <p:childTnLst>
                                    <p:set>
                                      <p:cBhvr>
                                        <p:cTn id="78" dur="1" fill="hold">
                                          <p:stCondLst>
                                            <p:cond delay="0"/>
                                          </p:stCondLst>
                                        </p:cTn>
                                        <p:tgtEl>
                                          <p:spTgt spid="64">
                                            <p:txEl>
                                              <p:pRg st="0" end="0"/>
                                            </p:txEl>
                                          </p:spTgt>
                                        </p:tgtEl>
                                        <p:attrNameLst>
                                          <p:attrName>style.visibility</p:attrName>
                                        </p:attrNameLst>
                                      </p:cBhvr>
                                      <p:to>
                                        <p:strVal val="visible"/>
                                      </p:to>
                                    </p:set>
                                    <p:anim calcmode="lin" valueType="num">
                                      <p:cBhvr additive="base">
                                        <p:cTn id="79"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4">
                                            <p:txEl>
                                              <p:pRg st="0" end="0"/>
                                            </p:txEl>
                                          </p:spTgt>
                                        </p:tgtEl>
                                        <p:attrNameLst>
                                          <p:attrName>ppt_y</p:attrName>
                                        </p:attrNameLst>
                                      </p:cBhvr>
                                      <p:tavLst>
                                        <p:tav tm="0">
                                          <p:val>
                                            <p:strVal val="1+#ppt_h/2"/>
                                          </p:val>
                                        </p:tav>
                                        <p:tav tm="100000">
                                          <p:val>
                                            <p:strVal val="#ppt_y"/>
                                          </p:val>
                                        </p:tav>
                                      </p:tavLst>
                                    </p:anim>
                                  </p:childTnLst>
                                </p:cTn>
                              </p:par>
                              <p:par>
                                <p:cTn id="81" presetID="1" presetClass="entr" presetSubtype="0" fill="hold" grpId="0" nodeType="withEffect" nodePh="1">
                                  <p:stCondLst>
                                    <p:cond delay="1500"/>
                                  </p:stCondLst>
                                  <p:endCondLst>
                                    <p:cond evt="begin" delay="0">
                                      <p:tn val="81"/>
                                    </p:cond>
                                  </p:endCondLst>
                                  <p:childTnLst>
                                    <p:set>
                                      <p:cBhvr>
                                        <p:cTn id="82" dur="1" fill="hold">
                                          <p:stCondLst>
                                            <p:cond delay="0"/>
                                          </p:stCondLst>
                                        </p:cTn>
                                        <p:tgtEl>
                                          <p:spTgt spid="112"/>
                                        </p:tgtEl>
                                        <p:attrNameLst>
                                          <p:attrName>style.visibility</p:attrName>
                                        </p:attrNameLst>
                                      </p:cBhvr>
                                      <p:to>
                                        <p:strVal val="visible"/>
                                      </p:to>
                                    </p:set>
                                  </p:childTnLst>
                                </p:cTn>
                              </p:par>
                              <p:par>
                                <p:cTn id="83" presetID="1" presetClass="entr" presetSubtype="0" fill="hold" grpId="0" nodeType="withEffect" nodePh="1">
                                  <p:stCondLst>
                                    <p:cond delay="1500"/>
                                  </p:stCondLst>
                                  <p:endCondLst>
                                    <p:cond evt="begin" delay="0">
                                      <p:tn val="83"/>
                                    </p:cond>
                                  </p:endCondLst>
                                  <p:childTnLst>
                                    <p:set>
                                      <p:cBhvr>
                                        <p:cTn id="84" dur="1" fill="hold">
                                          <p:stCondLst>
                                            <p:cond delay="0"/>
                                          </p:stCondLst>
                                        </p:cTn>
                                        <p:tgtEl>
                                          <p:spTgt spid="113"/>
                                        </p:tgtEl>
                                        <p:attrNameLst>
                                          <p:attrName>style.visibility</p:attrName>
                                        </p:attrNameLst>
                                      </p:cBhvr>
                                      <p:to>
                                        <p:strVal val="visible"/>
                                      </p:to>
                                    </p:set>
                                  </p:childTnLst>
                                </p:cTn>
                              </p:par>
                              <p:par>
                                <p:cTn id="85" presetID="1" presetClass="entr" presetSubtype="0" fill="hold" grpId="0" nodeType="withEffect" nodePh="1">
                                  <p:stCondLst>
                                    <p:cond delay="1500"/>
                                  </p:stCondLst>
                                  <p:endCondLst>
                                    <p:cond evt="begin" delay="0">
                                      <p:tn val="85"/>
                                    </p:cond>
                                  </p:endCondLst>
                                  <p:childTnLst>
                                    <p:set>
                                      <p:cBhvr>
                                        <p:cTn id="86"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 presetClass="entr" presetSubtype="8" decel="10000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 presetClass="entr" presetSubtype="8" decel="10000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3" grpId="0"/>
      <p:bldP spid="15" grpId="0" animBg="1"/>
      <p:bldP spid="16" grpId="0" animBg="1"/>
      <p:bldP spid="17" grpId="0" animBg="1"/>
      <p:bldP spid="20" grpId="0" build="p"/>
      <p:bldP spid="53" grpId="0" build="p"/>
      <p:bldP spid="64" grpId="0" build="p"/>
      <p:bldP spid="115" grpId="0"/>
      <p:bldP spid="116" grpId="0" animBg="1"/>
      <p:bldP spid="117" grpId="0" animBg="1"/>
      <p:bldP spid="118" grpId="0" animBg="1"/>
      <p:bldP spid="112" grpId="0"/>
      <p:bldP spid="113" grpId="0"/>
      <p:bldP spid="114" grpId="0"/>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8" name="Tijdelijke aanduiding voor voettekst 7">
            <a:extLst>
              <a:ext uri="{FF2B5EF4-FFF2-40B4-BE49-F238E27FC236}">
                <a16:creationId xmlns:a16="http://schemas.microsoft.com/office/drawing/2014/main" id="{726E4C7C-8E9F-4D2E-A2A7-E35D94CCE648}"/>
              </a:ext>
            </a:extLst>
          </p:cNvPr>
          <p:cNvSpPr>
            <a:spLocks noGrp="1"/>
          </p:cNvSpPr>
          <p:nvPr>
            <p:ph type="ftr" sz="quarter" idx="10"/>
          </p:nvPr>
        </p:nvSpPr>
        <p:spPr/>
        <p:txBody>
          <a:bodyPr/>
          <a:lstStyle/>
          <a:p>
            <a:endParaRPr lang="nl-BE" dirty="0"/>
          </a:p>
        </p:txBody>
      </p:sp>
      <p:sp>
        <p:nvSpPr>
          <p:cNvPr id="9" name="Tijdelijke aanduiding voor dianummer 8">
            <a:extLst>
              <a:ext uri="{FF2B5EF4-FFF2-40B4-BE49-F238E27FC236}">
                <a16:creationId xmlns:a16="http://schemas.microsoft.com/office/drawing/2014/main" id="{B00DFF48-4526-4FB1-8AEB-3409DE9A6E7E}"/>
              </a:ext>
            </a:extLst>
          </p:cNvPr>
          <p:cNvSpPr>
            <a:spLocks noGrp="1"/>
          </p:cNvSpPr>
          <p:nvPr>
            <p:ph type="sldNum" sz="quarter" idx="11"/>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17499710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iteldia">
    <p:bg>
      <p:bgPr>
        <a:solidFill>
          <a:schemeClr val="bg1"/>
        </a:solid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EE442BF-C82A-418E-8E62-533CFEF9E15F}"/>
              </a:ext>
            </a:extLst>
          </p:cNvPr>
          <p:cNvSpPr/>
          <p:nvPr userDrawn="1"/>
        </p:nvSpPr>
        <p:spPr>
          <a:xfrm>
            <a:off x="1" y="6024716"/>
            <a:ext cx="12192000" cy="833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10">
            <a:extLst>
              <a:ext uri="{FF2B5EF4-FFF2-40B4-BE49-F238E27FC236}">
                <a16:creationId xmlns:a16="http://schemas.microsoft.com/office/drawing/2014/main" id="{3F5AD292-FAF8-44FC-84B3-0842804A02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
            <a:ext cx="12192000" cy="6857827"/>
          </a:xfrm>
          <a:prstGeom prst="rect">
            <a:avLst/>
          </a:prstGeom>
        </p:spPr>
      </p:pic>
      <p:pic>
        <p:nvPicPr>
          <p:cNvPr id="8" name="Afbeelding 7">
            <a:extLst>
              <a:ext uri="{FF2B5EF4-FFF2-40B4-BE49-F238E27FC236}">
                <a16:creationId xmlns:a16="http://schemas.microsoft.com/office/drawing/2014/main" id="{7D9DA8C5-1FD2-4AD1-983E-C005AF19C7C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74236" y="5516542"/>
            <a:ext cx="1300725" cy="417532"/>
          </a:xfrm>
          <a:prstGeom prst="rect">
            <a:avLst/>
          </a:prstGeom>
        </p:spPr>
      </p:pic>
    </p:spTree>
    <p:extLst>
      <p:ext uri="{BB962C8B-B14F-4D97-AF65-F5344CB8AC3E}">
        <p14:creationId xmlns:p14="http://schemas.microsoft.com/office/powerpoint/2010/main" val="13335501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eldia + logo's partners">
    <p:bg>
      <p:bgPr>
        <a:solidFill>
          <a:schemeClr val="bg1"/>
        </a:solid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EE442BF-C82A-418E-8E62-533CFEF9E15F}"/>
              </a:ext>
            </a:extLst>
          </p:cNvPr>
          <p:cNvSpPr/>
          <p:nvPr userDrawn="1"/>
        </p:nvSpPr>
        <p:spPr>
          <a:xfrm>
            <a:off x="1" y="6024716"/>
            <a:ext cx="12192000" cy="833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10">
            <a:extLst>
              <a:ext uri="{FF2B5EF4-FFF2-40B4-BE49-F238E27FC236}">
                <a16:creationId xmlns:a16="http://schemas.microsoft.com/office/drawing/2014/main" id="{3F5AD292-FAF8-44FC-84B3-0842804A02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541" y="86"/>
            <a:ext cx="11196918" cy="6298107"/>
          </a:xfrm>
          <a:prstGeom prst="rect">
            <a:avLst/>
          </a:prstGeom>
        </p:spPr>
      </p:pic>
      <p:pic>
        <p:nvPicPr>
          <p:cNvPr id="8" name="Afbeelding 7">
            <a:extLst>
              <a:ext uri="{FF2B5EF4-FFF2-40B4-BE49-F238E27FC236}">
                <a16:creationId xmlns:a16="http://schemas.microsoft.com/office/drawing/2014/main" id="{7D9DA8C5-1FD2-4AD1-983E-C005AF19C7C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599107" y="5047377"/>
            <a:ext cx="1300725" cy="417532"/>
          </a:xfrm>
          <a:prstGeom prst="rect">
            <a:avLst/>
          </a:prstGeom>
        </p:spPr>
      </p:pic>
      <p:grpSp>
        <p:nvGrpSpPr>
          <p:cNvPr id="5" name="Groep 4">
            <a:extLst>
              <a:ext uri="{FF2B5EF4-FFF2-40B4-BE49-F238E27FC236}">
                <a16:creationId xmlns:a16="http://schemas.microsoft.com/office/drawing/2014/main" id="{9E97BE98-8BC5-4131-9A0C-6EBA98C434AE}"/>
              </a:ext>
            </a:extLst>
          </p:cNvPr>
          <p:cNvGrpSpPr/>
          <p:nvPr userDrawn="1"/>
        </p:nvGrpSpPr>
        <p:grpSpPr>
          <a:xfrm>
            <a:off x="12553509" y="39215"/>
            <a:ext cx="4099182" cy="4362938"/>
            <a:chOff x="12553509" y="39215"/>
            <a:chExt cx="4099182" cy="4362938"/>
          </a:xfrm>
        </p:grpSpPr>
        <p:sp>
          <p:nvSpPr>
            <p:cNvPr id="6" name="Rechthoek 5">
              <a:extLst>
                <a:ext uri="{FF2B5EF4-FFF2-40B4-BE49-F238E27FC236}">
                  <a16:creationId xmlns:a16="http://schemas.microsoft.com/office/drawing/2014/main" id="{F5AB6C80-A9FD-496F-84D6-EC57C64C76FD}"/>
                </a:ext>
              </a:extLst>
            </p:cNvPr>
            <p:cNvSpPr/>
            <p:nvPr userDrawn="1"/>
          </p:nvSpPr>
          <p:spPr>
            <a:xfrm>
              <a:off x="12553509" y="472643"/>
              <a:ext cx="4099182" cy="392951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200"/>
            </a:p>
          </p:txBody>
        </p:sp>
        <p:sp>
          <p:nvSpPr>
            <p:cNvPr id="7" name="Rechthoek 6">
              <a:extLst>
                <a:ext uri="{FF2B5EF4-FFF2-40B4-BE49-F238E27FC236}">
                  <a16:creationId xmlns:a16="http://schemas.microsoft.com/office/drawing/2014/main" id="{F79A368C-35AE-4AE2-9553-F169B990CCD1}"/>
                </a:ext>
              </a:extLst>
            </p:cNvPr>
            <p:cNvSpPr/>
            <p:nvPr userDrawn="1"/>
          </p:nvSpPr>
          <p:spPr>
            <a:xfrm>
              <a:off x="12553509" y="39215"/>
              <a:ext cx="4099181" cy="433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200"/>
            </a:p>
          </p:txBody>
        </p:sp>
        <p:sp>
          <p:nvSpPr>
            <p:cNvPr id="9" name="Tekstvak 8">
              <a:extLst>
                <a:ext uri="{FF2B5EF4-FFF2-40B4-BE49-F238E27FC236}">
                  <a16:creationId xmlns:a16="http://schemas.microsoft.com/office/drawing/2014/main" id="{B19A8587-B751-4634-8323-F498736126AC}"/>
                </a:ext>
              </a:extLst>
            </p:cNvPr>
            <p:cNvSpPr txBox="1"/>
            <p:nvPr userDrawn="1"/>
          </p:nvSpPr>
          <p:spPr>
            <a:xfrm>
              <a:off x="12664744" y="53066"/>
              <a:ext cx="3601951" cy="400110"/>
            </a:xfrm>
            <a:prstGeom prst="rect">
              <a:avLst/>
            </a:prstGeom>
            <a:noFill/>
          </p:spPr>
          <p:txBody>
            <a:bodyPr wrap="square" rtlCol="0">
              <a:spAutoFit/>
            </a:bodyPr>
            <a:lstStyle/>
            <a:p>
              <a:r>
                <a:rPr lang="nl-BE" sz="2000" b="1" dirty="0">
                  <a:solidFill>
                    <a:schemeClr val="accent1"/>
                  </a:solidFill>
                </a:rPr>
                <a:t>Voor wie is deze dia?</a:t>
              </a:r>
            </a:p>
          </p:txBody>
        </p:sp>
        <p:sp>
          <p:nvSpPr>
            <p:cNvPr id="10" name="Tekstvak 9">
              <a:extLst>
                <a:ext uri="{FF2B5EF4-FFF2-40B4-BE49-F238E27FC236}">
                  <a16:creationId xmlns:a16="http://schemas.microsoft.com/office/drawing/2014/main" id="{B835639D-0A0B-45CB-A4F9-1EA427125FB8}"/>
                </a:ext>
              </a:extLst>
            </p:cNvPr>
            <p:cNvSpPr txBox="1"/>
            <p:nvPr userDrawn="1"/>
          </p:nvSpPr>
          <p:spPr>
            <a:xfrm>
              <a:off x="12672777" y="633947"/>
              <a:ext cx="3869550" cy="1954381"/>
            </a:xfrm>
            <a:prstGeom prst="rect">
              <a:avLst/>
            </a:prstGeom>
            <a:noFill/>
          </p:spPr>
          <p:txBody>
            <a:bodyPr wrap="square" rtlCol="0">
              <a:spAutoFit/>
            </a:bodyPr>
            <a:lstStyle/>
            <a:p>
              <a:pPr marL="0" indent="0">
                <a:buClr>
                  <a:schemeClr val="accent3"/>
                </a:buClr>
                <a:buFont typeface="Arial" panose="020B0604020202020204" pitchFamily="34" charset="0"/>
                <a:buNone/>
              </a:pPr>
              <a:r>
                <a:rPr lang="nl-BE" sz="1100" dirty="0"/>
                <a:t>De grootste fout die gemaakt wordt wanneer iemand een presentatie geeft is om meteen PowerPoint op te starten om te beginnen. Op die manier begin je aan een presentatie die vooral een spiekbriefje voor jezelf is. Slides die vol staan met tekst dienen vooral om de spreker te helpen zijn verhaal te onthouden. </a:t>
              </a:r>
            </a:p>
            <a:p>
              <a:pPr marL="0" indent="0">
                <a:buClr>
                  <a:schemeClr val="accent3"/>
                </a:buClr>
                <a:buFont typeface="Arial" panose="020B0604020202020204" pitchFamily="34" charset="0"/>
                <a:buNone/>
              </a:pPr>
              <a:endParaRPr lang="nl-BE" sz="1100" dirty="0"/>
            </a:p>
            <a:p>
              <a:pPr marL="0" indent="0">
                <a:buClr>
                  <a:schemeClr val="accent3"/>
                </a:buClr>
                <a:buFont typeface="Arial" panose="020B0604020202020204" pitchFamily="34" charset="0"/>
                <a:buNone/>
              </a:pPr>
              <a:r>
                <a:rPr lang="nl-BE" sz="1100" dirty="0"/>
                <a:t>Bijkomende problemen met dia's die vol staan met tekst:</a:t>
              </a:r>
              <a:endParaRPr lang="en-US" sz="1100" dirty="0"/>
            </a:p>
            <a:p>
              <a:pPr marL="171450" indent="-171450">
                <a:buClr>
                  <a:schemeClr val="accent3"/>
                </a:buClr>
                <a:buFont typeface="Arial" panose="020B0604020202020204" pitchFamily="34" charset="0"/>
                <a:buChar char="+"/>
              </a:pPr>
              <a:r>
                <a:rPr lang="nl-BE" sz="1100" dirty="0"/>
                <a:t>Ze verleiden de spreker om de tekst woordelijk voor te lezen.</a:t>
              </a:r>
            </a:p>
            <a:p>
              <a:pPr marL="171450" indent="-171450">
                <a:buClr>
                  <a:schemeClr val="accent3"/>
                </a:buClr>
                <a:buFont typeface="Arial" panose="020B0604020202020204" pitchFamily="34" charset="0"/>
                <a:buChar char="+"/>
              </a:pPr>
              <a:r>
                <a:rPr lang="nl-BE" sz="1100" dirty="0"/>
                <a:t>als gevolg daarvan, vermoeien zij het publiek</a:t>
              </a:r>
            </a:p>
            <a:p>
              <a:pPr marL="171450" indent="-171450">
                <a:buClr>
                  <a:schemeClr val="accent3"/>
                </a:buClr>
                <a:buFont typeface="Arial" panose="020B0604020202020204" pitchFamily="34" charset="0"/>
                <a:buChar char="+"/>
              </a:pPr>
              <a:r>
                <a:rPr lang="nl-BE" sz="1100" dirty="0"/>
                <a:t>ze trekken de aandacht van de spreker weg van hen.</a:t>
              </a:r>
            </a:p>
            <a:p>
              <a:pPr marL="171450" indent="-171450">
                <a:buClr>
                  <a:schemeClr val="accent3"/>
                </a:buClr>
                <a:buFont typeface="Arial" panose="020B0604020202020204" pitchFamily="34" charset="0"/>
                <a:buChar char="+"/>
              </a:pPr>
              <a:r>
                <a:rPr lang="nl-BE" sz="1100" dirty="0"/>
                <a:t>ze zijn vooral saai en inspiratieloos</a:t>
              </a:r>
              <a:endParaRPr lang="en-US" sz="1100" dirty="0"/>
            </a:p>
          </p:txBody>
        </p:sp>
        <p:sp>
          <p:nvSpPr>
            <p:cNvPr id="12" name="Tekstvak 11">
              <a:extLst>
                <a:ext uri="{FF2B5EF4-FFF2-40B4-BE49-F238E27FC236}">
                  <a16:creationId xmlns:a16="http://schemas.microsoft.com/office/drawing/2014/main" id="{9347AFDE-F3D0-40ED-828E-2DC0F9683F48}"/>
                </a:ext>
              </a:extLst>
            </p:cNvPr>
            <p:cNvSpPr txBox="1"/>
            <p:nvPr userDrawn="1"/>
          </p:nvSpPr>
          <p:spPr>
            <a:xfrm>
              <a:off x="12672777" y="2615985"/>
              <a:ext cx="3738297" cy="1615827"/>
            </a:xfrm>
            <a:prstGeom prst="rect">
              <a:avLst/>
            </a:prstGeom>
            <a:noFill/>
          </p:spPr>
          <p:txBody>
            <a:bodyPr wrap="square" rtlCol="0">
              <a:spAutoFit/>
            </a:bodyPr>
            <a:lstStyle/>
            <a:p>
              <a:pPr marL="0" indent="0">
                <a:buClr>
                  <a:schemeClr val="accent3"/>
                </a:buClr>
                <a:buFont typeface="Arial" panose="020B0604020202020204" pitchFamily="34" charset="0"/>
                <a:buNone/>
              </a:pPr>
              <a:r>
                <a:rPr lang="nl-BE" sz="1100" dirty="0"/>
                <a:t>Het belangrijkste doel van het gebruik van dia's bij het geven van een presentatie is om het publiek de kans te geven uw verhaal beter te begrijpen. De dia's moeten ondersteunend zijn aan de boodschap die je vertelt. </a:t>
              </a:r>
            </a:p>
            <a:p>
              <a:pPr marL="0" indent="0">
                <a:buClr>
                  <a:schemeClr val="accent3"/>
                </a:buClr>
                <a:buFont typeface="Arial" panose="020B0604020202020204" pitchFamily="34" charset="0"/>
                <a:buNone/>
              </a:pPr>
              <a:endParaRPr lang="nl-BE" sz="1100" dirty="0"/>
            </a:p>
            <a:p>
              <a:pPr marL="0" indent="0">
                <a:buClr>
                  <a:schemeClr val="accent3"/>
                </a:buClr>
                <a:buFont typeface="Arial" panose="020B0604020202020204" pitchFamily="34" charset="0"/>
                <a:buNone/>
              </a:pPr>
              <a:r>
                <a:rPr lang="nl-BE" sz="1100" dirty="0"/>
                <a:t>En dus moet je jezelf bij elke dia afvragen:</a:t>
              </a:r>
            </a:p>
            <a:p>
              <a:pPr marL="0" indent="0">
                <a:buClr>
                  <a:schemeClr val="accent3"/>
                </a:buClr>
                <a:buFont typeface="Arial" panose="020B0604020202020204" pitchFamily="34" charset="0"/>
                <a:buNone/>
              </a:pPr>
              <a:r>
                <a:rPr lang="nl-BE" sz="1100" b="1" dirty="0"/>
                <a:t>'Helpt deze dia mijn publiek of helpt deze dia mij om het verhaal beter te onthouden? </a:t>
              </a:r>
              <a:r>
                <a:rPr lang="nl-BE" sz="1100" b="0" dirty="0"/>
                <a:t>In het laatste geval is het beter om de dia weg te laten.</a:t>
              </a:r>
              <a:endParaRPr lang="en-US" sz="1100" b="0" dirty="0"/>
            </a:p>
          </p:txBody>
        </p:sp>
      </p:grpSp>
      <p:sp>
        <p:nvSpPr>
          <p:cNvPr id="13" name="Tijdelijke aanduiding voor afbeelding 3">
            <a:extLst>
              <a:ext uri="{FF2B5EF4-FFF2-40B4-BE49-F238E27FC236}">
                <a16:creationId xmlns:a16="http://schemas.microsoft.com/office/drawing/2014/main" id="{A8635943-21D8-4C9D-A4DB-AC97675322B9}"/>
              </a:ext>
            </a:extLst>
          </p:cNvPr>
          <p:cNvSpPr>
            <a:spLocks noGrp="1"/>
          </p:cNvSpPr>
          <p:nvPr>
            <p:ph type="pic" sz="quarter" idx="16" hasCustomPrompt="1"/>
          </p:nvPr>
        </p:nvSpPr>
        <p:spPr>
          <a:xfrm>
            <a:off x="6730627" y="5827583"/>
            <a:ext cx="1021334" cy="448056"/>
          </a:xfrm>
        </p:spPr>
        <p:txBody>
          <a:bodyPr anchor="ctr" anchorCtr="0"/>
          <a:lstStyle>
            <a:lvl1pPr marL="0" indent="0" algn="ctr">
              <a:buNone/>
              <a:defRPr sz="1600"/>
            </a:lvl1pPr>
          </a:lstStyle>
          <a:p>
            <a:r>
              <a:rPr lang="nl-NL" dirty="0"/>
              <a:t>L</a:t>
            </a:r>
            <a:r>
              <a:rPr lang="nl-BE" dirty="0" err="1"/>
              <a:t>ogo</a:t>
            </a:r>
            <a:endParaRPr lang="nl-BE" dirty="0"/>
          </a:p>
        </p:txBody>
      </p:sp>
      <p:sp>
        <p:nvSpPr>
          <p:cNvPr id="14" name="Tijdelijke aanduiding voor afbeelding 3">
            <a:extLst>
              <a:ext uri="{FF2B5EF4-FFF2-40B4-BE49-F238E27FC236}">
                <a16:creationId xmlns:a16="http://schemas.microsoft.com/office/drawing/2014/main" id="{E7BFEC73-BFE4-4CE9-8D58-EFEA79DBC4E7}"/>
              </a:ext>
            </a:extLst>
          </p:cNvPr>
          <p:cNvSpPr>
            <a:spLocks noGrp="1"/>
          </p:cNvSpPr>
          <p:nvPr>
            <p:ph type="pic" sz="quarter" idx="17" hasCustomPrompt="1"/>
          </p:nvPr>
        </p:nvSpPr>
        <p:spPr>
          <a:xfrm>
            <a:off x="7837051" y="5827583"/>
            <a:ext cx="1021334" cy="448056"/>
          </a:xfrm>
        </p:spPr>
        <p:txBody>
          <a:bodyPr anchor="ctr" anchorCtr="0"/>
          <a:lstStyle>
            <a:lvl1pPr marL="0" indent="0" algn="ctr">
              <a:buNone/>
              <a:defRPr sz="1600"/>
            </a:lvl1pPr>
          </a:lstStyle>
          <a:p>
            <a:r>
              <a:rPr lang="nl-NL" dirty="0"/>
              <a:t>L</a:t>
            </a:r>
            <a:r>
              <a:rPr lang="nl-BE" dirty="0" err="1"/>
              <a:t>ogo</a:t>
            </a:r>
            <a:endParaRPr lang="nl-BE" dirty="0"/>
          </a:p>
        </p:txBody>
      </p:sp>
      <p:sp>
        <p:nvSpPr>
          <p:cNvPr id="15" name="Tijdelijke aanduiding voor afbeelding 3">
            <a:extLst>
              <a:ext uri="{FF2B5EF4-FFF2-40B4-BE49-F238E27FC236}">
                <a16:creationId xmlns:a16="http://schemas.microsoft.com/office/drawing/2014/main" id="{0BD07F7D-1A22-43E2-927B-812D17D7720C}"/>
              </a:ext>
            </a:extLst>
          </p:cNvPr>
          <p:cNvSpPr>
            <a:spLocks noGrp="1"/>
          </p:cNvSpPr>
          <p:nvPr>
            <p:ph type="pic" sz="quarter" idx="18" hasCustomPrompt="1"/>
          </p:nvPr>
        </p:nvSpPr>
        <p:spPr>
          <a:xfrm>
            <a:off x="8943475" y="5827583"/>
            <a:ext cx="1021334" cy="448056"/>
          </a:xfrm>
        </p:spPr>
        <p:txBody>
          <a:bodyPr anchor="ctr" anchorCtr="0"/>
          <a:lstStyle>
            <a:lvl1pPr marL="0" indent="0" algn="ctr">
              <a:buNone/>
              <a:defRPr sz="1600"/>
            </a:lvl1pPr>
          </a:lstStyle>
          <a:p>
            <a:r>
              <a:rPr lang="nl-NL" dirty="0"/>
              <a:t>L</a:t>
            </a:r>
            <a:r>
              <a:rPr lang="nl-BE" dirty="0" err="1"/>
              <a:t>ogo</a:t>
            </a:r>
            <a:endParaRPr lang="nl-BE" dirty="0"/>
          </a:p>
        </p:txBody>
      </p:sp>
      <p:sp>
        <p:nvSpPr>
          <p:cNvPr id="16" name="Tijdelijke aanduiding voor afbeelding 3">
            <a:extLst>
              <a:ext uri="{FF2B5EF4-FFF2-40B4-BE49-F238E27FC236}">
                <a16:creationId xmlns:a16="http://schemas.microsoft.com/office/drawing/2014/main" id="{4E028CE7-F148-485A-83A5-89A136499A61}"/>
              </a:ext>
            </a:extLst>
          </p:cNvPr>
          <p:cNvSpPr>
            <a:spLocks noGrp="1"/>
          </p:cNvSpPr>
          <p:nvPr>
            <p:ph type="pic" sz="quarter" idx="19" hasCustomPrompt="1"/>
          </p:nvPr>
        </p:nvSpPr>
        <p:spPr>
          <a:xfrm>
            <a:off x="10049899" y="5827583"/>
            <a:ext cx="1021334" cy="448056"/>
          </a:xfrm>
        </p:spPr>
        <p:txBody>
          <a:bodyPr anchor="ctr" anchorCtr="0"/>
          <a:lstStyle>
            <a:lvl1pPr marL="0" indent="0" algn="ctr">
              <a:buNone/>
              <a:defRPr sz="1600"/>
            </a:lvl1pPr>
          </a:lstStyle>
          <a:p>
            <a:r>
              <a:rPr lang="nl-NL" dirty="0"/>
              <a:t>L</a:t>
            </a:r>
            <a:r>
              <a:rPr lang="nl-BE" dirty="0" err="1"/>
              <a:t>ogo</a:t>
            </a:r>
            <a:endParaRPr lang="nl-BE" dirty="0"/>
          </a:p>
        </p:txBody>
      </p:sp>
    </p:spTree>
    <p:extLst>
      <p:ext uri="{BB962C8B-B14F-4D97-AF65-F5344CB8AC3E}">
        <p14:creationId xmlns:p14="http://schemas.microsoft.com/office/powerpoint/2010/main" val="17958159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9340FA-55B0-4685-ABAD-FAD25820F96E}"/>
              </a:ext>
            </a:extLst>
          </p:cNvPr>
          <p:cNvSpPr>
            <a:spLocks noGrp="1"/>
          </p:cNvSpPr>
          <p:nvPr>
            <p:ph type="ctrTitle" hasCustomPrompt="1"/>
          </p:nvPr>
        </p:nvSpPr>
        <p:spPr>
          <a:xfrm>
            <a:off x="861248" y="940025"/>
            <a:ext cx="9806754" cy="1447247"/>
          </a:xfrm>
        </p:spPr>
        <p:txBody>
          <a:bodyPr anchor="b"/>
          <a:lstStyle>
            <a:lvl1pPr algn="l">
              <a:defRPr sz="5600">
                <a:solidFill>
                  <a:schemeClr val="bg1"/>
                </a:solidFill>
              </a:defRPr>
            </a:lvl1pPr>
          </a:lstStyle>
          <a:p>
            <a:r>
              <a:rPr lang="nl-NL" dirty="0"/>
              <a:t>KLIK OM STIJL TE BEWERKEN</a:t>
            </a:r>
            <a:endParaRPr lang="nl-BE" dirty="0"/>
          </a:p>
        </p:txBody>
      </p:sp>
      <p:sp>
        <p:nvSpPr>
          <p:cNvPr id="3" name="Ondertitel 2">
            <a:extLst>
              <a:ext uri="{FF2B5EF4-FFF2-40B4-BE49-F238E27FC236}">
                <a16:creationId xmlns:a16="http://schemas.microsoft.com/office/drawing/2014/main" id="{8AD34407-B861-42C6-BCDB-C4A7F1C446AB}"/>
              </a:ext>
            </a:extLst>
          </p:cNvPr>
          <p:cNvSpPr>
            <a:spLocks noGrp="1"/>
          </p:cNvSpPr>
          <p:nvPr>
            <p:ph type="subTitle" idx="1" hasCustomPrompt="1"/>
          </p:nvPr>
        </p:nvSpPr>
        <p:spPr>
          <a:xfrm>
            <a:off x="861248" y="2309221"/>
            <a:ext cx="9144000" cy="544660"/>
          </a:xfrm>
        </p:spPr>
        <p:txBody>
          <a:bodyPr/>
          <a:lstStyle>
            <a:lvl1pPr marL="0" indent="0" algn="l">
              <a:buNone/>
              <a:defRPr sz="240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nl-BE" dirty="0"/>
          </a:p>
        </p:txBody>
      </p:sp>
      <p:sp>
        <p:nvSpPr>
          <p:cNvPr id="10" name="Tijdelijke aanduiding voor tekst 9">
            <a:extLst>
              <a:ext uri="{FF2B5EF4-FFF2-40B4-BE49-F238E27FC236}">
                <a16:creationId xmlns:a16="http://schemas.microsoft.com/office/drawing/2014/main" id="{9D3931E4-AE84-4614-95BF-CFF1449B8411}"/>
              </a:ext>
            </a:extLst>
          </p:cNvPr>
          <p:cNvSpPr>
            <a:spLocks noGrp="1"/>
          </p:cNvSpPr>
          <p:nvPr>
            <p:ph type="body" sz="quarter" idx="13" hasCustomPrompt="1"/>
          </p:nvPr>
        </p:nvSpPr>
        <p:spPr>
          <a:xfrm>
            <a:off x="1433051" y="3514405"/>
            <a:ext cx="6308725" cy="466613"/>
          </a:xfrm>
        </p:spPr>
        <p:txBody>
          <a:bodyPr anchor="b"/>
          <a:lstStyle>
            <a:lvl1pPr marL="0" indent="0">
              <a:buFontTx/>
              <a:buNone/>
              <a:defRPr sz="2200" b="1">
                <a:solidFill>
                  <a:schemeClr val="bg1"/>
                </a:solidFill>
                <a:latin typeface="+mj-lt"/>
              </a:defRPr>
            </a:lvl1pPr>
          </a:lstStyle>
          <a:p>
            <a:pPr lvl="0"/>
            <a:r>
              <a:rPr lang="nl-NL" dirty="0"/>
              <a:t>Naam Achternaam</a:t>
            </a:r>
            <a:endParaRPr lang="nl-BE" dirty="0"/>
          </a:p>
        </p:txBody>
      </p:sp>
      <p:sp>
        <p:nvSpPr>
          <p:cNvPr id="12" name="Tijdelijke aanduiding voor tekst 11">
            <a:extLst>
              <a:ext uri="{FF2B5EF4-FFF2-40B4-BE49-F238E27FC236}">
                <a16:creationId xmlns:a16="http://schemas.microsoft.com/office/drawing/2014/main" id="{3622B796-191D-402D-B39A-CDE2C6DA4F65}"/>
              </a:ext>
            </a:extLst>
          </p:cNvPr>
          <p:cNvSpPr>
            <a:spLocks noGrp="1"/>
          </p:cNvSpPr>
          <p:nvPr>
            <p:ph type="body" sz="quarter" idx="14" hasCustomPrompt="1"/>
          </p:nvPr>
        </p:nvSpPr>
        <p:spPr>
          <a:xfrm>
            <a:off x="1440603" y="4008556"/>
            <a:ext cx="4662487" cy="1617663"/>
          </a:xfrm>
        </p:spPr>
        <p:txBody>
          <a:bodyPr/>
          <a:lstStyle>
            <a:lvl1pPr marL="0" indent="0">
              <a:buNone/>
              <a:defRPr sz="2200">
                <a:solidFill>
                  <a:schemeClr val="accent3"/>
                </a:solidFill>
                <a:latin typeface="+mj-lt"/>
              </a:defRPr>
            </a:lvl1pPr>
            <a:lvl2pPr marL="358163" indent="0">
              <a:buNone/>
              <a:defRPr sz="2200">
                <a:latin typeface="+mj-lt"/>
              </a:defRPr>
            </a:lvl2pPr>
            <a:lvl3pPr marL="720000" indent="0">
              <a:buNone/>
              <a:defRPr sz="2200">
                <a:latin typeface="+mj-lt"/>
              </a:defRPr>
            </a:lvl3pPr>
            <a:lvl4pPr marL="1080000" indent="0">
              <a:buNone/>
              <a:defRPr sz="2200">
                <a:latin typeface="+mj-lt"/>
              </a:defRPr>
            </a:lvl4pPr>
            <a:lvl5pPr marL="1440000" indent="0">
              <a:buNone/>
              <a:defRPr sz="2200">
                <a:latin typeface="+mj-lt"/>
              </a:defRPr>
            </a:lvl5pPr>
          </a:lstStyle>
          <a:p>
            <a:pPr lvl="0"/>
            <a:r>
              <a:rPr lang="nl-NL" dirty="0"/>
              <a:t>Datum</a:t>
            </a:r>
            <a:endParaRPr lang="nl-BE" dirty="0"/>
          </a:p>
        </p:txBody>
      </p:sp>
      <p:sp>
        <p:nvSpPr>
          <p:cNvPr id="13" name="Rechthoekige driehoek 12">
            <a:extLst>
              <a:ext uri="{FF2B5EF4-FFF2-40B4-BE49-F238E27FC236}">
                <a16:creationId xmlns:a16="http://schemas.microsoft.com/office/drawing/2014/main" id="{2F4CE03C-2446-4EC5-B5DD-A041A68BBF35}"/>
              </a:ext>
            </a:extLst>
          </p:cNvPr>
          <p:cNvSpPr/>
          <p:nvPr userDrawn="1"/>
        </p:nvSpPr>
        <p:spPr>
          <a:xfrm rot="8100000">
            <a:off x="945998" y="3755345"/>
            <a:ext cx="309905" cy="30990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14" name="Ovaal 13">
            <a:extLst>
              <a:ext uri="{FF2B5EF4-FFF2-40B4-BE49-F238E27FC236}">
                <a16:creationId xmlns:a16="http://schemas.microsoft.com/office/drawing/2014/main" id="{D6C2FF9A-F000-4BFA-9764-458F26D2BEB8}"/>
              </a:ext>
            </a:extLst>
          </p:cNvPr>
          <p:cNvSpPr/>
          <p:nvPr userDrawn="1"/>
        </p:nvSpPr>
        <p:spPr>
          <a:xfrm>
            <a:off x="945193" y="3917001"/>
            <a:ext cx="311510" cy="3115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16" name="Rechthoekige driehoek 15">
            <a:extLst>
              <a:ext uri="{FF2B5EF4-FFF2-40B4-BE49-F238E27FC236}">
                <a16:creationId xmlns:a16="http://schemas.microsoft.com/office/drawing/2014/main" id="{F866BA9A-EA4B-431E-97BE-30B858235F6F}"/>
              </a:ext>
            </a:extLst>
          </p:cNvPr>
          <p:cNvSpPr/>
          <p:nvPr userDrawn="1"/>
        </p:nvSpPr>
        <p:spPr>
          <a:xfrm rot="10800000" flipV="1">
            <a:off x="7656723" y="2321961"/>
            <a:ext cx="4535275" cy="4536040"/>
          </a:xfrm>
          <a:prstGeom prst="rtTriangle">
            <a:avLst/>
          </a:prstGeom>
          <a:solidFill>
            <a:schemeClr val="tx1">
              <a:lumMod val="75000"/>
              <a:alpha val="30000"/>
            </a:schemeClr>
          </a:solidFill>
        </p:spPr>
        <p:txBody>
          <a:bodyPr wrap="square" lIns="0" tIns="0" rIns="0" bIns="0" rtlCol="0" anchor="ctr">
            <a:noAutofit/>
          </a:bodyPr>
          <a:lstStyle/>
          <a:p>
            <a:pPr algn="l"/>
            <a:endParaRPr lang="nl-BE" sz="1600" b="1" dirty="0" err="1">
              <a:latin typeface="+mj-lt"/>
            </a:endParaRPr>
          </a:p>
        </p:txBody>
      </p:sp>
      <p:sp>
        <p:nvSpPr>
          <p:cNvPr id="15" name="Gelijkbenige driehoek 14">
            <a:extLst>
              <a:ext uri="{FF2B5EF4-FFF2-40B4-BE49-F238E27FC236}">
                <a16:creationId xmlns:a16="http://schemas.microsoft.com/office/drawing/2014/main" id="{26DE1579-61FF-4CE8-80B5-9485E16E7B37}"/>
              </a:ext>
            </a:extLst>
          </p:cNvPr>
          <p:cNvSpPr/>
          <p:nvPr userDrawn="1"/>
        </p:nvSpPr>
        <p:spPr>
          <a:xfrm rot="16200000">
            <a:off x="11475085"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18" name="Gelijkbenige driehoek 17">
            <a:extLst>
              <a:ext uri="{FF2B5EF4-FFF2-40B4-BE49-F238E27FC236}">
                <a16:creationId xmlns:a16="http://schemas.microsoft.com/office/drawing/2014/main" id="{6B0D35A1-44B1-4AF0-8047-6D45960D8CFA}"/>
              </a:ext>
            </a:extLst>
          </p:cNvPr>
          <p:cNvSpPr/>
          <p:nvPr userDrawn="1"/>
        </p:nvSpPr>
        <p:spPr>
          <a:xfrm rot="16200000">
            <a:off x="11475085"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19" name="Graphic 18">
            <a:extLst>
              <a:ext uri="{FF2B5EF4-FFF2-40B4-BE49-F238E27FC236}">
                <a16:creationId xmlns:a16="http://schemas.microsoft.com/office/drawing/2014/main" id="{CC4A6571-B338-4C7A-A29A-70CBAAE357C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8813" y="6221683"/>
            <a:ext cx="1153603" cy="366439"/>
          </a:xfrm>
          <a:prstGeom prst="rect">
            <a:avLst/>
          </a:prstGeom>
        </p:spPr>
      </p:pic>
      <p:sp>
        <p:nvSpPr>
          <p:cNvPr id="5" name="Tijdelijke aanduiding voor voettekst 4">
            <a:extLst>
              <a:ext uri="{FF2B5EF4-FFF2-40B4-BE49-F238E27FC236}">
                <a16:creationId xmlns:a16="http://schemas.microsoft.com/office/drawing/2014/main" id="{56C22190-24A8-4862-86D1-6E75AC9DC657}"/>
              </a:ext>
            </a:extLst>
          </p:cNvPr>
          <p:cNvSpPr>
            <a:spLocks noGrp="1"/>
          </p:cNvSpPr>
          <p:nvPr>
            <p:ph type="ftr" sz="quarter" idx="16"/>
          </p:nvPr>
        </p:nvSpPr>
        <p:spPr/>
        <p:txBody>
          <a:bodyPr/>
          <a:lstStyle>
            <a:lvl1pPr>
              <a:defRPr>
                <a:solidFill>
                  <a:schemeClr val="bg1"/>
                </a:solidFill>
              </a:defRPr>
            </a:lvl1pPr>
          </a:lstStyle>
          <a:p>
            <a:endParaRPr lang="nl-BE" dirty="0"/>
          </a:p>
        </p:txBody>
      </p:sp>
      <p:sp>
        <p:nvSpPr>
          <p:cNvPr id="6" name="Tijdelijke aanduiding voor dianummer 5">
            <a:extLst>
              <a:ext uri="{FF2B5EF4-FFF2-40B4-BE49-F238E27FC236}">
                <a16:creationId xmlns:a16="http://schemas.microsoft.com/office/drawing/2014/main" id="{6D717F0B-4088-43AC-9FB1-9ECBC99CD39D}"/>
              </a:ext>
            </a:extLst>
          </p:cNvPr>
          <p:cNvSpPr>
            <a:spLocks noGrp="1"/>
          </p:cNvSpPr>
          <p:nvPr>
            <p:ph type="sldNum" sz="quarter" idx="17"/>
          </p:nvPr>
        </p:nvSpPr>
        <p:spPr/>
        <p:txBody>
          <a:bodyPr/>
          <a:lstStyle>
            <a:lvl1pPr>
              <a:defRPr>
                <a:solidFill>
                  <a:schemeClr val="bg1"/>
                </a:solidFill>
              </a:defRPr>
            </a:lvl1p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13669065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ndex">
    <p:bg>
      <p:bgPr>
        <a:solidFill>
          <a:schemeClr val="bg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CCEBE6B7-490D-4A8D-9B9C-C75E430100F2}"/>
              </a:ext>
            </a:extLst>
          </p:cNvPr>
          <p:cNvSpPr/>
          <p:nvPr userDrawn="1"/>
        </p:nvSpPr>
        <p:spPr>
          <a:xfrm>
            <a:off x="0" y="1"/>
            <a:ext cx="290857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Rechthoekige driehoek 1">
            <a:extLst>
              <a:ext uri="{FF2B5EF4-FFF2-40B4-BE49-F238E27FC236}">
                <a16:creationId xmlns:a16="http://schemas.microsoft.com/office/drawing/2014/main" id="{E44CB9D5-DE07-42C6-97D0-B66EC16AD2BC}"/>
              </a:ext>
            </a:extLst>
          </p:cNvPr>
          <p:cNvSpPr/>
          <p:nvPr userDrawn="1"/>
        </p:nvSpPr>
        <p:spPr>
          <a:xfrm flipV="1">
            <a:off x="0" y="-1"/>
            <a:ext cx="2908570" cy="2495219"/>
          </a:xfrm>
          <a:prstGeom prst="rtTriangle">
            <a:avLst/>
          </a:prstGeom>
          <a:solidFill>
            <a:schemeClr val="tx1">
              <a:lumMod val="75000"/>
              <a:alpha val="30000"/>
            </a:schemeClr>
          </a:solidFill>
        </p:spPr>
        <p:txBody>
          <a:bodyPr wrap="square" lIns="0" tIns="0" rIns="0" bIns="0" rtlCol="0" anchor="ctr">
            <a:noAutofit/>
          </a:bodyPr>
          <a:lstStyle/>
          <a:p>
            <a:pPr algn="l"/>
            <a:endParaRPr lang="nl-BE" sz="1600" b="1" dirty="0" err="1">
              <a:latin typeface="+mj-lt"/>
            </a:endParaRPr>
          </a:p>
        </p:txBody>
      </p:sp>
      <p:sp>
        <p:nvSpPr>
          <p:cNvPr id="3" name="Tijdelijke aanduiding voor inhoud 2">
            <a:extLst>
              <a:ext uri="{FF2B5EF4-FFF2-40B4-BE49-F238E27FC236}">
                <a16:creationId xmlns:a16="http://schemas.microsoft.com/office/drawing/2014/main" id="{120D7A79-D2CD-4715-91F0-318D4B76503A}"/>
              </a:ext>
            </a:extLst>
          </p:cNvPr>
          <p:cNvSpPr>
            <a:spLocks noGrp="1"/>
          </p:cNvSpPr>
          <p:nvPr>
            <p:ph idx="1" hasCustomPrompt="1"/>
          </p:nvPr>
        </p:nvSpPr>
        <p:spPr>
          <a:xfrm>
            <a:off x="3189574" y="1965012"/>
            <a:ext cx="8427293" cy="523678"/>
          </a:xfrm>
        </p:spPr>
        <p:txBody>
          <a:bodyPr/>
          <a:lstStyle>
            <a:lvl1pPr marL="0" indent="0">
              <a:lnSpc>
                <a:spcPts val="3800"/>
              </a:lnSpc>
              <a:spcBef>
                <a:spcPts val="2200"/>
              </a:spcBef>
              <a:buFont typeface="Arial" panose="020B0604020202020204" pitchFamily="34" charset="0"/>
              <a:buNone/>
              <a:defRPr sz="2800" b="1">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Hoofdstuktitel</a:t>
            </a:r>
          </a:p>
        </p:txBody>
      </p:sp>
      <p:sp>
        <p:nvSpPr>
          <p:cNvPr id="10" name="Tijdelijke aanduiding voor inhoud 2">
            <a:extLst>
              <a:ext uri="{FF2B5EF4-FFF2-40B4-BE49-F238E27FC236}">
                <a16:creationId xmlns:a16="http://schemas.microsoft.com/office/drawing/2014/main" id="{B6ADA10F-2FE1-4ACB-A4D0-9A399CF37F02}"/>
              </a:ext>
            </a:extLst>
          </p:cNvPr>
          <p:cNvSpPr>
            <a:spLocks noGrp="1"/>
          </p:cNvSpPr>
          <p:nvPr>
            <p:ph idx="15" hasCustomPrompt="1"/>
          </p:nvPr>
        </p:nvSpPr>
        <p:spPr>
          <a:xfrm>
            <a:off x="3189574" y="2723884"/>
            <a:ext cx="8427293" cy="523678"/>
          </a:xfrm>
        </p:spPr>
        <p:txBody>
          <a:bodyPr/>
          <a:lstStyle>
            <a:lvl1pPr marL="0" indent="0">
              <a:lnSpc>
                <a:spcPts val="3800"/>
              </a:lnSpc>
              <a:spcBef>
                <a:spcPts val="2200"/>
              </a:spcBef>
              <a:buFont typeface="Arial" panose="020B0604020202020204" pitchFamily="34" charset="0"/>
              <a:buNone/>
              <a:defRPr sz="2800" b="1">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Hoofdstuktitel</a:t>
            </a:r>
          </a:p>
        </p:txBody>
      </p:sp>
      <p:sp>
        <p:nvSpPr>
          <p:cNvPr id="18" name="Tijdelijke aanduiding voor inhoud 2">
            <a:extLst>
              <a:ext uri="{FF2B5EF4-FFF2-40B4-BE49-F238E27FC236}">
                <a16:creationId xmlns:a16="http://schemas.microsoft.com/office/drawing/2014/main" id="{55E2188C-82E1-4588-B24D-46E992FC0ECB}"/>
              </a:ext>
            </a:extLst>
          </p:cNvPr>
          <p:cNvSpPr>
            <a:spLocks noGrp="1"/>
          </p:cNvSpPr>
          <p:nvPr>
            <p:ph idx="17" hasCustomPrompt="1"/>
          </p:nvPr>
        </p:nvSpPr>
        <p:spPr>
          <a:xfrm>
            <a:off x="3189574" y="3479257"/>
            <a:ext cx="8427293" cy="523678"/>
          </a:xfrm>
        </p:spPr>
        <p:txBody>
          <a:bodyPr/>
          <a:lstStyle>
            <a:lvl1pPr marL="0" indent="0">
              <a:lnSpc>
                <a:spcPts val="3800"/>
              </a:lnSpc>
              <a:spcBef>
                <a:spcPts val="2200"/>
              </a:spcBef>
              <a:buFont typeface="Arial" panose="020B0604020202020204" pitchFamily="34" charset="0"/>
              <a:buNone/>
              <a:defRPr sz="2800" b="1">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Hoofdstuktitel</a:t>
            </a:r>
          </a:p>
        </p:txBody>
      </p:sp>
      <p:sp>
        <p:nvSpPr>
          <p:cNvPr id="20" name="Tijdelijke aanduiding voor inhoud 2">
            <a:extLst>
              <a:ext uri="{FF2B5EF4-FFF2-40B4-BE49-F238E27FC236}">
                <a16:creationId xmlns:a16="http://schemas.microsoft.com/office/drawing/2014/main" id="{CC3C59BA-487C-4DCE-A21C-DE75F87F7BAD}"/>
              </a:ext>
            </a:extLst>
          </p:cNvPr>
          <p:cNvSpPr>
            <a:spLocks noGrp="1"/>
          </p:cNvSpPr>
          <p:nvPr>
            <p:ph idx="19" hasCustomPrompt="1"/>
          </p:nvPr>
        </p:nvSpPr>
        <p:spPr>
          <a:xfrm>
            <a:off x="3189574" y="4234630"/>
            <a:ext cx="8427293" cy="523678"/>
          </a:xfrm>
        </p:spPr>
        <p:txBody>
          <a:bodyPr/>
          <a:lstStyle>
            <a:lvl1pPr marL="0" indent="0">
              <a:lnSpc>
                <a:spcPts val="3800"/>
              </a:lnSpc>
              <a:spcBef>
                <a:spcPts val="2200"/>
              </a:spcBef>
              <a:buFont typeface="Arial" panose="020B0604020202020204" pitchFamily="34" charset="0"/>
              <a:buNone/>
              <a:defRPr sz="2800" b="1">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Hoofdstuktitel</a:t>
            </a:r>
          </a:p>
        </p:txBody>
      </p:sp>
      <p:sp>
        <p:nvSpPr>
          <p:cNvPr id="22" name="Tijdelijke aanduiding voor inhoud 2">
            <a:extLst>
              <a:ext uri="{FF2B5EF4-FFF2-40B4-BE49-F238E27FC236}">
                <a16:creationId xmlns:a16="http://schemas.microsoft.com/office/drawing/2014/main" id="{180A7907-3169-481D-8674-AF3B0ED40CCA}"/>
              </a:ext>
            </a:extLst>
          </p:cNvPr>
          <p:cNvSpPr>
            <a:spLocks noGrp="1"/>
          </p:cNvSpPr>
          <p:nvPr>
            <p:ph idx="21" hasCustomPrompt="1"/>
          </p:nvPr>
        </p:nvSpPr>
        <p:spPr>
          <a:xfrm>
            <a:off x="3189574" y="4990003"/>
            <a:ext cx="8427293" cy="523678"/>
          </a:xfrm>
        </p:spPr>
        <p:txBody>
          <a:bodyPr/>
          <a:lstStyle>
            <a:lvl1pPr marL="0" indent="0">
              <a:lnSpc>
                <a:spcPts val="3800"/>
              </a:lnSpc>
              <a:spcBef>
                <a:spcPts val="2200"/>
              </a:spcBef>
              <a:buFont typeface="Arial" panose="020B0604020202020204" pitchFamily="34" charset="0"/>
              <a:buNone/>
              <a:defRPr sz="2800" b="1">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Hoofdstuktitel</a:t>
            </a:r>
          </a:p>
        </p:txBody>
      </p:sp>
      <p:sp>
        <p:nvSpPr>
          <p:cNvPr id="14" name="Tekstvak 13">
            <a:extLst>
              <a:ext uri="{FF2B5EF4-FFF2-40B4-BE49-F238E27FC236}">
                <a16:creationId xmlns:a16="http://schemas.microsoft.com/office/drawing/2014/main" id="{8DC82B8D-FA17-4BE4-A52F-A63703B07994}"/>
              </a:ext>
            </a:extLst>
          </p:cNvPr>
          <p:cNvSpPr txBox="1"/>
          <p:nvPr userDrawn="1"/>
        </p:nvSpPr>
        <p:spPr>
          <a:xfrm>
            <a:off x="532389" y="285502"/>
            <a:ext cx="1846251" cy="307777"/>
          </a:xfrm>
          <a:prstGeom prst="rect">
            <a:avLst/>
          </a:prstGeom>
          <a:noFill/>
        </p:spPr>
        <p:txBody>
          <a:bodyPr wrap="square" lIns="0" tIns="0" rIns="0" bIns="0" rtlCol="0" anchor="b" anchorCtr="0">
            <a:noAutofit/>
          </a:bodyPr>
          <a:lstStyle/>
          <a:p>
            <a:r>
              <a:rPr lang="nl-BE" sz="1400" b="1" dirty="0">
                <a:solidFill>
                  <a:schemeClr val="bg1"/>
                </a:solidFill>
                <a:latin typeface="+mj-lt"/>
              </a:rPr>
              <a:t>INHOUDSTAFEL</a:t>
            </a:r>
          </a:p>
        </p:txBody>
      </p:sp>
      <p:sp>
        <p:nvSpPr>
          <p:cNvPr id="24" name="Gedeeltelijke cirkel 23">
            <a:extLst>
              <a:ext uri="{FF2B5EF4-FFF2-40B4-BE49-F238E27FC236}">
                <a16:creationId xmlns:a16="http://schemas.microsoft.com/office/drawing/2014/main" id="{AB8B6E89-9AFC-4195-8F9C-6DEC72475CA5}"/>
              </a:ext>
            </a:extLst>
          </p:cNvPr>
          <p:cNvSpPr/>
          <p:nvPr userDrawn="1"/>
        </p:nvSpPr>
        <p:spPr>
          <a:xfrm rot="16200000">
            <a:off x="11099102" y="-434087"/>
            <a:ext cx="868172" cy="868172"/>
          </a:xfrm>
          <a:prstGeom prst="pie">
            <a:avLst>
              <a:gd name="adj1" fmla="val 5397516"/>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5" name="Rechthoekige driehoek 24">
            <a:extLst>
              <a:ext uri="{FF2B5EF4-FFF2-40B4-BE49-F238E27FC236}">
                <a16:creationId xmlns:a16="http://schemas.microsoft.com/office/drawing/2014/main" id="{F2567CB6-D947-4E01-8B18-84F7A085D765}"/>
              </a:ext>
            </a:extLst>
          </p:cNvPr>
          <p:cNvSpPr/>
          <p:nvPr userDrawn="1"/>
        </p:nvSpPr>
        <p:spPr>
          <a:xfrm rot="8100000">
            <a:off x="11226244" y="561226"/>
            <a:ext cx="613892" cy="613892"/>
          </a:xfrm>
          <a:prstGeom prst="rtTriangle">
            <a:avLst/>
          </a:prstGeom>
          <a:solidFill>
            <a:schemeClr val="accent3"/>
          </a:solidFill>
        </p:spPr>
        <p:txBody>
          <a:bodyPr wrap="square" lIns="0" tIns="0" rIns="0" bIns="0" rtlCol="0" anchor="ctr">
            <a:spAutoFit/>
          </a:bodyPr>
          <a:lstStyle/>
          <a:p>
            <a:pPr algn="l"/>
            <a:endParaRPr lang="nl-BE" sz="1600" b="1" dirty="0" err="1">
              <a:latin typeface="+mj-lt"/>
            </a:endParaRPr>
          </a:p>
        </p:txBody>
      </p:sp>
      <p:pic>
        <p:nvPicPr>
          <p:cNvPr id="35" name="Graphic 34">
            <a:extLst>
              <a:ext uri="{FF2B5EF4-FFF2-40B4-BE49-F238E27FC236}">
                <a16:creationId xmlns:a16="http://schemas.microsoft.com/office/drawing/2014/main" id="{BECD07C7-EC9D-4686-9763-772B335D68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8813" y="6221683"/>
            <a:ext cx="1153603" cy="366439"/>
          </a:xfrm>
          <a:prstGeom prst="rect">
            <a:avLst/>
          </a:prstGeom>
        </p:spPr>
      </p:pic>
      <p:sp>
        <p:nvSpPr>
          <p:cNvPr id="11" name="Tijdelijke aanduiding voor voettekst 10">
            <a:extLst>
              <a:ext uri="{FF2B5EF4-FFF2-40B4-BE49-F238E27FC236}">
                <a16:creationId xmlns:a16="http://schemas.microsoft.com/office/drawing/2014/main" id="{AE15475A-432D-4777-BD93-198D0CA850EE}"/>
              </a:ext>
            </a:extLst>
          </p:cNvPr>
          <p:cNvSpPr>
            <a:spLocks noGrp="1"/>
          </p:cNvSpPr>
          <p:nvPr>
            <p:ph type="ftr" sz="quarter" idx="22"/>
          </p:nvPr>
        </p:nvSpPr>
        <p:spPr/>
        <p:txBody>
          <a:bodyPr/>
          <a:lstStyle/>
          <a:p>
            <a:endParaRPr lang="nl-BE" dirty="0"/>
          </a:p>
        </p:txBody>
      </p:sp>
      <p:sp>
        <p:nvSpPr>
          <p:cNvPr id="12" name="Tijdelijke aanduiding voor dianummer 11">
            <a:extLst>
              <a:ext uri="{FF2B5EF4-FFF2-40B4-BE49-F238E27FC236}">
                <a16:creationId xmlns:a16="http://schemas.microsoft.com/office/drawing/2014/main" id="{FEE85951-3BD6-42D1-8A09-C43293B494B6}"/>
              </a:ext>
            </a:extLst>
          </p:cNvPr>
          <p:cNvSpPr>
            <a:spLocks noGrp="1"/>
          </p:cNvSpPr>
          <p:nvPr>
            <p:ph type="sldNum" sz="quarter" idx="23"/>
          </p:nvPr>
        </p:nvSpPr>
        <p:spPr/>
        <p:txBody>
          <a:bodyPr/>
          <a:lstStyle/>
          <a:p>
            <a:fld id="{FF88DA20-ED00-471C-9170-60F590CB400A}" type="slidenum">
              <a:rPr lang="nl-BE" smtClean="0"/>
              <a:pPr/>
              <a:t>‹#›</a:t>
            </a:fld>
            <a:endParaRPr lang="nl-BE" dirty="0"/>
          </a:p>
        </p:txBody>
      </p:sp>
      <p:sp>
        <p:nvSpPr>
          <p:cNvPr id="21" name="Tijdelijke aanduiding voor tekst 9">
            <a:extLst>
              <a:ext uri="{FF2B5EF4-FFF2-40B4-BE49-F238E27FC236}">
                <a16:creationId xmlns:a16="http://schemas.microsoft.com/office/drawing/2014/main" id="{B6129A76-CA02-474B-953C-53C2F6E4115D}"/>
              </a:ext>
            </a:extLst>
          </p:cNvPr>
          <p:cNvSpPr>
            <a:spLocks noGrp="1"/>
          </p:cNvSpPr>
          <p:nvPr>
            <p:ph type="body" sz="quarter" idx="14" hasCustomPrompt="1"/>
          </p:nvPr>
        </p:nvSpPr>
        <p:spPr>
          <a:xfrm>
            <a:off x="1721553" y="1964533"/>
            <a:ext cx="1163632" cy="527187"/>
          </a:xfrm>
        </p:spPr>
        <p:txBody>
          <a:bodyPr lIns="0" tIns="0" rIns="0" bIns="0" anchor="ctr" anchorCtr="0">
            <a:noAutofit/>
          </a:bodyPr>
          <a:lstStyle>
            <a:lvl1pPr algn="ctr">
              <a:buNone/>
              <a:defRPr sz="4800" b="1">
                <a:solidFill>
                  <a:schemeClr val="bg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NL" dirty="0" err="1"/>
              <a:t>Nr</a:t>
            </a:r>
            <a:endParaRPr lang="nl-BE" dirty="0"/>
          </a:p>
        </p:txBody>
      </p:sp>
      <p:sp>
        <p:nvSpPr>
          <p:cNvPr id="23" name="Tijdelijke aanduiding voor tekst 9">
            <a:extLst>
              <a:ext uri="{FF2B5EF4-FFF2-40B4-BE49-F238E27FC236}">
                <a16:creationId xmlns:a16="http://schemas.microsoft.com/office/drawing/2014/main" id="{1D884B51-3ABB-4B49-8FD7-4F6F59C3B210}"/>
              </a:ext>
            </a:extLst>
          </p:cNvPr>
          <p:cNvSpPr>
            <a:spLocks noGrp="1"/>
          </p:cNvSpPr>
          <p:nvPr>
            <p:ph type="body" sz="quarter" idx="24" hasCustomPrompt="1"/>
          </p:nvPr>
        </p:nvSpPr>
        <p:spPr>
          <a:xfrm>
            <a:off x="1721553" y="2722129"/>
            <a:ext cx="1163632" cy="527187"/>
          </a:xfrm>
        </p:spPr>
        <p:txBody>
          <a:bodyPr lIns="0" tIns="0" rIns="0" bIns="0" anchor="ctr" anchorCtr="0">
            <a:noAutofit/>
          </a:bodyPr>
          <a:lstStyle>
            <a:lvl1pPr algn="ctr">
              <a:buNone/>
              <a:defRPr sz="4800" b="1">
                <a:solidFill>
                  <a:schemeClr val="bg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NL" dirty="0" err="1"/>
              <a:t>Nr</a:t>
            </a:r>
            <a:endParaRPr lang="nl-BE" dirty="0"/>
          </a:p>
        </p:txBody>
      </p:sp>
      <p:sp>
        <p:nvSpPr>
          <p:cNvPr id="26" name="Tijdelijke aanduiding voor tekst 9">
            <a:extLst>
              <a:ext uri="{FF2B5EF4-FFF2-40B4-BE49-F238E27FC236}">
                <a16:creationId xmlns:a16="http://schemas.microsoft.com/office/drawing/2014/main" id="{6BA11443-FA0C-4FDE-94F2-492C226BE918}"/>
              </a:ext>
            </a:extLst>
          </p:cNvPr>
          <p:cNvSpPr>
            <a:spLocks noGrp="1"/>
          </p:cNvSpPr>
          <p:nvPr>
            <p:ph type="body" sz="quarter" idx="25" hasCustomPrompt="1"/>
          </p:nvPr>
        </p:nvSpPr>
        <p:spPr>
          <a:xfrm>
            <a:off x="1721553" y="3476227"/>
            <a:ext cx="1163632" cy="527187"/>
          </a:xfrm>
        </p:spPr>
        <p:txBody>
          <a:bodyPr lIns="0" tIns="0" rIns="0" bIns="0" anchor="ctr" anchorCtr="0">
            <a:noAutofit/>
          </a:bodyPr>
          <a:lstStyle>
            <a:lvl1pPr algn="ctr">
              <a:buNone/>
              <a:defRPr sz="4800" b="1">
                <a:solidFill>
                  <a:schemeClr val="bg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NL" dirty="0" err="1"/>
              <a:t>Nr</a:t>
            </a:r>
            <a:endParaRPr lang="nl-BE" dirty="0"/>
          </a:p>
        </p:txBody>
      </p:sp>
      <p:sp>
        <p:nvSpPr>
          <p:cNvPr id="32" name="Tijdelijke aanduiding voor tekst 9">
            <a:extLst>
              <a:ext uri="{FF2B5EF4-FFF2-40B4-BE49-F238E27FC236}">
                <a16:creationId xmlns:a16="http://schemas.microsoft.com/office/drawing/2014/main" id="{39CF5BAF-CF92-4F9B-9498-9D50FBE0DDB0}"/>
              </a:ext>
            </a:extLst>
          </p:cNvPr>
          <p:cNvSpPr>
            <a:spLocks noGrp="1"/>
          </p:cNvSpPr>
          <p:nvPr>
            <p:ph type="body" sz="quarter" idx="26" hasCustomPrompt="1"/>
          </p:nvPr>
        </p:nvSpPr>
        <p:spPr>
          <a:xfrm>
            <a:off x="1721553" y="4230325"/>
            <a:ext cx="1163632" cy="527187"/>
          </a:xfrm>
        </p:spPr>
        <p:txBody>
          <a:bodyPr lIns="0" tIns="0" rIns="0" bIns="0" anchor="ctr" anchorCtr="0">
            <a:noAutofit/>
          </a:bodyPr>
          <a:lstStyle>
            <a:lvl1pPr algn="ctr">
              <a:buNone/>
              <a:defRPr sz="4800" b="1">
                <a:solidFill>
                  <a:schemeClr val="bg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NL" dirty="0" err="1"/>
              <a:t>Nr</a:t>
            </a:r>
            <a:endParaRPr lang="nl-BE" dirty="0"/>
          </a:p>
        </p:txBody>
      </p:sp>
      <p:sp>
        <p:nvSpPr>
          <p:cNvPr id="33" name="Tijdelijke aanduiding voor tekst 9">
            <a:extLst>
              <a:ext uri="{FF2B5EF4-FFF2-40B4-BE49-F238E27FC236}">
                <a16:creationId xmlns:a16="http://schemas.microsoft.com/office/drawing/2014/main" id="{F33410B3-09A6-4D18-A0A0-9EC37D151D52}"/>
              </a:ext>
            </a:extLst>
          </p:cNvPr>
          <p:cNvSpPr>
            <a:spLocks noGrp="1"/>
          </p:cNvSpPr>
          <p:nvPr>
            <p:ph type="body" sz="quarter" idx="27" hasCustomPrompt="1"/>
          </p:nvPr>
        </p:nvSpPr>
        <p:spPr>
          <a:xfrm>
            <a:off x="1721553" y="4986494"/>
            <a:ext cx="1163632" cy="527187"/>
          </a:xfrm>
        </p:spPr>
        <p:txBody>
          <a:bodyPr lIns="0" tIns="0" rIns="0" bIns="0" anchor="ctr" anchorCtr="0">
            <a:noAutofit/>
          </a:bodyPr>
          <a:lstStyle>
            <a:lvl1pPr algn="ctr">
              <a:buNone/>
              <a:defRPr sz="4800" b="1">
                <a:solidFill>
                  <a:schemeClr val="bg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NL" dirty="0" err="1"/>
              <a:t>Nr</a:t>
            </a:r>
            <a:endParaRPr lang="nl-BE" dirty="0"/>
          </a:p>
        </p:txBody>
      </p:sp>
    </p:spTree>
    <p:extLst>
      <p:ext uri="{BB962C8B-B14F-4D97-AF65-F5344CB8AC3E}">
        <p14:creationId xmlns:p14="http://schemas.microsoft.com/office/powerpoint/2010/main" val="88863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animBg="1"/>
      <p:bldP spid="25" grpId="0" animBg="1"/>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Opsomming cijfers">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13BA039D-CC66-4A52-85B1-74D0945E1658}"/>
              </a:ext>
            </a:extLst>
          </p:cNvPr>
          <p:cNvSpPr/>
          <p:nvPr userDrawn="1"/>
        </p:nvSpPr>
        <p:spPr>
          <a:xfrm>
            <a:off x="4268928" y="2124637"/>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25" name="Ovaal 24">
            <a:extLst>
              <a:ext uri="{FF2B5EF4-FFF2-40B4-BE49-F238E27FC236}">
                <a16:creationId xmlns:a16="http://schemas.microsoft.com/office/drawing/2014/main" id="{F249B83A-F1CB-4437-820B-81AD6F5B8CD7}"/>
              </a:ext>
            </a:extLst>
          </p:cNvPr>
          <p:cNvSpPr/>
          <p:nvPr userDrawn="1"/>
        </p:nvSpPr>
        <p:spPr>
          <a:xfrm>
            <a:off x="7086773" y="2584597"/>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26" name="Ovaal 25">
            <a:extLst>
              <a:ext uri="{FF2B5EF4-FFF2-40B4-BE49-F238E27FC236}">
                <a16:creationId xmlns:a16="http://schemas.microsoft.com/office/drawing/2014/main" id="{78070914-5AB5-477D-A74D-38A6EB779E95}"/>
              </a:ext>
            </a:extLst>
          </p:cNvPr>
          <p:cNvSpPr/>
          <p:nvPr userDrawn="1"/>
        </p:nvSpPr>
        <p:spPr>
          <a:xfrm>
            <a:off x="10212528" y="2119058"/>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23" name="Ovaal 22">
            <a:extLst>
              <a:ext uri="{FF2B5EF4-FFF2-40B4-BE49-F238E27FC236}">
                <a16:creationId xmlns:a16="http://schemas.microsoft.com/office/drawing/2014/main" id="{3B02B8D2-2DBB-481B-897B-99F2BB2F3939}"/>
              </a:ext>
            </a:extLst>
          </p:cNvPr>
          <p:cNvSpPr/>
          <p:nvPr userDrawn="1"/>
        </p:nvSpPr>
        <p:spPr>
          <a:xfrm>
            <a:off x="1887328" y="2595652"/>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11" name="Tijdelijke aanduiding voor tekst 9">
            <a:extLst>
              <a:ext uri="{FF2B5EF4-FFF2-40B4-BE49-F238E27FC236}">
                <a16:creationId xmlns:a16="http://schemas.microsoft.com/office/drawing/2014/main" id="{F3220731-F7ED-4850-9E4D-600CE79C249B}"/>
              </a:ext>
            </a:extLst>
          </p:cNvPr>
          <p:cNvSpPr>
            <a:spLocks noGrp="1"/>
          </p:cNvSpPr>
          <p:nvPr>
            <p:ph type="body" sz="quarter" idx="14" hasCustomPrompt="1"/>
          </p:nvPr>
        </p:nvSpPr>
        <p:spPr>
          <a:xfrm>
            <a:off x="731133" y="3298373"/>
            <a:ext cx="2312390" cy="361449"/>
          </a:xfrm>
        </p:spPr>
        <p:txBody>
          <a:bodyPr lIns="0" tIns="0" rIns="0" bIns="0" anchor="ctr" anchorCtr="0">
            <a:noAutofit/>
          </a:bodyPr>
          <a:lstStyle>
            <a:lvl1pPr algn="ctr">
              <a:buNone/>
              <a:defRPr sz="2400" b="1">
                <a:solidFill>
                  <a:schemeClr val="accent3"/>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1</a:t>
            </a:r>
          </a:p>
        </p:txBody>
      </p:sp>
      <p:sp>
        <p:nvSpPr>
          <p:cNvPr id="12" name="Tijdelijke aanduiding voor tekst 9">
            <a:extLst>
              <a:ext uri="{FF2B5EF4-FFF2-40B4-BE49-F238E27FC236}">
                <a16:creationId xmlns:a16="http://schemas.microsoft.com/office/drawing/2014/main" id="{0E2B92F2-6789-42D5-9297-7B9A40C03E2F}"/>
              </a:ext>
            </a:extLst>
          </p:cNvPr>
          <p:cNvSpPr>
            <a:spLocks noGrp="1"/>
          </p:cNvSpPr>
          <p:nvPr>
            <p:ph type="body" sz="quarter" idx="15" hasCustomPrompt="1"/>
          </p:nvPr>
        </p:nvSpPr>
        <p:spPr>
          <a:xfrm>
            <a:off x="731133" y="3760596"/>
            <a:ext cx="2312390" cy="1143267"/>
          </a:xfrm>
        </p:spPr>
        <p:txBody>
          <a:bodyPr>
            <a:noAutofit/>
          </a:bodyPr>
          <a:lstStyle>
            <a:lvl1pPr marL="0" indent="0" algn="ctr">
              <a:buNone/>
              <a:defRPr sz="2000">
                <a:solidFill>
                  <a:schemeClr val="tx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1 uitleg</a:t>
            </a:r>
            <a:endParaRPr lang="en-BE" dirty="0"/>
          </a:p>
        </p:txBody>
      </p:sp>
      <p:sp>
        <p:nvSpPr>
          <p:cNvPr id="13" name="Tijdelijke aanduiding voor tekst 9">
            <a:extLst>
              <a:ext uri="{FF2B5EF4-FFF2-40B4-BE49-F238E27FC236}">
                <a16:creationId xmlns:a16="http://schemas.microsoft.com/office/drawing/2014/main" id="{760C837C-4545-45C0-AC66-5A61520A35ED}"/>
              </a:ext>
            </a:extLst>
          </p:cNvPr>
          <p:cNvSpPr>
            <a:spLocks noGrp="1"/>
          </p:cNvSpPr>
          <p:nvPr>
            <p:ph type="body" sz="quarter" idx="16" hasCustomPrompt="1"/>
          </p:nvPr>
        </p:nvSpPr>
        <p:spPr>
          <a:xfrm>
            <a:off x="3537875" y="3298373"/>
            <a:ext cx="2312390" cy="361449"/>
          </a:xfrm>
        </p:spPr>
        <p:txBody>
          <a:bodyPr lIns="0" tIns="0" rIns="0" bIns="0" anchor="ctr" anchorCtr="0">
            <a:noAutofit/>
          </a:bodyPr>
          <a:lstStyle>
            <a:lvl1pPr algn="ctr">
              <a:buNone/>
              <a:defRPr sz="2400" b="1">
                <a:solidFill>
                  <a:schemeClr val="accent3"/>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2</a:t>
            </a:r>
          </a:p>
        </p:txBody>
      </p:sp>
      <p:sp>
        <p:nvSpPr>
          <p:cNvPr id="14" name="Tijdelijke aanduiding voor tekst 9">
            <a:extLst>
              <a:ext uri="{FF2B5EF4-FFF2-40B4-BE49-F238E27FC236}">
                <a16:creationId xmlns:a16="http://schemas.microsoft.com/office/drawing/2014/main" id="{52CF3CA1-4AFD-4D04-A9F0-43B09515F6A7}"/>
              </a:ext>
            </a:extLst>
          </p:cNvPr>
          <p:cNvSpPr>
            <a:spLocks noGrp="1"/>
          </p:cNvSpPr>
          <p:nvPr>
            <p:ph type="body" sz="quarter" idx="17" hasCustomPrompt="1"/>
          </p:nvPr>
        </p:nvSpPr>
        <p:spPr>
          <a:xfrm>
            <a:off x="3537875" y="3760596"/>
            <a:ext cx="2312390" cy="1143267"/>
          </a:xfrm>
        </p:spPr>
        <p:txBody>
          <a:bodyPr vert="horz" lIns="91440" tIns="45720" rIns="91440" bIns="45720" rtlCol="0">
            <a:noAutofit/>
          </a:bodyPr>
          <a:lstStyle>
            <a:lvl1pPr algn="ctr">
              <a:buNone/>
              <a:defRPr lang="en-BE" sz="2000" kern="1200" dirty="0">
                <a:solidFill>
                  <a:schemeClr val="tx1"/>
                </a:solidFill>
                <a:latin typeface="+mj-lt"/>
                <a:ea typeface="+mn-ea"/>
                <a:cs typeface="+mn-cs"/>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nl-BE" dirty="0"/>
              <a:t>Titel 2 uitleg</a:t>
            </a:r>
            <a:endParaRPr lang="en-BE" dirty="0"/>
          </a:p>
        </p:txBody>
      </p:sp>
      <p:sp>
        <p:nvSpPr>
          <p:cNvPr id="15" name="Tijdelijke aanduiding voor tekst 9">
            <a:extLst>
              <a:ext uri="{FF2B5EF4-FFF2-40B4-BE49-F238E27FC236}">
                <a16:creationId xmlns:a16="http://schemas.microsoft.com/office/drawing/2014/main" id="{4D5A24AB-2D15-4186-BD58-976AF1C8679E}"/>
              </a:ext>
            </a:extLst>
          </p:cNvPr>
          <p:cNvSpPr>
            <a:spLocks noGrp="1"/>
          </p:cNvSpPr>
          <p:nvPr>
            <p:ph type="body" sz="quarter" idx="18" hasCustomPrompt="1"/>
          </p:nvPr>
        </p:nvSpPr>
        <p:spPr>
          <a:xfrm>
            <a:off x="6344617" y="3298373"/>
            <a:ext cx="2312390" cy="361449"/>
          </a:xfrm>
        </p:spPr>
        <p:txBody>
          <a:bodyPr lIns="0" tIns="0" rIns="0" bIns="0" anchor="ctr" anchorCtr="0">
            <a:noAutofit/>
          </a:bodyPr>
          <a:lstStyle>
            <a:lvl1pPr algn="ctr">
              <a:buNone/>
              <a:defRPr sz="2400" b="1">
                <a:solidFill>
                  <a:schemeClr val="accent3"/>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3</a:t>
            </a:r>
          </a:p>
        </p:txBody>
      </p:sp>
      <p:sp>
        <p:nvSpPr>
          <p:cNvPr id="16" name="Tijdelijke aanduiding voor tekst 9">
            <a:extLst>
              <a:ext uri="{FF2B5EF4-FFF2-40B4-BE49-F238E27FC236}">
                <a16:creationId xmlns:a16="http://schemas.microsoft.com/office/drawing/2014/main" id="{FA900F6B-4DA9-4262-8435-7F4BE407729D}"/>
              </a:ext>
            </a:extLst>
          </p:cNvPr>
          <p:cNvSpPr>
            <a:spLocks noGrp="1"/>
          </p:cNvSpPr>
          <p:nvPr>
            <p:ph type="body" sz="quarter" idx="19" hasCustomPrompt="1"/>
          </p:nvPr>
        </p:nvSpPr>
        <p:spPr>
          <a:xfrm>
            <a:off x="6344617" y="3760596"/>
            <a:ext cx="2312390" cy="1143267"/>
          </a:xfrm>
        </p:spPr>
        <p:txBody>
          <a:bodyPr vert="horz" lIns="91440" tIns="45720" rIns="91440" bIns="45720" rtlCol="0">
            <a:noAutofit/>
          </a:bodyPr>
          <a:lstStyle>
            <a:lvl1pPr algn="ctr">
              <a:buNone/>
              <a:defRPr lang="en-BE" sz="2000" kern="1200" dirty="0">
                <a:solidFill>
                  <a:schemeClr val="tx1"/>
                </a:solidFill>
                <a:latin typeface="+mj-lt"/>
                <a:ea typeface="+mn-ea"/>
                <a:cs typeface="+mn-cs"/>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nl-BE" dirty="0"/>
              <a:t>Titel 3 uitleg</a:t>
            </a:r>
            <a:endParaRPr lang="en-BE" dirty="0"/>
          </a:p>
        </p:txBody>
      </p:sp>
      <p:sp>
        <p:nvSpPr>
          <p:cNvPr id="17" name="Tijdelijke aanduiding voor tekst 9">
            <a:extLst>
              <a:ext uri="{FF2B5EF4-FFF2-40B4-BE49-F238E27FC236}">
                <a16:creationId xmlns:a16="http://schemas.microsoft.com/office/drawing/2014/main" id="{4500908B-AC18-46B2-A748-B3106EF1B26B}"/>
              </a:ext>
            </a:extLst>
          </p:cNvPr>
          <p:cNvSpPr>
            <a:spLocks noGrp="1"/>
          </p:cNvSpPr>
          <p:nvPr>
            <p:ph type="body" sz="quarter" idx="22" hasCustomPrompt="1"/>
          </p:nvPr>
        </p:nvSpPr>
        <p:spPr>
          <a:xfrm>
            <a:off x="9151359" y="3298373"/>
            <a:ext cx="2312390" cy="361449"/>
          </a:xfrm>
        </p:spPr>
        <p:txBody>
          <a:bodyPr lIns="0" tIns="0" rIns="0" bIns="0" anchor="ctr" anchorCtr="0">
            <a:noAutofit/>
          </a:bodyPr>
          <a:lstStyle>
            <a:lvl1pPr algn="ctr">
              <a:buNone/>
              <a:defRPr sz="2400" b="1">
                <a:solidFill>
                  <a:schemeClr val="accent3"/>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4</a:t>
            </a:r>
          </a:p>
        </p:txBody>
      </p:sp>
      <p:sp>
        <p:nvSpPr>
          <p:cNvPr id="18" name="Tijdelijke aanduiding voor tekst 9">
            <a:extLst>
              <a:ext uri="{FF2B5EF4-FFF2-40B4-BE49-F238E27FC236}">
                <a16:creationId xmlns:a16="http://schemas.microsoft.com/office/drawing/2014/main" id="{328672B1-5C50-4988-8CF3-E51BF031398A}"/>
              </a:ext>
            </a:extLst>
          </p:cNvPr>
          <p:cNvSpPr>
            <a:spLocks noGrp="1"/>
          </p:cNvSpPr>
          <p:nvPr>
            <p:ph type="body" sz="quarter" idx="23" hasCustomPrompt="1"/>
          </p:nvPr>
        </p:nvSpPr>
        <p:spPr>
          <a:xfrm>
            <a:off x="9151359" y="3752285"/>
            <a:ext cx="2312390" cy="1143267"/>
          </a:xfrm>
        </p:spPr>
        <p:txBody>
          <a:bodyPr vert="horz" lIns="91440" tIns="45720" rIns="91440" bIns="45720" rtlCol="0">
            <a:noAutofit/>
          </a:bodyPr>
          <a:lstStyle>
            <a:lvl1pPr algn="ctr">
              <a:buNone/>
              <a:defRPr lang="en-BE" sz="2000" kern="1200" dirty="0">
                <a:solidFill>
                  <a:schemeClr val="tx1"/>
                </a:solidFill>
                <a:latin typeface="+mj-lt"/>
                <a:ea typeface="+mn-ea"/>
                <a:cs typeface="+mn-cs"/>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nl-BE" dirty="0"/>
              <a:t>Titel 4 uitleg</a:t>
            </a:r>
            <a:endParaRPr lang="en-BE" dirty="0"/>
          </a:p>
        </p:txBody>
      </p:sp>
      <p:sp>
        <p:nvSpPr>
          <p:cNvPr id="19" name="Rechthoek 18">
            <a:extLst>
              <a:ext uri="{FF2B5EF4-FFF2-40B4-BE49-F238E27FC236}">
                <a16:creationId xmlns:a16="http://schemas.microsoft.com/office/drawing/2014/main" id="{726153FA-014A-4550-95BE-734CB32A760A}"/>
              </a:ext>
            </a:extLst>
          </p:cNvPr>
          <p:cNvSpPr/>
          <p:nvPr userDrawn="1"/>
        </p:nvSpPr>
        <p:spPr>
          <a:xfrm>
            <a:off x="1159741" y="2043823"/>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tx1"/>
                </a:solidFill>
                <a:latin typeface="+mj-lt"/>
              </a:rPr>
              <a:t>1</a:t>
            </a:r>
            <a:endParaRPr lang="en-BE" sz="8800" b="1" dirty="0">
              <a:solidFill>
                <a:schemeClr val="tx1"/>
              </a:solidFill>
              <a:latin typeface="+mj-lt"/>
            </a:endParaRPr>
          </a:p>
        </p:txBody>
      </p:sp>
      <p:sp>
        <p:nvSpPr>
          <p:cNvPr id="20" name="Rechthoek 19">
            <a:extLst>
              <a:ext uri="{FF2B5EF4-FFF2-40B4-BE49-F238E27FC236}">
                <a16:creationId xmlns:a16="http://schemas.microsoft.com/office/drawing/2014/main" id="{3DC79D73-9F56-4FB0-A068-70E4160F4F33}"/>
              </a:ext>
            </a:extLst>
          </p:cNvPr>
          <p:cNvSpPr/>
          <p:nvPr userDrawn="1"/>
        </p:nvSpPr>
        <p:spPr>
          <a:xfrm>
            <a:off x="3966483" y="2043823"/>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tx1"/>
                </a:solidFill>
                <a:latin typeface="+mj-lt"/>
              </a:rPr>
              <a:t>2</a:t>
            </a:r>
            <a:endParaRPr lang="en-BE" sz="8800" b="1" dirty="0">
              <a:solidFill>
                <a:schemeClr val="tx1"/>
              </a:solidFill>
              <a:latin typeface="+mj-lt"/>
            </a:endParaRPr>
          </a:p>
        </p:txBody>
      </p:sp>
      <p:sp>
        <p:nvSpPr>
          <p:cNvPr id="21" name="Rechthoek 20">
            <a:extLst>
              <a:ext uri="{FF2B5EF4-FFF2-40B4-BE49-F238E27FC236}">
                <a16:creationId xmlns:a16="http://schemas.microsoft.com/office/drawing/2014/main" id="{89ED0911-4526-42EE-85A7-883027FB42CA}"/>
              </a:ext>
            </a:extLst>
          </p:cNvPr>
          <p:cNvSpPr/>
          <p:nvPr userDrawn="1"/>
        </p:nvSpPr>
        <p:spPr>
          <a:xfrm>
            <a:off x="6773225" y="2043823"/>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tx1"/>
                </a:solidFill>
                <a:latin typeface="+mj-lt"/>
              </a:rPr>
              <a:t>3</a:t>
            </a:r>
            <a:endParaRPr lang="en-BE" sz="8800" b="1" dirty="0">
              <a:solidFill>
                <a:schemeClr val="tx1"/>
              </a:solidFill>
              <a:latin typeface="+mj-lt"/>
            </a:endParaRPr>
          </a:p>
        </p:txBody>
      </p:sp>
      <p:sp>
        <p:nvSpPr>
          <p:cNvPr id="22" name="Rechthoek 21">
            <a:extLst>
              <a:ext uri="{FF2B5EF4-FFF2-40B4-BE49-F238E27FC236}">
                <a16:creationId xmlns:a16="http://schemas.microsoft.com/office/drawing/2014/main" id="{416FBCA8-28A3-451D-A9AF-562C090D0473}"/>
              </a:ext>
            </a:extLst>
          </p:cNvPr>
          <p:cNvSpPr/>
          <p:nvPr userDrawn="1"/>
        </p:nvSpPr>
        <p:spPr>
          <a:xfrm>
            <a:off x="9579966" y="2043823"/>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tx1"/>
                </a:solidFill>
                <a:latin typeface="+mj-lt"/>
              </a:rPr>
              <a:t>4</a:t>
            </a:r>
            <a:endParaRPr lang="en-BE" sz="8800" b="1" dirty="0">
              <a:solidFill>
                <a:schemeClr val="tx1"/>
              </a:solidFill>
              <a:latin typeface="+mj-lt"/>
            </a:endParaRPr>
          </a:p>
        </p:txBody>
      </p:sp>
      <p:sp>
        <p:nvSpPr>
          <p:cNvPr id="27" name="Titel 1">
            <a:extLst>
              <a:ext uri="{FF2B5EF4-FFF2-40B4-BE49-F238E27FC236}">
                <a16:creationId xmlns:a16="http://schemas.microsoft.com/office/drawing/2014/main" id="{F527D10A-ECAA-42B5-9443-DD7E72BAB7D2}"/>
              </a:ext>
            </a:extLst>
          </p:cNvPr>
          <p:cNvSpPr>
            <a:spLocks noGrp="1"/>
          </p:cNvSpPr>
          <p:nvPr>
            <p:ph type="title" hasCustomPrompt="1"/>
          </p:nvPr>
        </p:nvSpPr>
        <p:spPr>
          <a:xfrm>
            <a:off x="658813" y="612000"/>
            <a:ext cx="10874375" cy="684000"/>
          </a:xfrm>
        </p:spPr>
        <p:txBody>
          <a:bodyPr/>
          <a:lstStyle/>
          <a:p>
            <a:r>
              <a:rPr lang="nl-NL" dirty="0"/>
              <a:t>KLIK OM STIJL TE BEWERKEN</a:t>
            </a:r>
            <a:endParaRPr lang="nl-BE" dirty="0"/>
          </a:p>
        </p:txBody>
      </p:sp>
      <p:sp>
        <p:nvSpPr>
          <p:cNvPr id="28" name="Tijdelijke aanduiding voor tekst 7">
            <a:extLst>
              <a:ext uri="{FF2B5EF4-FFF2-40B4-BE49-F238E27FC236}">
                <a16:creationId xmlns:a16="http://schemas.microsoft.com/office/drawing/2014/main" id="{25B5C830-BD27-46D1-8E2E-A3817678DBC8}"/>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29" name="Vrije vorm: vorm 28">
            <a:extLst>
              <a:ext uri="{FF2B5EF4-FFF2-40B4-BE49-F238E27FC236}">
                <a16:creationId xmlns:a16="http://schemas.microsoft.com/office/drawing/2014/main" id="{F0CF5EC8-589A-4881-A069-681243AC696A}"/>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tx1"/>
          </a:solidFill>
          <a:ln>
            <a:noFill/>
          </a:ln>
        </p:spPr>
        <p:txBody>
          <a:bodyPr wrap="square" lIns="0" tIns="0" rIns="0" bIns="0" rtlCol="0" anchor="ctr">
            <a:noAutofit/>
          </a:bodyPr>
          <a:lstStyle/>
          <a:p>
            <a:pPr algn="l"/>
            <a:endParaRPr lang="nl-BE" sz="1600" b="1" dirty="0" err="1">
              <a:latin typeface="+mj-lt"/>
            </a:endParaRPr>
          </a:p>
        </p:txBody>
      </p:sp>
      <p:sp>
        <p:nvSpPr>
          <p:cNvPr id="8" name="Tijdelijke aanduiding voor voettekst 7">
            <a:extLst>
              <a:ext uri="{FF2B5EF4-FFF2-40B4-BE49-F238E27FC236}">
                <a16:creationId xmlns:a16="http://schemas.microsoft.com/office/drawing/2014/main" id="{28B644E8-8B88-441C-B02F-6B59883FE5C0}"/>
              </a:ext>
            </a:extLst>
          </p:cNvPr>
          <p:cNvSpPr>
            <a:spLocks noGrp="1"/>
          </p:cNvSpPr>
          <p:nvPr>
            <p:ph type="ftr" sz="quarter" idx="24"/>
          </p:nvPr>
        </p:nvSpPr>
        <p:spPr/>
        <p:txBody>
          <a:bodyPr/>
          <a:lstStyle/>
          <a:p>
            <a:endParaRPr lang="nl-BE" dirty="0"/>
          </a:p>
        </p:txBody>
      </p:sp>
      <p:sp>
        <p:nvSpPr>
          <p:cNvPr id="9" name="Tijdelijke aanduiding voor dianummer 8">
            <a:extLst>
              <a:ext uri="{FF2B5EF4-FFF2-40B4-BE49-F238E27FC236}">
                <a16:creationId xmlns:a16="http://schemas.microsoft.com/office/drawing/2014/main" id="{A949F589-0216-470D-A687-12914ACCE5A5}"/>
              </a:ext>
            </a:extLst>
          </p:cNvPr>
          <p:cNvSpPr>
            <a:spLocks noGrp="1"/>
          </p:cNvSpPr>
          <p:nvPr>
            <p:ph type="sldNum" sz="quarter" idx="25"/>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136642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Opsomming cijfers (3)">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13BA039D-CC66-4A52-85B1-74D0945E1658}"/>
              </a:ext>
            </a:extLst>
          </p:cNvPr>
          <p:cNvSpPr/>
          <p:nvPr userDrawn="1"/>
        </p:nvSpPr>
        <p:spPr>
          <a:xfrm>
            <a:off x="5592129" y="2074539"/>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25" name="Ovaal 24">
            <a:extLst>
              <a:ext uri="{FF2B5EF4-FFF2-40B4-BE49-F238E27FC236}">
                <a16:creationId xmlns:a16="http://schemas.microsoft.com/office/drawing/2014/main" id="{F249B83A-F1CB-4437-820B-81AD6F5B8CD7}"/>
              </a:ext>
            </a:extLst>
          </p:cNvPr>
          <p:cNvSpPr/>
          <p:nvPr userDrawn="1"/>
        </p:nvSpPr>
        <p:spPr>
          <a:xfrm>
            <a:off x="8783199" y="2534499"/>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23" name="Ovaal 22">
            <a:extLst>
              <a:ext uri="{FF2B5EF4-FFF2-40B4-BE49-F238E27FC236}">
                <a16:creationId xmlns:a16="http://schemas.microsoft.com/office/drawing/2014/main" id="{3B02B8D2-2DBB-481B-897B-99F2BB2F3939}"/>
              </a:ext>
            </a:extLst>
          </p:cNvPr>
          <p:cNvSpPr/>
          <p:nvPr userDrawn="1"/>
        </p:nvSpPr>
        <p:spPr>
          <a:xfrm>
            <a:off x="2837304" y="2545554"/>
            <a:ext cx="485192" cy="485192"/>
          </a:xfrm>
          <a:prstGeom prst="ellipse">
            <a:avLst/>
          </a:prstGeom>
          <a:solidFill>
            <a:schemeClr val="bg1">
              <a:lumMod val="95000"/>
            </a:schemeClr>
          </a:solidFill>
        </p:spPr>
        <p:txBody>
          <a:bodyPr wrap="square" lIns="0" tIns="0" rIns="0" bIns="0" rtlCol="0" anchor="ctr">
            <a:spAutoFit/>
          </a:bodyPr>
          <a:lstStyle/>
          <a:p>
            <a:pPr algn="l"/>
            <a:endParaRPr lang="nl-BE" sz="1600" b="1" dirty="0" err="1">
              <a:latin typeface="+mj-lt"/>
            </a:endParaRPr>
          </a:p>
        </p:txBody>
      </p:sp>
      <p:sp>
        <p:nvSpPr>
          <p:cNvPr id="11" name="Tijdelijke aanduiding voor tekst 9">
            <a:extLst>
              <a:ext uri="{FF2B5EF4-FFF2-40B4-BE49-F238E27FC236}">
                <a16:creationId xmlns:a16="http://schemas.microsoft.com/office/drawing/2014/main" id="{F3220731-F7ED-4850-9E4D-600CE79C249B}"/>
              </a:ext>
            </a:extLst>
          </p:cNvPr>
          <p:cNvSpPr>
            <a:spLocks noGrp="1"/>
          </p:cNvSpPr>
          <p:nvPr>
            <p:ph type="body" sz="quarter" idx="14" hasCustomPrompt="1"/>
          </p:nvPr>
        </p:nvSpPr>
        <p:spPr>
          <a:xfrm>
            <a:off x="1430926" y="3248275"/>
            <a:ext cx="2812756" cy="361449"/>
          </a:xfrm>
        </p:spPr>
        <p:txBody>
          <a:bodyPr lIns="0" tIns="0" rIns="0" bIns="0" anchor="ctr" anchorCtr="0">
            <a:noAutofit/>
          </a:bodyPr>
          <a:lstStyle>
            <a:lvl1pPr algn="ctr">
              <a:buNone/>
              <a:defRPr sz="2400" b="1">
                <a:solidFill>
                  <a:schemeClr val="accent3"/>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1</a:t>
            </a:r>
          </a:p>
        </p:txBody>
      </p:sp>
      <p:sp>
        <p:nvSpPr>
          <p:cNvPr id="12" name="Tijdelijke aanduiding voor tekst 9">
            <a:extLst>
              <a:ext uri="{FF2B5EF4-FFF2-40B4-BE49-F238E27FC236}">
                <a16:creationId xmlns:a16="http://schemas.microsoft.com/office/drawing/2014/main" id="{0E2B92F2-6789-42D5-9297-7B9A40C03E2F}"/>
              </a:ext>
            </a:extLst>
          </p:cNvPr>
          <p:cNvSpPr>
            <a:spLocks noGrp="1"/>
          </p:cNvSpPr>
          <p:nvPr>
            <p:ph type="body" sz="quarter" idx="15" hasCustomPrompt="1"/>
          </p:nvPr>
        </p:nvSpPr>
        <p:spPr>
          <a:xfrm>
            <a:off x="1430926" y="3710498"/>
            <a:ext cx="2812756" cy="1143267"/>
          </a:xfrm>
        </p:spPr>
        <p:txBody>
          <a:bodyPr>
            <a:noAutofit/>
          </a:bodyPr>
          <a:lstStyle>
            <a:lvl1pPr marL="0" indent="0" algn="ctr">
              <a:buNone/>
              <a:defRPr sz="2000">
                <a:solidFill>
                  <a:schemeClr val="tx1"/>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1 uitleg</a:t>
            </a:r>
            <a:endParaRPr lang="en-BE" dirty="0"/>
          </a:p>
        </p:txBody>
      </p:sp>
      <p:sp>
        <p:nvSpPr>
          <p:cNvPr id="13" name="Tijdelijke aanduiding voor tekst 9">
            <a:extLst>
              <a:ext uri="{FF2B5EF4-FFF2-40B4-BE49-F238E27FC236}">
                <a16:creationId xmlns:a16="http://schemas.microsoft.com/office/drawing/2014/main" id="{760C837C-4545-45C0-AC66-5A61520A35ED}"/>
              </a:ext>
            </a:extLst>
          </p:cNvPr>
          <p:cNvSpPr>
            <a:spLocks noGrp="1"/>
          </p:cNvSpPr>
          <p:nvPr>
            <p:ph type="body" sz="quarter" idx="16" hasCustomPrompt="1"/>
          </p:nvPr>
        </p:nvSpPr>
        <p:spPr>
          <a:xfrm>
            <a:off x="4610893" y="3248275"/>
            <a:ext cx="2812756" cy="361449"/>
          </a:xfrm>
        </p:spPr>
        <p:txBody>
          <a:bodyPr lIns="0" tIns="0" rIns="0" bIns="0" anchor="ctr" anchorCtr="0">
            <a:noAutofit/>
          </a:bodyPr>
          <a:lstStyle>
            <a:lvl1pPr algn="ctr">
              <a:buNone/>
              <a:defRPr sz="2400" b="1">
                <a:solidFill>
                  <a:schemeClr val="accent3"/>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2</a:t>
            </a:r>
          </a:p>
        </p:txBody>
      </p:sp>
      <p:sp>
        <p:nvSpPr>
          <p:cNvPr id="14" name="Tijdelijke aanduiding voor tekst 9">
            <a:extLst>
              <a:ext uri="{FF2B5EF4-FFF2-40B4-BE49-F238E27FC236}">
                <a16:creationId xmlns:a16="http://schemas.microsoft.com/office/drawing/2014/main" id="{52CF3CA1-4AFD-4D04-A9F0-43B09515F6A7}"/>
              </a:ext>
            </a:extLst>
          </p:cNvPr>
          <p:cNvSpPr>
            <a:spLocks noGrp="1"/>
          </p:cNvSpPr>
          <p:nvPr>
            <p:ph type="body" sz="quarter" idx="17" hasCustomPrompt="1"/>
          </p:nvPr>
        </p:nvSpPr>
        <p:spPr>
          <a:xfrm>
            <a:off x="4610893" y="3710498"/>
            <a:ext cx="2812756" cy="1143267"/>
          </a:xfrm>
        </p:spPr>
        <p:txBody>
          <a:bodyPr vert="horz" lIns="91440" tIns="45720" rIns="91440" bIns="45720" rtlCol="0">
            <a:noAutofit/>
          </a:bodyPr>
          <a:lstStyle>
            <a:lvl1pPr algn="ctr">
              <a:buNone/>
              <a:defRPr lang="en-BE" sz="2000" kern="1200" dirty="0">
                <a:solidFill>
                  <a:schemeClr val="tx1"/>
                </a:solidFill>
                <a:latin typeface="+mj-lt"/>
                <a:ea typeface="+mn-ea"/>
                <a:cs typeface="+mn-cs"/>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nl-BE" dirty="0"/>
              <a:t>Titel 2 uitleg</a:t>
            </a:r>
            <a:endParaRPr lang="en-BE" dirty="0"/>
          </a:p>
        </p:txBody>
      </p:sp>
      <p:sp>
        <p:nvSpPr>
          <p:cNvPr id="15" name="Tijdelijke aanduiding voor tekst 9">
            <a:extLst>
              <a:ext uri="{FF2B5EF4-FFF2-40B4-BE49-F238E27FC236}">
                <a16:creationId xmlns:a16="http://schemas.microsoft.com/office/drawing/2014/main" id="{4D5A24AB-2D15-4186-BD58-976AF1C8679E}"/>
              </a:ext>
            </a:extLst>
          </p:cNvPr>
          <p:cNvSpPr>
            <a:spLocks noGrp="1"/>
          </p:cNvSpPr>
          <p:nvPr>
            <p:ph type="body" sz="quarter" idx="18" hasCustomPrompt="1"/>
          </p:nvPr>
        </p:nvSpPr>
        <p:spPr>
          <a:xfrm>
            <a:off x="7790860" y="3248275"/>
            <a:ext cx="2812756" cy="361449"/>
          </a:xfrm>
        </p:spPr>
        <p:txBody>
          <a:bodyPr lIns="0" tIns="0" rIns="0" bIns="0" anchor="ctr" anchorCtr="0">
            <a:noAutofit/>
          </a:bodyPr>
          <a:lstStyle>
            <a:lvl1pPr algn="ctr">
              <a:buNone/>
              <a:defRPr sz="2400" b="1">
                <a:solidFill>
                  <a:schemeClr val="accent3"/>
                </a:solidFill>
                <a:latin typeface="+mj-lt"/>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nl-BE" dirty="0"/>
              <a:t>Titel 3</a:t>
            </a:r>
          </a:p>
        </p:txBody>
      </p:sp>
      <p:sp>
        <p:nvSpPr>
          <p:cNvPr id="16" name="Tijdelijke aanduiding voor tekst 9">
            <a:extLst>
              <a:ext uri="{FF2B5EF4-FFF2-40B4-BE49-F238E27FC236}">
                <a16:creationId xmlns:a16="http://schemas.microsoft.com/office/drawing/2014/main" id="{FA900F6B-4DA9-4262-8435-7F4BE407729D}"/>
              </a:ext>
            </a:extLst>
          </p:cNvPr>
          <p:cNvSpPr>
            <a:spLocks noGrp="1"/>
          </p:cNvSpPr>
          <p:nvPr>
            <p:ph type="body" sz="quarter" idx="19" hasCustomPrompt="1"/>
          </p:nvPr>
        </p:nvSpPr>
        <p:spPr>
          <a:xfrm>
            <a:off x="7790860" y="3710498"/>
            <a:ext cx="2812756" cy="1143267"/>
          </a:xfrm>
        </p:spPr>
        <p:txBody>
          <a:bodyPr vert="horz" lIns="91440" tIns="45720" rIns="91440" bIns="45720" rtlCol="0">
            <a:noAutofit/>
          </a:bodyPr>
          <a:lstStyle>
            <a:lvl1pPr algn="ctr">
              <a:buNone/>
              <a:defRPr lang="en-BE" sz="2000" kern="1200" dirty="0">
                <a:solidFill>
                  <a:schemeClr val="tx1"/>
                </a:solidFill>
                <a:latin typeface="+mj-lt"/>
                <a:ea typeface="+mn-ea"/>
                <a:cs typeface="+mn-cs"/>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nl-BE" dirty="0"/>
              <a:t>Titel 3 uitleg</a:t>
            </a:r>
            <a:endParaRPr lang="en-BE" dirty="0"/>
          </a:p>
        </p:txBody>
      </p:sp>
      <p:sp>
        <p:nvSpPr>
          <p:cNvPr id="19" name="Rechthoek 18">
            <a:extLst>
              <a:ext uri="{FF2B5EF4-FFF2-40B4-BE49-F238E27FC236}">
                <a16:creationId xmlns:a16="http://schemas.microsoft.com/office/drawing/2014/main" id="{726153FA-014A-4550-95BE-734CB32A760A}"/>
              </a:ext>
            </a:extLst>
          </p:cNvPr>
          <p:cNvSpPr/>
          <p:nvPr userDrawn="1"/>
        </p:nvSpPr>
        <p:spPr>
          <a:xfrm>
            <a:off x="2109717" y="1993725"/>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tx1"/>
                </a:solidFill>
                <a:latin typeface="+mj-lt"/>
              </a:rPr>
              <a:t>1</a:t>
            </a:r>
            <a:endParaRPr lang="en-BE" sz="8800" b="1" dirty="0">
              <a:solidFill>
                <a:schemeClr val="tx1"/>
              </a:solidFill>
              <a:latin typeface="+mj-lt"/>
            </a:endParaRPr>
          </a:p>
        </p:txBody>
      </p:sp>
      <p:sp>
        <p:nvSpPr>
          <p:cNvPr id="20" name="Rechthoek 19">
            <a:extLst>
              <a:ext uri="{FF2B5EF4-FFF2-40B4-BE49-F238E27FC236}">
                <a16:creationId xmlns:a16="http://schemas.microsoft.com/office/drawing/2014/main" id="{3DC79D73-9F56-4FB0-A068-70E4160F4F33}"/>
              </a:ext>
            </a:extLst>
          </p:cNvPr>
          <p:cNvSpPr/>
          <p:nvPr userDrawn="1"/>
        </p:nvSpPr>
        <p:spPr>
          <a:xfrm>
            <a:off x="5289684" y="1993725"/>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tx1"/>
                </a:solidFill>
                <a:latin typeface="+mj-lt"/>
              </a:rPr>
              <a:t>2</a:t>
            </a:r>
            <a:endParaRPr lang="en-BE" sz="8800" b="1" dirty="0">
              <a:solidFill>
                <a:schemeClr val="tx1"/>
              </a:solidFill>
              <a:latin typeface="+mj-lt"/>
            </a:endParaRPr>
          </a:p>
        </p:txBody>
      </p:sp>
      <p:sp>
        <p:nvSpPr>
          <p:cNvPr id="21" name="Rechthoek 20">
            <a:extLst>
              <a:ext uri="{FF2B5EF4-FFF2-40B4-BE49-F238E27FC236}">
                <a16:creationId xmlns:a16="http://schemas.microsoft.com/office/drawing/2014/main" id="{89ED0911-4526-42EE-85A7-883027FB42CA}"/>
              </a:ext>
            </a:extLst>
          </p:cNvPr>
          <p:cNvSpPr/>
          <p:nvPr userDrawn="1"/>
        </p:nvSpPr>
        <p:spPr>
          <a:xfrm>
            <a:off x="8469651" y="1993725"/>
            <a:ext cx="1455174" cy="1081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800" b="1" dirty="0">
                <a:solidFill>
                  <a:schemeClr val="tx1"/>
                </a:solidFill>
                <a:latin typeface="+mj-lt"/>
              </a:rPr>
              <a:t>3</a:t>
            </a:r>
            <a:endParaRPr lang="en-BE" sz="8800" b="1" dirty="0">
              <a:solidFill>
                <a:schemeClr val="tx1"/>
              </a:solidFill>
              <a:latin typeface="+mj-lt"/>
            </a:endParaRPr>
          </a:p>
        </p:txBody>
      </p:sp>
      <p:sp>
        <p:nvSpPr>
          <p:cNvPr id="28" name="Titel 1">
            <a:extLst>
              <a:ext uri="{FF2B5EF4-FFF2-40B4-BE49-F238E27FC236}">
                <a16:creationId xmlns:a16="http://schemas.microsoft.com/office/drawing/2014/main" id="{F4927082-514C-4DFA-9B27-84270C6F9FC9}"/>
              </a:ext>
            </a:extLst>
          </p:cNvPr>
          <p:cNvSpPr>
            <a:spLocks noGrp="1"/>
          </p:cNvSpPr>
          <p:nvPr>
            <p:ph type="title" hasCustomPrompt="1"/>
          </p:nvPr>
        </p:nvSpPr>
        <p:spPr>
          <a:xfrm>
            <a:off x="658813" y="612000"/>
            <a:ext cx="10874375" cy="684000"/>
          </a:xfrm>
        </p:spPr>
        <p:txBody>
          <a:bodyPr/>
          <a:lstStyle/>
          <a:p>
            <a:r>
              <a:rPr lang="nl-NL" dirty="0"/>
              <a:t>KLIK OM STIJL TE BEWERKEN</a:t>
            </a:r>
            <a:endParaRPr lang="nl-BE" dirty="0"/>
          </a:p>
        </p:txBody>
      </p:sp>
      <p:sp>
        <p:nvSpPr>
          <p:cNvPr id="29" name="Tijdelijke aanduiding voor tekst 7">
            <a:extLst>
              <a:ext uri="{FF2B5EF4-FFF2-40B4-BE49-F238E27FC236}">
                <a16:creationId xmlns:a16="http://schemas.microsoft.com/office/drawing/2014/main" id="{F0E90DAD-EC95-4DBB-A80F-247586C9ACDE}"/>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22" name="Vrije vorm: vorm 21">
            <a:extLst>
              <a:ext uri="{FF2B5EF4-FFF2-40B4-BE49-F238E27FC236}">
                <a16:creationId xmlns:a16="http://schemas.microsoft.com/office/drawing/2014/main" id="{39311BED-F204-4D4A-86FF-2B9FABCD0B54}"/>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tx1"/>
          </a:solidFill>
          <a:ln>
            <a:noFill/>
          </a:ln>
        </p:spPr>
        <p:txBody>
          <a:bodyPr wrap="square" lIns="0" tIns="0" rIns="0" bIns="0" rtlCol="0" anchor="ctr">
            <a:noAutofit/>
          </a:bodyPr>
          <a:lstStyle/>
          <a:p>
            <a:pPr algn="l"/>
            <a:endParaRPr lang="nl-BE" sz="1600" b="1" dirty="0" err="1">
              <a:latin typeface="+mj-lt"/>
            </a:endParaRPr>
          </a:p>
        </p:txBody>
      </p:sp>
      <p:sp>
        <p:nvSpPr>
          <p:cNvPr id="8" name="Tijdelijke aanduiding voor voettekst 7">
            <a:extLst>
              <a:ext uri="{FF2B5EF4-FFF2-40B4-BE49-F238E27FC236}">
                <a16:creationId xmlns:a16="http://schemas.microsoft.com/office/drawing/2014/main" id="{926A6AD9-D8CC-4F41-AD65-DCD51D6A3B61}"/>
              </a:ext>
            </a:extLst>
          </p:cNvPr>
          <p:cNvSpPr>
            <a:spLocks noGrp="1"/>
          </p:cNvSpPr>
          <p:nvPr>
            <p:ph type="ftr" sz="quarter" idx="20"/>
          </p:nvPr>
        </p:nvSpPr>
        <p:spPr/>
        <p:txBody>
          <a:bodyPr/>
          <a:lstStyle/>
          <a:p>
            <a:endParaRPr lang="nl-BE" dirty="0"/>
          </a:p>
        </p:txBody>
      </p:sp>
      <p:sp>
        <p:nvSpPr>
          <p:cNvPr id="9" name="Tijdelijke aanduiding voor dianummer 8">
            <a:extLst>
              <a:ext uri="{FF2B5EF4-FFF2-40B4-BE49-F238E27FC236}">
                <a16:creationId xmlns:a16="http://schemas.microsoft.com/office/drawing/2014/main" id="{A1543EA3-065E-4C23-95DD-0D5CC1CA5A40}"/>
              </a:ext>
            </a:extLst>
          </p:cNvPr>
          <p:cNvSpPr>
            <a:spLocks noGrp="1"/>
          </p:cNvSpPr>
          <p:nvPr>
            <p:ph type="sldNum" sz="quarter" idx="21"/>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316037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Mockup">
    <p:bg>
      <p:bgPr>
        <a:solidFill>
          <a:schemeClr val="tx1"/>
        </a:solidFill>
        <a:effectLst/>
      </p:bgPr>
    </p:bg>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F19FF98-D86C-4E9C-A577-43ECEF42C9F4}"/>
              </a:ext>
            </a:extLst>
          </p:cNvPr>
          <p:cNvSpPr>
            <a:spLocks noGrp="1"/>
          </p:cNvSpPr>
          <p:nvPr>
            <p:ph type="title" hasCustomPrompt="1"/>
          </p:nvPr>
        </p:nvSpPr>
        <p:spPr>
          <a:xfrm>
            <a:off x="658814" y="612000"/>
            <a:ext cx="10876078" cy="684000"/>
          </a:xfrm>
        </p:spPr>
        <p:txBody>
          <a:bodyPr/>
          <a:lstStyle>
            <a:lvl1pPr>
              <a:defRPr>
                <a:solidFill>
                  <a:schemeClr val="bg1"/>
                </a:solidFill>
              </a:defRPr>
            </a:lvl1pPr>
          </a:lstStyle>
          <a:p>
            <a:r>
              <a:rPr lang="nl-NL" dirty="0"/>
              <a:t>KLIK OM STIJL TE BEWERKEN</a:t>
            </a:r>
            <a:endParaRPr lang="nl-BE" dirty="0"/>
          </a:p>
        </p:txBody>
      </p:sp>
      <p:sp>
        <p:nvSpPr>
          <p:cNvPr id="7" name="Tijdelijke aanduiding voor tekst 7">
            <a:extLst>
              <a:ext uri="{FF2B5EF4-FFF2-40B4-BE49-F238E27FC236}">
                <a16:creationId xmlns:a16="http://schemas.microsoft.com/office/drawing/2014/main" id="{6D14EA10-D76B-44C8-A451-E0C318F16F60}"/>
              </a:ext>
            </a:extLst>
          </p:cNvPr>
          <p:cNvSpPr>
            <a:spLocks noGrp="1"/>
          </p:cNvSpPr>
          <p:nvPr>
            <p:ph type="body" sz="quarter" idx="13" hasCustomPrompt="1"/>
          </p:nvPr>
        </p:nvSpPr>
        <p:spPr>
          <a:xfrm>
            <a:off x="658813" y="228154"/>
            <a:ext cx="3610115" cy="365125"/>
          </a:xfrm>
        </p:spPr>
        <p:txBody>
          <a:bodyPr anchor="b" anchorCtr="0"/>
          <a:lstStyle>
            <a:lvl1pPr marL="0" indent="0">
              <a:buNone/>
              <a:defRPr sz="1400" b="1">
                <a:solidFill>
                  <a:schemeClr val="accent3"/>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27" name="Rechthoekige driehoek 26">
            <a:extLst>
              <a:ext uri="{FF2B5EF4-FFF2-40B4-BE49-F238E27FC236}">
                <a16:creationId xmlns:a16="http://schemas.microsoft.com/office/drawing/2014/main" id="{2168D20B-B0B0-48E4-9073-236B549940F0}"/>
              </a:ext>
            </a:extLst>
          </p:cNvPr>
          <p:cNvSpPr/>
          <p:nvPr userDrawn="1"/>
        </p:nvSpPr>
        <p:spPr>
          <a:xfrm rot="10800000" flipV="1">
            <a:off x="7656723" y="2321961"/>
            <a:ext cx="4535275" cy="4536040"/>
          </a:xfrm>
          <a:prstGeom prst="rtTriangle">
            <a:avLst/>
          </a:prstGeom>
          <a:solidFill>
            <a:schemeClr val="tx1">
              <a:lumMod val="75000"/>
              <a:alpha val="30000"/>
            </a:schemeClr>
          </a:solidFill>
        </p:spPr>
        <p:txBody>
          <a:bodyPr wrap="square" lIns="0" tIns="0" rIns="0" bIns="0" rtlCol="0" anchor="ctr">
            <a:noAutofit/>
          </a:bodyPr>
          <a:lstStyle/>
          <a:p>
            <a:pPr algn="l"/>
            <a:endParaRPr lang="nl-BE" sz="1600" b="1" dirty="0" err="1">
              <a:latin typeface="+mj-lt"/>
            </a:endParaRPr>
          </a:p>
        </p:txBody>
      </p:sp>
      <p:sp>
        <p:nvSpPr>
          <p:cNvPr id="12" name="Vrije vorm: vorm 11">
            <a:extLst>
              <a:ext uri="{FF2B5EF4-FFF2-40B4-BE49-F238E27FC236}">
                <a16:creationId xmlns:a16="http://schemas.microsoft.com/office/drawing/2014/main" id="{24646666-3BC0-479B-A570-6E1C40845134}"/>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tx1"/>
          </a:solidFill>
          <a:ln>
            <a:noFill/>
          </a:ln>
        </p:spPr>
        <p:txBody>
          <a:bodyPr wrap="square" lIns="0" tIns="0" rIns="0" bIns="0" rtlCol="0" anchor="ctr">
            <a:noAutofit/>
          </a:bodyPr>
          <a:lstStyle/>
          <a:p>
            <a:pPr algn="l"/>
            <a:endParaRPr lang="nl-BE" sz="1600" b="1" dirty="0" err="1">
              <a:latin typeface="+mj-lt"/>
            </a:endParaRPr>
          </a:p>
        </p:txBody>
      </p:sp>
      <p:pic>
        <p:nvPicPr>
          <p:cNvPr id="14" name="Afbeelding 13" descr="Afbeelding met binnen, monitor, zitten, computer&#10;&#10;Automatisch gegenereerde beschrijving">
            <a:extLst>
              <a:ext uri="{FF2B5EF4-FFF2-40B4-BE49-F238E27FC236}">
                <a16:creationId xmlns:a16="http://schemas.microsoft.com/office/drawing/2014/main" id="{562DAF2E-3F5F-485B-A206-4470CFC3E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338" y="748766"/>
            <a:ext cx="10025091" cy="5757180"/>
          </a:xfrm>
          <a:prstGeom prst="rect">
            <a:avLst/>
          </a:prstGeom>
        </p:spPr>
      </p:pic>
      <p:sp>
        <p:nvSpPr>
          <p:cNvPr id="15" name="Tijdelijke aanduiding voor afbeelding 5">
            <a:extLst>
              <a:ext uri="{FF2B5EF4-FFF2-40B4-BE49-F238E27FC236}">
                <a16:creationId xmlns:a16="http://schemas.microsoft.com/office/drawing/2014/main" id="{EE2C9667-CE0F-408B-8474-A99CCAC3E3FF}"/>
              </a:ext>
            </a:extLst>
          </p:cNvPr>
          <p:cNvSpPr>
            <a:spLocks noGrp="1"/>
          </p:cNvSpPr>
          <p:nvPr>
            <p:ph type="pic" sz="quarter" idx="22" hasCustomPrompt="1"/>
          </p:nvPr>
        </p:nvSpPr>
        <p:spPr>
          <a:xfrm>
            <a:off x="2994644" y="1651514"/>
            <a:ext cx="6203699" cy="3425803"/>
          </a:xfrm>
          <a:solidFill>
            <a:schemeClr val="bg1">
              <a:lumMod val="95000"/>
            </a:schemeClr>
          </a:solidFill>
        </p:spPr>
        <p:txBody>
          <a:bodyPr anchor="ctr"/>
          <a:lstStyle>
            <a:lvl1pPr marL="0" indent="0" algn="ctr">
              <a:buNone/>
              <a:defRPr>
                <a:solidFill>
                  <a:schemeClr val="tx1"/>
                </a:solidFill>
              </a:defRPr>
            </a:lvl1pPr>
          </a:lstStyle>
          <a:p>
            <a:r>
              <a:rPr lang="nl-BE" dirty="0"/>
              <a:t>Afbeelding</a:t>
            </a:r>
            <a:endParaRPr lang="en-BE" dirty="0"/>
          </a:p>
        </p:txBody>
      </p:sp>
      <p:sp>
        <p:nvSpPr>
          <p:cNvPr id="13" name="Gelijkbenige driehoek 12">
            <a:extLst>
              <a:ext uri="{FF2B5EF4-FFF2-40B4-BE49-F238E27FC236}">
                <a16:creationId xmlns:a16="http://schemas.microsoft.com/office/drawing/2014/main" id="{E0096502-2CAC-4899-AF67-4E371251A6A3}"/>
              </a:ext>
            </a:extLst>
          </p:cNvPr>
          <p:cNvSpPr/>
          <p:nvPr userDrawn="1"/>
        </p:nvSpPr>
        <p:spPr>
          <a:xfrm rot="16200000">
            <a:off x="11475085"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18" name="Graphic 17">
            <a:extLst>
              <a:ext uri="{FF2B5EF4-FFF2-40B4-BE49-F238E27FC236}">
                <a16:creationId xmlns:a16="http://schemas.microsoft.com/office/drawing/2014/main" id="{AF48FC6B-3753-49B9-B746-2437354D5CA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58813" y="6221683"/>
            <a:ext cx="1153603" cy="366439"/>
          </a:xfrm>
          <a:prstGeom prst="rect">
            <a:avLst/>
          </a:prstGeom>
        </p:spPr>
      </p:pic>
      <p:sp>
        <p:nvSpPr>
          <p:cNvPr id="4" name="Tijdelijke aanduiding voor voettekst 3">
            <a:extLst>
              <a:ext uri="{FF2B5EF4-FFF2-40B4-BE49-F238E27FC236}">
                <a16:creationId xmlns:a16="http://schemas.microsoft.com/office/drawing/2014/main" id="{287ED7CE-A78F-4A6E-AEB7-C89A9225F256}"/>
              </a:ext>
            </a:extLst>
          </p:cNvPr>
          <p:cNvSpPr>
            <a:spLocks noGrp="1"/>
          </p:cNvSpPr>
          <p:nvPr>
            <p:ph type="ftr" sz="quarter" idx="24"/>
          </p:nvPr>
        </p:nvSpPr>
        <p:spPr/>
        <p:txBody>
          <a:bodyPr/>
          <a:lstStyle>
            <a:lvl1pPr>
              <a:defRPr>
                <a:solidFill>
                  <a:schemeClr val="bg1"/>
                </a:solidFill>
              </a:defRPr>
            </a:lvl1pPr>
          </a:lstStyle>
          <a:p>
            <a:endParaRPr lang="nl-BE" dirty="0"/>
          </a:p>
        </p:txBody>
      </p:sp>
      <p:sp>
        <p:nvSpPr>
          <p:cNvPr id="5" name="Tijdelijke aanduiding voor dianummer 4">
            <a:extLst>
              <a:ext uri="{FF2B5EF4-FFF2-40B4-BE49-F238E27FC236}">
                <a16:creationId xmlns:a16="http://schemas.microsoft.com/office/drawing/2014/main" id="{B1BA0D6A-08E0-43B3-ADD2-8D89B7759E15}"/>
              </a:ext>
            </a:extLst>
          </p:cNvPr>
          <p:cNvSpPr>
            <a:spLocks noGrp="1"/>
          </p:cNvSpPr>
          <p:nvPr>
            <p:ph type="sldNum" sz="quarter" idx="25"/>
          </p:nvPr>
        </p:nvSpPr>
        <p:spPr/>
        <p:txBody>
          <a:bodyPr/>
          <a:lstStyle>
            <a:lvl1pPr>
              <a:defRPr>
                <a:solidFill>
                  <a:schemeClr val="bg1"/>
                </a:solidFill>
              </a:defRPr>
            </a:lvl1p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208911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bullets">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a:xfrm>
            <a:off x="658814" y="612000"/>
            <a:ext cx="10876078" cy="684000"/>
          </a:xfrm>
        </p:spPr>
        <p:txBody>
          <a:bodyPr/>
          <a:lstStyle/>
          <a:p>
            <a:r>
              <a:rPr lang="nl-NL" dirty="0"/>
              <a:t>KLIK OM STIJL TE BEWERKEN</a:t>
            </a:r>
            <a:endParaRPr lang="nl-BE" dirty="0"/>
          </a:p>
        </p:txBody>
      </p:sp>
      <p:sp>
        <p:nvSpPr>
          <p:cNvPr id="5" name="Tijdelijke aanduiding voor voettekst 4">
            <a:extLst>
              <a:ext uri="{FF2B5EF4-FFF2-40B4-BE49-F238E27FC236}">
                <a16:creationId xmlns:a16="http://schemas.microsoft.com/office/drawing/2014/main" id="{9B59B370-7A14-4E21-B0B9-73EDED373C94}"/>
              </a:ext>
            </a:extLst>
          </p:cNvPr>
          <p:cNvSpPr>
            <a:spLocks noGrp="1"/>
          </p:cNvSpPr>
          <p:nvPr>
            <p:ph type="ftr" sz="quarter" idx="11"/>
          </p:nvPr>
        </p:nvSpPr>
        <p:spPr/>
        <p:txBody>
          <a:bodyPr/>
          <a:lstStyle/>
          <a:p>
            <a:endParaRPr lang="nl-BE" dirty="0"/>
          </a:p>
        </p:txBody>
      </p:sp>
      <p:sp>
        <p:nvSpPr>
          <p:cNvPr id="6" name="Tijdelijke aanduiding voor dianummer 5">
            <a:extLst>
              <a:ext uri="{FF2B5EF4-FFF2-40B4-BE49-F238E27FC236}">
                <a16:creationId xmlns:a16="http://schemas.microsoft.com/office/drawing/2014/main" id="{07B10F6A-E5A8-4073-BA1D-CB285F2FF267}"/>
              </a:ext>
            </a:extLst>
          </p:cNvPr>
          <p:cNvSpPr>
            <a:spLocks noGrp="1"/>
          </p:cNvSpPr>
          <p:nvPr>
            <p:ph type="sldNum" sz="quarter" idx="12"/>
          </p:nvPr>
        </p:nvSpPr>
        <p:spPr/>
        <p:txBody>
          <a:bodyPr/>
          <a:lstStyle/>
          <a:p>
            <a:fld id="{FF88DA20-ED00-471C-9170-60F590CB400A}" type="slidenum">
              <a:rPr lang="nl-BE" smtClean="0"/>
              <a:t>‹#›</a:t>
            </a:fld>
            <a:endParaRPr lang="nl-BE"/>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58813" y="228154"/>
            <a:ext cx="3610115"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3" name="Tijdelijke aanduiding voor tekst 12">
            <a:extLst>
              <a:ext uri="{FF2B5EF4-FFF2-40B4-BE49-F238E27FC236}">
                <a16:creationId xmlns:a16="http://schemas.microsoft.com/office/drawing/2014/main" id="{2CF2A6F9-A799-4021-B19B-41D542B79089}"/>
              </a:ext>
            </a:extLst>
          </p:cNvPr>
          <p:cNvSpPr>
            <a:spLocks noGrp="1"/>
          </p:cNvSpPr>
          <p:nvPr>
            <p:ph type="body" sz="quarter" idx="14"/>
          </p:nvPr>
        </p:nvSpPr>
        <p:spPr>
          <a:xfrm>
            <a:off x="658813" y="1889125"/>
            <a:ext cx="10874375" cy="36052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4" name="Vrije vorm: vorm 13">
            <a:extLst>
              <a:ext uri="{FF2B5EF4-FFF2-40B4-BE49-F238E27FC236}">
                <a16:creationId xmlns:a16="http://schemas.microsoft.com/office/drawing/2014/main" id="{4245AF14-2DA3-4144-9413-76DEF24465BB}"/>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3"/>
          </a:solidFill>
          <a:ln>
            <a:noFill/>
          </a:ln>
        </p:spPr>
        <p:txBody>
          <a:bodyPr wrap="square" lIns="0" tIns="0" rIns="0" bIns="0" rtlCol="0" anchor="ctr">
            <a:noAutofit/>
          </a:bodyPr>
          <a:lstStyle/>
          <a:p>
            <a:pPr algn="l"/>
            <a:endParaRPr lang="nl-BE" sz="1600" b="1" dirty="0" err="1">
              <a:latin typeface="+mj-lt"/>
            </a:endParaRPr>
          </a:p>
        </p:txBody>
      </p:sp>
    </p:spTree>
    <p:extLst>
      <p:ext uri="{BB962C8B-B14F-4D97-AF65-F5344CB8AC3E}">
        <p14:creationId xmlns:p14="http://schemas.microsoft.com/office/powerpoint/2010/main" val="416181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extLst>
    <p:ext uri="{DCECCB84-F9BA-43D5-87BE-67443E8EF086}">
      <p15:sldGuideLst xmlns:p15="http://schemas.microsoft.com/office/powerpoint/2012/main">
        <p15:guide id="1" pos="415" userDrawn="1">
          <p15:clr>
            <a:srgbClr val="FBAE40"/>
          </p15:clr>
        </p15:guide>
        <p15:guide id="2" pos="7265"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el en bullets">
    <p:bg>
      <p:bgPr>
        <a:solidFill>
          <a:schemeClr val="bg1"/>
        </a:solidFill>
        <a:effectLst/>
      </p:bgPr>
    </p:bg>
    <p:spTree>
      <p:nvGrpSpPr>
        <p:cNvPr id="1" name=""/>
        <p:cNvGrpSpPr/>
        <p:nvPr/>
      </p:nvGrpSpPr>
      <p:grpSpPr>
        <a:xfrm>
          <a:off x="0" y="0"/>
          <a:ext cx="0" cy="0"/>
          <a:chOff x="0" y="0"/>
          <a:chExt cx="0" cy="0"/>
        </a:xfrm>
      </p:grpSpPr>
      <p:sp>
        <p:nvSpPr>
          <p:cNvPr id="13" name="Tijdelijke aanduiding voor tekst 12">
            <a:extLst>
              <a:ext uri="{FF2B5EF4-FFF2-40B4-BE49-F238E27FC236}">
                <a16:creationId xmlns:a16="http://schemas.microsoft.com/office/drawing/2014/main" id="{2CF2A6F9-A799-4021-B19B-41D542B79089}"/>
              </a:ext>
            </a:extLst>
          </p:cNvPr>
          <p:cNvSpPr>
            <a:spLocks noGrp="1"/>
          </p:cNvSpPr>
          <p:nvPr>
            <p:ph type="body" sz="quarter" idx="14"/>
          </p:nvPr>
        </p:nvSpPr>
        <p:spPr>
          <a:xfrm>
            <a:off x="658813" y="1889125"/>
            <a:ext cx="10874375" cy="36052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2" name="Titel 1">
            <a:extLst>
              <a:ext uri="{FF2B5EF4-FFF2-40B4-BE49-F238E27FC236}">
                <a16:creationId xmlns:a16="http://schemas.microsoft.com/office/drawing/2014/main" id="{C639D820-6917-47CB-AAD5-3DC9AD5AD735}"/>
              </a:ext>
            </a:extLst>
          </p:cNvPr>
          <p:cNvSpPr>
            <a:spLocks noGrp="1"/>
          </p:cNvSpPr>
          <p:nvPr>
            <p:ph type="title" hasCustomPrompt="1"/>
          </p:nvPr>
        </p:nvSpPr>
        <p:spPr>
          <a:xfrm>
            <a:off x="658813" y="612000"/>
            <a:ext cx="10874375" cy="684000"/>
          </a:xfrm>
        </p:spPr>
        <p:txBody>
          <a:bodyPr/>
          <a:lstStyle/>
          <a:p>
            <a:r>
              <a:rPr lang="nl-NL" dirty="0"/>
              <a:t>KLIK OM STIJL TE BEWERKEN</a:t>
            </a:r>
            <a:endParaRPr lang="nl-BE" dirty="0"/>
          </a:p>
        </p:txBody>
      </p:sp>
      <p:sp>
        <p:nvSpPr>
          <p:cNvPr id="15" name="Tijdelijke aanduiding voor tekst 7">
            <a:extLst>
              <a:ext uri="{FF2B5EF4-FFF2-40B4-BE49-F238E27FC236}">
                <a16:creationId xmlns:a16="http://schemas.microsoft.com/office/drawing/2014/main" id="{85001979-CD79-414E-9036-3689E3F4487A}"/>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9" name="Vrije vorm: vorm 8">
            <a:extLst>
              <a:ext uri="{FF2B5EF4-FFF2-40B4-BE49-F238E27FC236}">
                <a16:creationId xmlns:a16="http://schemas.microsoft.com/office/drawing/2014/main" id="{9BEC70B2-C888-4AC7-BCB5-A1A0C52950D3}"/>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tx1"/>
          </a:solidFill>
          <a:ln>
            <a:noFill/>
          </a:ln>
        </p:spPr>
        <p:txBody>
          <a:bodyPr wrap="square" lIns="0" tIns="0" rIns="0" bIns="0" rtlCol="0" anchor="ctr">
            <a:noAutofit/>
          </a:bodyPr>
          <a:lstStyle/>
          <a:p>
            <a:pPr algn="l"/>
            <a:endParaRPr lang="nl-BE" sz="1600" b="1" dirty="0" err="1">
              <a:latin typeface="+mj-lt"/>
            </a:endParaRPr>
          </a:p>
        </p:txBody>
      </p:sp>
      <p:sp>
        <p:nvSpPr>
          <p:cNvPr id="8" name="Tijdelijke aanduiding voor voettekst 7">
            <a:extLst>
              <a:ext uri="{FF2B5EF4-FFF2-40B4-BE49-F238E27FC236}">
                <a16:creationId xmlns:a16="http://schemas.microsoft.com/office/drawing/2014/main" id="{24E306A1-B87E-41C5-B6DE-DDBC98E5B6B0}"/>
              </a:ext>
            </a:extLst>
          </p:cNvPr>
          <p:cNvSpPr>
            <a:spLocks noGrp="1"/>
          </p:cNvSpPr>
          <p:nvPr>
            <p:ph type="ftr" sz="quarter" idx="15"/>
          </p:nvPr>
        </p:nvSpPr>
        <p:spPr/>
        <p:txBody>
          <a:bodyPr/>
          <a:lstStyle/>
          <a:p>
            <a:endParaRPr lang="nl-BE" dirty="0"/>
          </a:p>
        </p:txBody>
      </p:sp>
      <p:sp>
        <p:nvSpPr>
          <p:cNvPr id="10" name="Tijdelijke aanduiding voor dianummer 9">
            <a:extLst>
              <a:ext uri="{FF2B5EF4-FFF2-40B4-BE49-F238E27FC236}">
                <a16:creationId xmlns:a16="http://schemas.microsoft.com/office/drawing/2014/main" id="{353BC5FD-8044-4475-BFF6-CCDD543CE677}"/>
              </a:ext>
            </a:extLst>
          </p:cNvPr>
          <p:cNvSpPr>
            <a:spLocks noGrp="1"/>
          </p:cNvSpPr>
          <p:nvPr>
            <p:ph type="sldNum" sz="quarter" idx="16"/>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248404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extLst>
    <p:ext uri="{DCECCB84-F9BA-43D5-87BE-67443E8EF086}">
      <p15:sldGuideLst xmlns:p15="http://schemas.microsoft.com/office/powerpoint/2012/main">
        <p15:guide id="1" pos="415" userDrawn="1">
          <p15:clr>
            <a:srgbClr val="FBAE40"/>
          </p15:clr>
        </p15:guide>
        <p15:guide id="2" pos="7265"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el en object of bullets">
    <p:bg>
      <p:bgPr>
        <a:solidFill>
          <a:schemeClr val="bg1"/>
        </a:solidFill>
        <a:effectLst/>
      </p:bgPr>
    </p:bg>
    <p:spTree>
      <p:nvGrpSpPr>
        <p:cNvPr id="1" name=""/>
        <p:cNvGrpSpPr/>
        <p:nvPr/>
      </p:nvGrpSpPr>
      <p:grpSpPr>
        <a:xfrm>
          <a:off x="0" y="0"/>
          <a:ext cx="0" cy="0"/>
          <a:chOff x="0" y="0"/>
          <a:chExt cx="0" cy="0"/>
        </a:xfrm>
      </p:grpSpPr>
      <p:sp>
        <p:nvSpPr>
          <p:cNvPr id="9" name="Tijdelijke aanduiding voor tekst 2">
            <a:extLst>
              <a:ext uri="{FF2B5EF4-FFF2-40B4-BE49-F238E27FC236}">
                <a16:creationId xmlns:a16="http://schemas.microsoft.com/office/drawing/2014/main" id="{8BE94EAB-431F-4408-87BD-3F9BE09FA5EE}"/>
              </a:ext>
            </a:extLst>
          </p:cNvPr>
          <p:cNvSpPr>
            <a:spLocks noGrp="1"/>
          </p:cNvSpPr>
          <p:nvPr>
            <p:ph idx="1"/>
          </p:nvPr>
        </p:nvSpPr>
        <p:spPr>
          <a:xfrm>
            <a:off x="658813" y="1955438"/>
            <a:ext cx="10874375" cy="3648921"/>
          </a:xfrm>
          <a:prstGeom prst="rect">
            <a:avLst/>
          </a:prstGeom>
        </p:spPr>
        <p:txBody>
          <a:bodyPr vert="horz" lIns="0" tIns="0" rIns="0" bIns="0" rtlCol="0" anchor="t" anchorCtr="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4" name="Titel 1">
            <a:extLst>
              <a:ext uri="{FF2B5EF4-FFF2-40B4-BE49-F238E27FC236}">
                <a16:creationId xmlns:a16="http://schemas.microsoft.com/office/drawing/2014/main" id="{D554F5C2-0160-4157-8DD6-4C3065483B83}"/>
              </a:ext>
            </a:extLst>
          </p:cNvPr>
          <p:cNvSpPr>
            <a:spLocks noGrp="1"/>
          </p:cNvSpPr>
          <p:nvPr>
            <p:ph type="title" hasCustomPrompt="1"/>
          </p:nvPr>
        </p:nvSpPr>
        <p:spPr>
          <a:xfrm>
            <a:off x="658813" y="612000"/>
            <a:ext cx="10874375" cy="684000"/>
          </a:xfrm>
        </p:spPr>
        <p:txBody>
          <a:bodyPr/>
          <a:lstStyle/>
          <a:p>
            <a:r>
              <a:rPr lang="nl-NL" dirty="0"/>
              <a:t>KLIK OM STIJL TE BEWERKEN</a:t>
            </a:r>
            <a:endParaRPr lang="nl-BE" dirty="0"/>
          </a:p>
        </p:txBody>
      </p:sp>
      <p:sp>
        <p:nvSpPr>
          <p:cNvPr id="15" name="Tijdelijke aanduiding voor tekst 7">
            <a:extLst>
              <a:ext uri="{FF2B5EF4-FFF2-40B4-BE49-F238E27FC236}">
                <a16:creationId xmlns:a16="http://schemas.microsoft.com/office/drawing/2014/main" id="{A1681482-9D7D-4259-80FF-C261F4A36615}"/>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0" name="Vrije vorm: vorm 9">
            <a:extLst>
              <a:ext uri="{FF2B5EF4-FFF2-40B4-BE49-F238E27FC236}">
                <a16:creationId xmlns:a16="http://schemas.microsoft.com/office/drawing/2014/main" id="{DF4A98F3-08BA-438F-8178-0CD721F4ED3F}"/>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tx1"/>
          </a:solidFill>
          <a:ln>
            <a:noFill/>
          </a:ln>
        </p:spPr>
        <p:txBody>
          <a:bodyPr wrap="square" lIns="0" tIns="0" rIns="0" bIns="0" rtlCol="0" anchor="ctr">
            <a:noAutofit/>
          </a:bodyPr>
          <a:lstStyle/>
          <a:p>
            <a:pPr algn="l"/>
            <a:endParaRPr lang="nl-BE" sz="1600" b="1" dirty="0" err="1">
              <a:latin typeface="+mj-lt"/>
            </a:endParaRPr>
          </a:p>
        </p:txBody>
      </p:sp>
      <p:sp>
        <p:nvSpPr>
          <p:cNvPr id="8" name="Tijdelijke aanduiding voor voettekst 7">
            <a:extLst>
              <a:ext uri="{FF2B5EF4-FFF2-40B4-BE49-F238E27FC236}">
                <a16:creationId xmlns:a16="http://schemas.microsoft.com/office/drawing/2014/main" id="{4CDCA65B-BC4F-4E28-8D4B-B0199E99912F}"/>
              </a:ext>
            </a:extLst>
          </p:cNvPr>
          <p:cNvSpPr>
            <a:spLocks noGrp="1"/>
          </p:cNvSpPr>
          <p:nvPr>
            <p:ph type="ftr" sz="quarter" idx="14"/>
          </p:nvPr>
        </p:nvSpPr>
        <p:spPr/>
        <p:txBody>
          <a:bodyPr/>
          <a:lstStyle/>
          <a:p>
            <a:endParaRPr lang="nl-BE" dirty="0"/>
          </a:p>
        </p:txBody>
      </p:sp>
      <p:sp>
        <p:nvSpPr>
          <p:cNvPr id="11" name="Tijdelijke aanduiding voor dianummer 10">
            <a:extLst>
              <a:ext uri="{FF2B5EF4-FFF2-40B4-BE49-F238E27FC236}">
                <a16:creationId xmlns:a16="http://schemas.microsoft.com/office/drawing/2014/main" id="{E9F717E0-5FF1-4B21-9999-8C8817AC6090}"/>
              </a:ext>
            </a:extLst>
          </p:cNvPr>
          <p:cNvSpPr>
            <a:spLocks noGrp="1"/>
          </p:cNvSpPr>
          <p:nvPr>
            <p:ph type="sldNum" sz="quarter" idx="15"/>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142748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ACB0CE7-11E3-4438-919C-EA7601B23C76}"/>
              </a:ext>
            </a:extLst>
          </p:cNvPr>
          <p:cNvSpPr>
            <a:spLocks noGrp="1"/>
          </p:cNvSpPr>
          <p:nvPr>
            <p:ph sz="half" idx="1"/>
          </p:nvPr>
        </p:nvSpPr>
        <p:spPr>
          <a:xfrm>
            <a:off x="665816" y="2012733"/>
            <a:ext cx="5346184" cy="3534331"/>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inhoud 3">
            <a:extLst>
              <a:ext uri="{FF2B5EF4-FFF2-40B4-BE49-F238E27FC236}">
                <a16:creationId xmlns:a16="http://schemas.microsoft.com/office/drawing/2014/main" id="{2C456A98-2404-4694-96D5-FDAB6BA76586}"/>
              </a:ext>
            </a:extLst>
          </p:cNvPr>
          <p:cNvSpPr>
            <a:spLocks noGrp="1"/>
          </p:cNvSpPr>
          <p:nvPr>
            <p:ph sz="half" idx="2"/>
          </p:nvPr>
        </p:nvSpPr>
        <p:spPr>
          <a:xfrm>
            <a:off x="6366616" y="2012733"/>
            <a:ext cx="5166571" cy="3534331"/>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4" name="Titel 1">
            <a:extLst>
              <a:ext uri="{FF2B5EF4-FFF2-40B4-BE49-F238E27FC236}">
                <a16:creationId xmlns:a16="http://schemas.microsoft.com/office/drawing/2014/main" id="{E5915CC7-6436-414D-9F61-3C50E5990A9A}"/>
              </a:ext>
            </a:extLst>
          </p:cNvPr>
          <p:cNvSpPr>
            <a:spLocks noGrp="1"/>
          </p:cNvSpPr>
          <p:nvPr>
            <p:ph type="title" hasCustomPrompt="1"/>
          </p:nvPr>
        </p:nvSpPr>
        <p:spPr>
          <a:xfrm>
            <a:off x="658813" y="612000"/>
            <a:ext cx="10874375" cy="684000"/>
          </a:xfrm>
        </p:spPr>
        <p:txBody>
          <a:bodyPr/>
          <a:lstStyle/>
          <a:p>
            <a:r>
              <a:rPr lang="nl-NL" dirty="0"/>
              <a:t>KLIK OM STIJL TE BEWERKEN</a:t>
            </a:r>
            <a:endParaRPr lang="nl-BE" dirty="0"/>
          </a:p>
        </p:txBody>
      </p:sp>
      <p:sp>
        <p:nvSpPr>
          <p:cNvPr id="15" name="Tijdelijke aanduiding voor tekst 7">
            <a:extLst>
              <a:ext uri="{FF2B5EF4-FFF2-40B4-BE49-F238E27FC236}">
                <a16:creationId xmlns:a16="http://schemas.microsoft.com/office/drawing/2014/main" id="{6C253A40-717D-4D50-9BF8-1C7CDE17C2E0}"/>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0" name="Vrije vorm: vorm 9">
            <a:extLst>
              <a:ext uri="{FF2B5EF4-FFF2-40B4-BE49-F238E27FC236}">
                <a16:creationId xmlns:a16="http://schemas.microsoft.com/office/drawing/2014/main" id="{50ECD6BF-9F58-4722-BF5C-9CCBA87E4594}"/>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tx1"/>
          </a:solidFill>
          <a:ln>
            <a:noFill/>
          </a:ln>
        </p:spPr>
        <p:txBody>
          <a:bodyPr wrap="square" lIns="0" tIns="0" rIns="0" bIns="0" rtlCol="0" anchor="ctr">
            <a:noAutofit/>
          </a:bodyPr>
          <a:lstStyle/>
          <a:p>
            <a:pPr algn="l"/>
            <a:endParaRPr lang="nl-BE" sz="1600" b="1" dirty="0" err="1">
              <a:latin typeface="+mj-lt"/>
            </a:endParaRPr>
          </a:p>
        </p:txBody>
      </p:sp>
      <p:sp>
        <p:nvSpPr>
          <p:cNvPr id="11" name="Tijdelijke aanduiding voor voettekst 10">
            <a:extLst>
              <a:ext uri="{FF2B5EF4-FFF2-40B4-BE49-F238E27FC236}">
                <a16:creationId xmlns:a16="http://schemas.microsoft.com/office/drawing/2014/main" id="{C1F42B7F-12BE-4623-BE3A-366A19D2AD36}"/>
              </a:ext>
            </a:extLst>
          </p:cNvPr>
          <p:cNvSpPr>
            <a:spLocks noGrp="1"/>
          </p:cNvSpPr>
          <p:nvPr>
            <p:ph type="ftr" sz="quarter" idx="14"/>
          </p:nvPr>
        </p:nvSpPr>
        <p:spPr/>
        <p:txBody>
          <a:bodyPr/>
          <a:lstStyle/>
          <a:p>
            <a:endParaRPr lang="nl-BE" dirty="0"/>
          </a:p>
        </p:txBody>
      </p:sp>
      <p:sp>
        <p:nvSpPr>
          <p:cNvPr id="12" name="Tijdelijke aanduiding voor dianummer 11">
            <a:extLst>
              <a:ext uri="{FF2B5EF4-FFF2-40B4-BE49-F238E27FC236}">
                <a16:creationId xmlns:a16="http://schemas.microsoft.com/office/drawing/2014/main" id="{FCFAC74E-5C55-4E2A-AF89-486E6D0D76FE}"/>
              </a:ext>
            </a:extLst>
          </p:cNvPr>
          <p:cNvSpPr>
            <a:spLocks noGrp="1"/>
          </p:cNvSpPr>
          <p:nvPr>
            <p:ph type="sldNum" sz="quarter" idx="15"/>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62500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Hoofdstuktitel + titel">
    <p:spTree>
      <p:nvGrpSpPr>
        <p:cNvPr id="1" name=""/>
        <p:cNvGrpSpPr/>
        <p:nvPr/>
      </p:nvGrpSpPr>
      <p:grpSpPr>
        <a:xfrm>
          <a:off x="0" y="0"/>
          <a:ext cx="0" cy="0"/>
          <a:chOff x="0" y="0"/>
          <a:chExt cx="0" cy="0"/>
        </a:xfrm>
      </p:grpSpPr>
      <p:sp>
        <p:nvSpPr>
          <p:cNvPr id="15" name="Titel 1">
            <a:extLst>
              <a:ext uri="{FF2B5EF4-FFF2-40B4-BE49-F238E27FC236}">
                <a16:creationId xmlns:a16="http://schemas.microsoft.com/office/drawing/2014/main" id="{65A5EC3A-0689-4436-8545-3F4C2F6850CD}"/>
              </a:ext>
            </a:extLst>
          </p:cNvPr>
          <p:cNvSpPr>
            <a:spLocks noGrp="1"/>
          </p:cNvSpPr>
          <p:nvPr>
            <p:ph type="title" hasCustomPrompt="1"/>
          </p:nvPr>
        </p:nvSpPr>
        <p:spPr>
          <a:xfrm>
            <a:off x="658813" y="612000"/>
            <a:ext cx="10874375" cy="684000"/>
          </a:xfrm>
        </p:spPr>
        <p:txBody>
          <a:bodyPr/>
          <a:lstStyle/>
          <a:p>
            <a:r>
              <a:rPr lang="nl-NL" dirty="0"/>
              <a:t>KLIK OM STIJL TE BEWERKEN</a:t>
            </a:r>
            <a:endParaRPr lang="nl-BE" dirty="0"/>
          </a:p>
        </p:txBody>
      </p:sp>
      <p:sp>
        <p:nvSpPr>
          <p:cNvPr id="16" name="Tijdelijke aanduiding voor tekst 7">
            <a:extLst>
              <a:ext uri="{FF2B5EF4-FFF2-40B4-BE49-F238E27FC236}">
                <a16:creationId xmlns:a16="http://schemas.microsoft.com/office/drawing/2014/main" id="{CCD48A07-28E1-455D-B241-063A6A0CCF24}"/>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0" name="Vrije vorm: vorm 9">
            <a:extLst>
              <a:ext uri="{FF2B5EF4-FFF2-40B4-BE49-F238E27FC236}">
                <a16:creationId xmlns:a16="http://schemas.microsoft.com/office/drawing/2014/main" id="{CAFB60EC-D835-44A9-B5EE-9E705CDDDE34}"/>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tx1"/>
          </a:solidFill>
          <a:ln>
            <a:noFill/>
          </a:ln>
        </p:spPr>
        <p:txBody>
          <a:bodyPr wrap="square" lIns="0" tIns="0" rIns="0" bIns="0" rtlCol="0" anchor="ctr">
            <a:noAutofit/>
          </a:bodyPr>
          <a:lstStyle/>
          <a:p>
            <a:pPr algn="l"/>
            <a:endParaRPr lang="nl-BE" sz="1600" b="1" dirty="0" err="1">
              <a:latin typeface="+mj-lt"/>
            </a:endParaRPr>
          </a:p>
        </p:txBody>
      </p:sp>
      <p:sp>
        <p:nvSpPr>
          <p:cNvPr id="8" name="Tijdelijke aanduiding voor voettekst 7">
            <a:extLst>
              <a:ext uri="{FF2B5EF4-FFF2-40B4-BE49-F238E27FC236}">
                <a16:creationId xmlns:a16="http://schemas.microsoft.com/office/drawing/2014/main" id="{6A6A32CA-D6F3-4F8F-948C-27EAF8BA748B}"/>
              </a:ext>
            </a:extLst>
          </p:cNvPr>
          <p:cNvSpPr>
            <a:spLocks noGrp="1"/>
          </p:cNvSpPr>
          <p:nvPr>
            <p:ph type="ftr" sz="quarter" idx="14"/>
          </p:nvPr>
        </p:nvSpPr>
        <p:spPr/>
        <p:txBody>
          <a:bodyPr/>
          <a:lstStyle/>
          <a:p>
            <a:endParaRPr lang="nl-BE" dirty="0"/>
          </a:p>
        </p:txBody>
      </p:sp>
      <p:sp>
        <p:nvSpPr>
          <p:cNvPr id="9" name="Tijdelijke aanduiding voor dianummer 8">
            <a:extLst>
              <a:ext uri="{FF2B5EF4-FFF2-40B4-BE49-F238E27FC236}">
                <a16:creationId xmlns:a16="http://schemas.microsoft.com/office/drawing/2014/main" id="{82F0D371-4427-44A5-9A63-1CD085963E27}"/>
              </a:ext>
            </a:extLst>
          </p:cNvPr>
          <p:cNvSpPr>
            <a:spLocks noGrp="1"/>
          </p:cNvSpPr>
          <p:nvPr>
            <p:ph type="sldNum" sz="quarter" idx="15"/>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70907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Hoofdstuktitel + titel - Logo's partners">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8CD8AC4-4FDD-4668-B12F-F38F804813C7}"/>
              </a:ext>
            </a:extLst>
          </p:cNvPr>
          <p:cNvSpPr>
            <a:spLocks noGrp="1"/>
          </p:cNvSpPr>
          <p:nvPr>
            <p:ph type="title" hasCustomPrompt="1"/>
          </p:nvPr>
        </p:nvSpPr>
        <p:spPr>
          <a:xfrm>
            <a:off x="658813" y="612000"/>
            <a:ext cx="10874375" cy="684000"/>
          </a:xfrm>
        </p:spPr>
        <p:txBody>
          <a:bodyPr/>
          <a:lstStyle/>
          <a:p>
            <a:r>
              <a:rPr lang="nl-NL" dirty="0"/>
              <a:t>KLIK OM STIJL TE BEWERKEN</a:t>
            </a:r>
            <a:endParaRPr lang="nl-BE" dirty="0"/>
          </a:p>
        </p:txBody>
      </p:sp>
      <p:sp>
        <p:nvSpPr>
          <p:cNvPr id="7" name="Tijdelijke aanduiding voor tekst 7">
            <a:extLst>
              <a:ext uri="{FF2B5EF4-FFF2-40B4-BE49-F238E27FC236}">
                <a16:creationId xmlns:a16="http://schemas.microsoft.com/office/drawing/2014/main" id="{CD6A0BFB-960F-4121-832F-8D2D7F802971}"/>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8" name="Vrije vorm: vorm 7">
            <a:extLst>
              <a:ext uri="{FF2B5EF4-FFF2-40B4-BE49-F238E27FC236}">
                <a16:creationId xmlns:a16="http://schemas.microsoft.com/office/drawing/2014/main" id="{07FBB6DE-32E2-4EB0-B901-50A1DE4FD6E5}"/>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tx1"/>
          </a:solidFill>
          <a:ln>
            <a:noFill/>
          </a:ln>
        </p:spPr>
        <p:txBody>
          <a:bodyPr wrap="square" lIns="0" tIns="0" rIns="0" bIns="0" rtlCol="0" anchor="ctr">
            <a:noAutofit/>
          </a:bodyPr>
          <a:lstStyle/>
          <a:p>
            <a:pPr algn="l"/>
            <a:endParaRPr lang="nl-BE" sz="1600" b="1" dirty="0" err="1">
              <a:latin typeface="+mj-lt"/>
            </a:endParaRPr>
          </a:p>
        </p:txBody>
      </p:sp>
      <p:sp>
        <p:nvSpPr>
          <p:cNvPr id="2" name="Tijdelijke aanduiding voor voettekst 1">
            <a:extLst>
              <a:ext uri="{FF2B5EF4-FFF2-40B4-BE49-F238E27FC236}">
                <a16:creationId xmlns:a16="http://schemas.microsoft.com/office/drawing/2014/main" id="{ABF87B84-76F2-49B1-A90D-E01B6077F8DA}"/>
              </a:ext>
            </a:extLst>
          </p:cNvPr>
          <p:cNvSpPr>
            <a:spLocks noGrp="1"/>
          </p:cNvSpPr>
          <p:nvPr>
            <p:ph type="ftr" sz="quarter" idx="14"/>
          </p:nvPr>
        </p:nvSpPr>
        <p:spPr>
          <a:xfrm>
            <a:off x="6853561" y="6264211"/>
            <a:ext cx="4055444" cy="365125"/>
          </a:xfrm>
        </p:spPr>
        <p:txBody>
          <a:bodyPr/>
          <a:lstStyle/>
          <a:p>
            <a:endParaRPr lang="nl-BE" dirty="0"/>
          </a:p>
        </p:txBody>
      </p:sp>
      <p:sp>
        <p:nvSpPr>
          <p:cNvPr id="9" name="Tijdelijke aanduiding voor dianummer 8">
            <a:extLst>
              <a:ext uri="{FF2B5EF4-FFF2-40B4-BE49-F238E27FC236}">
                <a16:creationId xmlns:a16="http://schemas.microsoft.com/office/drawing/2014/main" id="{E7571733-425B-4DBB-A5AD-721E817FE339}"/>
              </a:ext>
            </a:extLst>
          </p:cNvPr>
          <p:cNvSpPr>
            <a:spLocks noGrp="1"/>
          </p:cNvSpPr>
          <p:nvPr>
            <p:ph type="sldNum" sz="quarter" idx="15"/>
          </p:nvPr>
        </p:nvSpPr>
        <p:spPr/>
        <p:txBody>
          <a:bodyPr/>
          <a:lstStyle/>
          <a:p>
            <a:fld id="{FF88DA20-ED00-471C-9170-60F590CB400A}" type="slidenum">
              <a:rPr lang="nl-BE" smtClean="0"/>
              <a:pPr/>
              <a:t>‹#›</a:t>
            </a:fld>
            <a:endParaRPr lang="nl-BE" dirty="0"/>
          </a:p>
        </p:txBody>
      </p:sp>
      <p:sp>
        <p:nvSpPr>
          <p:cNvPr id="4" name="Tijdelijke aanduiding voor afbeelding 3">
            <a:extLst>
              <a:ext uri="{FF2B5EF4-FFF2-40B4-BE49-F238E27FC236}">
                <a16:creationId xmlns:a16="http://schemas.microsoft.com/office/drawing/2014/main" id="{5DA096DF-0EED-4582-A5C5-33F3A02F9BB7}"/>
              </a:ext>
            </a:extLst>
          </p:cNvPr>
          <p:cNvSpPr>
            <a:spLocks noGrp="1"/>
          </p:cNvSpPr>
          <p:nvPr>
            <p:ph type="pic" sz="quarter" idx="16" hasCustomPrompt="1"/>
          </p:nvPr>
        </p:nvSpPr>
        <p:spPr>
          <a:xfrm>
            <a:off x="2051050" y="6181344"/>
            <a:ext cx="1021334" cy="448056"/>
          </a:xfrm>
        </p:spPr>
        <p:txBody>
          <a:bodyPr anchor="ctr" anchorCtr="0"/>
          <a:lstStyle>
            <a:lvl1pPr marL="0" indent="0" algn="ctr">
              <a:buNone/>
              <a:defRPr sz="1600"/>
            </a:lvl1pPr>
          </a:lstStyle>
          <a:p>
            <a:r>
              <a:rPr lang="nl-NL" dirty="0"/>
              <a:t>L</a:t>
            </a:r>
            <a:r>
              <a:rPr lang="nl-BE" dirty="0" err="1"/>
              <a:t>ogo</a:t>
            </a:r>
            <a:endParaRPr lang="nl-BE" dirty="0"/>
          </a:p>
        </p:txBody>
      </p:sp>
      <p:sp>
        <p:nvSpPr>
          <p:cNvPr id="10" name="Tijdelijke aanduiding voor afbeelding 3">
            <a:extLst>
              <a:ext uri="{FF2B5EF4-FFF2-40B4-BE49-F238E27FC236}">
                <a16:creationId xmlns:a16="http://schemas.microsoft.com/office/drawing/2014/main" id="{55C55847-5E48-4909-A852-E66823AFBA04}"/>
              </a:ext>
            </a:extLst>
          </p:cNvPr>
          <p:cNvSpPr>
            <a:spLocks noGrp="1"/>
          </p:cNvSpPr>
          <p:nvPr>
            <p:ph type="pic" sz="quarter" idx="17" hasCustomPrompt="1"/>
          </p:nvPr>
        </p:nvSpPr>
        <p:spPr>
          <a:xfrm>
            <a:off x="3157474" y="6181344"/>
            <a:ext cx="1021334" cy="448056"/>
          </a:xfrm>
        </p:spPr>
        <p:txBody>
          <a:bodyPr anchor="ctr" anchorCtr="0"/>
          <a:lstStyle>
            <a:lvl1pPr marL="0" indent="0" algn="ctr">
              <a:buNone/>
              <a:defRPr sz="1600"/>
            </a:lvl1pPr>
          </a:lstStyle>
          <a:p>
            <a:r>
              <a:rPr lang="nl-NL" dirty="0"/>
              <a:t>L</a:t>
            </a:r>
            <a:r>
              <a:rPr lang="nl-BE" dirty="0" err="1"/>
              <a:t>ogo</a:t>
            </a:r>
            <a:endParaRPr lang="nl-BE" dirty="0"/>
          </a:p>
        </p:txBody>
      </p:sp>
      <p:sp>
        <p:nvSpPr>
          <p:cNvPr id="11" name="Tijdelijke aanduiding voor afbeelding 3">
            <a:extLst>
              <a:ext uri="{FF2B5EF4-FFF2-40B4-BE49-F238E27FC236}">
                <a16:creationId xmlns:a16="http://schemas.microsoft.com/office/drawing/2014/main" id="{25E046E6-88A8-4F4F-B290-3C5B627D5DEC}"/>
              </a:ext>
            </a:extLst>
          </p:cNvPr>
          <p:cNvSpPr>
            <a:spLocks noGrp="1"/>
          </p:cNvSpPr>
          <p:nvPr>
            <p:ph type="pic" sz="quarter" idx="18" hasCustomPrompt="1"/>
          </p:nvPr>
        </p:nvSpPr>
        <p:spPr>
          <a:xfrm>
            <a:off x="4263898" y="6181344"/>
            <a:ext cx="1021334" cy="448056"/>
          </a:xfrm>
        </p:spPr>
        <p:txBody>
          <a:bodyPr anchor="ctr" anchorCtr="0"/>
          <a:lstStyle>
            <a:lvl1pPr marL="0" indent="0" algn="ctr">
              <a:buNone/>
              <a:defRPr sz="1600"/>
            </a:lvl1pPr>
          </a:lstStyle>
          <a:p>
            <a:r>
              <a:rPr lang="nl-NL" dirty="0"/>
              <a:t>L</a:t>
            </a:r>
            <a:r>
              <a:rPr lang="nl-BE" dirty="0" err="1"/>
              <a:t>ogo</a:t>
            </a:r>
            <a:endParaRPr lang="nl-BE" dirty="0"/>
          </a:p>
        </p:txBody>
      </p:sp>
      <p:sp>
        <p:nvSpPr>
          <p:cNvPr id="12" name="Tijdelijke aanduiding voor afbeelding 3">
            <a:extLst>
              <a:ext uri="{FF2B5EF4-FFF2-40B4-BE49-F238E27FC236}">
                <a16:creationId xmlns:a16="http://schemas.microsoft.com/office/drawing/2014/main" id="{B542444A-0B93-4E67-8C27-0A17FBF3AAC3}"/>
              </a:ext>
            </a:extLst>
          </p:cNvPr>
          <p:cNvSpPr>
            <a:spLocks noGrp="1"/>
          </p:cNvSpPr>
          <p:nvPr>
            <p:ph type="pic" sz="quarter" idx="19" hasCustomPrompt="1"/>
          </p:nvPr>
        </p:nvSpPr>
        <p:spPr>
          <a:xfrm>
            <a:off x="5370322" y="6181344"/>
            <a:ext cx="1021334" cy="448056"/>
          </a:xfrm>
        </p:spPr>
        <p:txBody>
          <a:bodyPr anchor="ctr" anchorCtr="0"/>
          <a:lstStyle>
            <a:lvl1pPr marL="0" indent="0" algn="ctr">
              <a:buNone/>
              <a:defRPr sz="1600"/>
            </a:lvl1pPr>
          </a:lstStyle>
          <a:p>
            <a:r>
              <a:rPr lang="nl-NL" dirty="0"/>
              <a:t>L</a:t>
            </a:r>
            <a:r>
              <a:rPr lang="nl-BE" dirty="0" err="1"/>
              <a:t>ogo</a:t>
            </a:r>
            <a:endParaRPr lang="nl-BE" dirty="0"/>
          </a:p>
        </p:txBody>
      </p:sp>
    </p:spTree>
    <p:extLst>
      <p:ext uri="{BB962C8B-B14F-4D97-AF65-F5344CB8AC3E}">
        <p14:creationId xmlns:p14="http://schemas.microsoft.com/office/powerpoint/2010/main" val="246599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ekop">
    <p:bg>
      <p:bgPr>
        <a:solidFill>
          <a:schemeClr val="tx1"/>
        </a:solidFill>
        <a:effectLst/>
      </p:bgPr>
    </p:bg>
    <p:spTree>
      <p:nvGrpSpPr>
        <p:cNvPr id="1" name=""/>
        <p:cNvGrpSpPr/>
        <p:nvPr/>
      </p:nvGrpSpPr>
      <p:grpSpPr>
        <a:xfrm>
          <a:off x="0" y="0"/>
          <a:ext cx="0" cy="0"/>
          <a:chOff x="0" y="0"/>
          <a:chExt cx="0" cy="0"/>
        </a:xfrm>
      </p:grpSpPr>
      <p:pic>
        <p:nvPicPr>
          <p:cNvPr id="13" name="Afbeelding 12" descr="Afbeelding met bijl&#10;&#10;Automatisch gegenereerde beschrijving">
            <a:extLst>
              <a:ext uri="{FF2B5EF4-FFF2-40B4-BE49-F238E27FC236}">
                <a16:creationId xmlns:a16="http://schemas.microsoft.com/office/drawing/2014/main" id="{26190394-04D1-435B-872B-98D9438B95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9842"/>
            <a:ext cx="2485770" cy="4958316"/>
          </a:xfrm>
          <a:prstGeom prst="rect">
            <a:avLst/>
          </a:prstGeom>
        </p:spPr>
      </p:pic>
      <p:sp>
        <p:nvSpPr>
          <p:cNvPr id="2" name="Titel 1">
            <a:extLst>
              <a:ext uri="{FF2B5EF4-FFF2-40B4-BE49-F238E27FC236}">
                <a16:creationId xmlns:a16="http://schemas.microsoft.com/office/drawing/2014/main" id="{1AD43DC2-455F-4EDF-A084-FEE83CFC46F6}"/>
              </a:ext>
            </a:extLst>
          </p:cNvPr>
          <p:cNvSpPr>
            <a:spLocks noGrp="1"/>
          </p:cNvSpPr>
          <p:nvPr>
            <p:ph type="title" hasCustomPrompt="1"/>
          </p:nvPr>
        </p:nvSpPr>
        <p:spPr>
          <a:xfrm>
            <a:off x="2674829" y="2226013"/>
            <a:ext cx="7759257" cy="1429415"/>
          </a:xfrm>
        </p:spPr>
        <p:txBody>
          <a:bodyPr anchor="b"/>
          <a:lstStyle>
            <a:lvl1pPr>
              <a:defRPr sz="4400" spc="170" baseline="0">
                <a:solidFill>
                  <a:schemeClr val="bg1"/>
                </a:solidFill>
              </a:defRPr>
            </a:lvl1pPr>
          </a:lstStyle>
          <a:p>
            <a:r>
              <a:rPr lang="nl-NL" dirty="0"/>
              <a:t>HOOFDSTUKTITEL</a:t>
            </a:r>
            <a:endParaRPr lang="nl-BE" dirty="0"/>
          </a:p>
        </p:txBody>
      </p:sp>
      <p:sp>
        <p:nvSpPr>
          <p:cNvPr id="3" name="Tijdelijke aanduiding voor tekst 2">
            <a:extLst>
              <a:ext uri="{FF2B5EF4-FFF2-40B4-BE49-F238E27FC236}">
                <a16:creationId xmlns:a16="http://schemas.microsoft.com/office/drawing/2014/main" id="{8C704646-7228-4188-9EAC-6994DE76A288}"/>
              </a:ext>
            </a:extLst>
          </p:cNvPr>
          <p:cNvSpPr>
            <a:spLocks noGrp="1"/>
          </p:cNvSpPr>
          <p:nvPr>
            <p:ph type="body" idx="1" hasCustomPrompt="1"/>
          </p:nvPr>
        </p:nvSpPr>
        <p:spPr>
          <a:xfrm>
            <a:off x="2674829" y="3619988"/>
            <a:ext cx="7759257" cy="1500187"/>
          </a:xfrm>
        </p:spPr>
        <p:txBody>
          <a:bodyPr/>
          <a:lstStyle>
            <a:lvl1pPr marL="0" indent="0">
              <a:buNone/>
              <a:defRPr sz="240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ONDERTITEL</a:t>
            </a:r>
          </a:p>
        </p:txBody>
      </p:sp>
      <p:sp>
        <p:nvSpPr>
          <p:cNvPr id="10" name="Tijdelijke aanduiding voor tekst 9">
            <a:extLst>
              <a:ext uri="{FF2B5EF4-FFF2-40B4-BE49-F238E27FC236}">
                <a16:creationId xmlns:a16="http://schemas.microsoft.com/office/drawing/2014/main" id="{9A854FE4-B9A5-46C1-BF2D-13E51D44B0D8}"/>
              </a:ext>
            </a:extLst>
          </p:cNvPr>
          <p:cNvSpPr>
            <a:spLocks noGrp="1"/>
          </p:cNvSpPr>
          <p:nvPr>
            <p:ph type="body" sz="quarter" idx="13" hasCustomPrompt="1"/>
          </p:nvPr>
        </p:nvSpPr>
        <p:spPr>
          <a:xfrm>
            <a:off x="534293" y="1353110"/>
            <a:ext cx="1660525" cy="2808287"/>
          </a:xfrm>
        </p:spPr>
        <p:txBody>
          <a:bodyPr anchor="b"/>
          <a:lstStyle>
            <a:lvl1pPr marL="0" indent="0" algn="r">
              <a:buNone/>
              <a:defRPr sz="9000" b="1">
                <a:solidFill>
                  <a:schemeClr val="tx1"/>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1.</a:t>
            </a:r>
            <a:endParaRPr lang="nl-BE" dirty="0"/>
          </a:p>
        </p:txBody>
      </p:sp>
      <p:pic>
        <p:nvPicPr>
          <p:cNvPr id="16" name="Graphic 15">
            <a:extLst>
              <a:ext uri="{FF2B5EF4-FFF2-40B4-BE49-F238E27FC236}">
                <a16:creationId xmlns:a16="http://schemas.microsoft.com/office/drawing/2014/main" id="{A97F7D91-804B-4587-8AAE-EE252920E8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19817" y="6221683"/>
            <a:ext cx="1153603" cy="366439"/>
          </a:xfrm>
          <a:prstGeom prst="rect">
            <a:avLst/>
          </a:prstGeom>
        </p:spPr>
      </p:pic>
      <p:sp>
        <p:nvSpPr>
          <p:cNvPr id="11" name="Gelijkbenige driehoek 10">
            <a:extLst>
              <a:ext uri="{FF2B5EF4-FFF2-40B4-BE49-F238E27FC236}">
                <a16:creationId xmlns:a16="http://schemas.microsoft.com/office/drawing/2014/main" id="{BE31809A-4F26-4B9B-B649-DBEB7F94BA80}"/>
              </a:ext>
            </a:extLst>
          </p:cNvPr>
          <p:cNvSpPr/>
          <p:nvPr userDrawn="1"/>
        </p:nvSpPr>
        <p:spPr>
          <a:xfrm rot="16200000">
            <a:off x="11475085"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5" name="Tijdelijke aanduiding voor voettekst 4">
            <a:extLst>
              <a:ext uri="{FF2B5EF4-FFF2-40B4-BE49-F238E27FC236}">
                <a16:creationId xmlns:a16="http://schemas.microsoft.com/office/drawing/2014/main" id="{A6647424-39ED-4A61-9AA7-EA10E2EAB55C}"/>
              </a:ext>
            </a:extLst>
          </p:cNvPr>
          <p:cNvSpPr>
            <a:spLocks noGrp="1"/>
          </p:cNvSpPr>
          <p:nvPr>
            <p:ph type="ftr" sz="quarter" idx="15"/>
          </p:nvPr>
        </p:nvSpPr>
        <p:spPr/>
        <p:txBody>
          <a:bodyPr/>
          <a:lstStyle>
            <a:lvl1pPr>
              <a:defRPr>
                <a:solidFill>
                  <a:schemeClr val="bg1"/>
                </a:solidFill>
              </a:defRPr>
            </a:lvl1pPr>
          </a:lstStyle>
          <a:p>
            <a:endParaRPr lang="nl-BE" dirty="0"/>
          </a:p>
        </p:txBody>
      </p:sp>
      <p:sp>
        <p:nvSpPr>
          <p:cNvPr id="6" name="Tijdelijke aanduiding voor dianummer 5">
            <a:extLst>
              <a:ext uri="{FF2B5EF4-FFF2-40B4-BE49-F238E27FC236}">
                <a16:creationId xmlns:a16="http://schemas.microsoft.com/office/drawing/2014/main" id="{7B73DB74-8217-40F3-B118-8F0DD187F925}"/>
              </a:ext>
            </a:extLst>
          </p:cNvPr>
          <p:cNvSpPr>
            <a:spLocks noGrp="1"/>
          </p:cNvSpPr>
          <p:nvPr>
            <p:ph type="sldNum" sz="quarter" idx="16"/>
          </p:nvPr>
        </p:nvSpPr>
        <p:spPr/>
        <p:txBody>
          <a:bodyPr/>
          <a:lstStyle>
            <a:lvl1pPr>
              <a:defRPr>
                <a:solidFill>
                  <a:schemeClr val="bg1"/>
                </a:solidFill>
              </a:defRPr>
            </a:lvl1p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39992105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el en object en beeld">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792000" y="0"/>
            <a:ext cx="5400000" cy="6858000"/>
          </a:xfrm>
          <a:solidFill>
            <a:schemeClr val="bg1">
              <a:lumMod val="95000"/>
            </a:schemeClr>
          </a:solidFill>
        </p:spPr>
        <p:txBody>
          <a:bodyPr anchor="ctr"/>
          <a:lstStyle>
            <a:lvl1pPr marL="0" indent="0" algn="ctr">
              <a:buNone/>
              <a:defRPr baseline="-25000"/>
            </a:lvl1pPr>
          </a:lstStyle>
          <a:p>
            <a:endParaRPr lang="nl-BE"/>
          </a:p>
        </p:txBody>
      </p:sp>
      <p:sp>
        <p:nvSpPr>
          <p:cNvPr id="11" name="Tijdelijke aanduiding voor tekst 10">
            <a:extLst>
              <a:ext uri="{FF2B5EF4-FFF2-40B4-BE49-F238E27FC236}">
                <a16:creationId xmlns:a16="http://schemas.microsoft.com/office/drawing/2014/main" id="{94D40FD2-C162-407D-9C9A-A04CA78208AA}"/>
              </a:ext>
            </a:extLst>
          </p:cNvPr>
          <p:cNvSpPr>
            <a:spLocks noGrp="1"/>
          </p:cNvSpPr>
          <p:nvPr>
            <p:ph type="body" sz="quarter" idx="15"/>
          </p:nvPr>
        </p:nvSpPr>
        <p:spPr>
          <a:xfrm>
            <a:off x="658813" y="1762125"/>
            <a:ext cx="5437187" cy="3998913"/>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5" name="Titel 1">
            <a:extLst>
              <a:ext uri="{FF2B5EF4-FFF2-40B4-BE49-F238E27FC236}">
                <a16:creationId xmlns:a16="http://schemas.microsoft.com/office/drawing/2014/main" id="{1DE94DC3-54BA-4357-8245-2EEBCCBEC511}"/>
              </a:ext>
            </a:extLst>
          </p:cNvPr>
          <p:cNvSpPr>
            <a:spLocks noGrp="1"/>
          </p:cNvSpPr>
          <p:nvPr>
            <p:ph type="title" hasCustomPrompt="1"/>
          </p:nvPr>
        </p:nvSpPr>
        <p:spPr>
          <a:xfrm>
            <a:off x="658813" y="612000"/>
            <a:ext cx="10874375" cy="684000"/>
          </a:xfrm>
        </p:spPr>
        <p:txBody>
          <a:bodyPr/>
          <a:lstStyle/>
          <a:p>
            <a:r>
              <a:rPr lang="nl-NL" dirty="0"/>
              <a:t>KLIK OM STIJL TE BEWERKEN</a:t>
            </a:r>
            <a:endParaRPr lang="nl-BE" dirty="0"/>
          </a:p>
        </p:txBody>
      </p:sp>
      <p:sp>
        <p:nvSpPr>
          <p:cNvPr id="16" name="Tijdelijke aanduiding voor tekst 7">
            <a:extLst>
              <a:ext uri="{FF2B5EF4-FFF2-40B4-BE49-F238E27FC236}">
                <a16:creationId xmlns:a16="http://schemas.microsoft.com/office/drawing/2014/main" id="{1671ACE5-BF78-48F4-A857-D5A8D41D2141}"/>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0" name="Vrije vorm: vorm 9">
            <a:extLst>
              <a:ext uri="{FF2B5EF4-FFF2-40B4-BE49-F238E27FC236}">
                <a16:creationId xmlns:a16="http://schemas.microsoft.com/office/drawing/2014/main" id="{36B8BA9D-D20B-4984-8F11-EFB0B4C705DD}"/>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tx1"/>
          </a:solidFill>
          <a:ln>
            <a:noFill/>
          </a:ln>
        </p:spPr>
        <p:txBody>
          <a:bodyPr wrap="square" lIns="0" tIns="0" rIns="0" bIns="0" rtlCol="0" anchor="ctr">
            <a:noAutofit/>
          </a:bodyPr>
          <a:lstStyle/>
          <a:p>
            <a:pPr algn="l"/>
            <a:endParaRPr lang="nl-BE" sz="1600" b="1" dirty="0" err="1">
              <a:latin typeface="+mj-lt"/>
            </a:endParaRPr>
          </a:p>
        </p:txBody>
      </p:sp>
      <p:sp>
        <p:nvSpPr>
          <p:cNvPr id="8" name="Tijdelijke aanduiding voor voettekst 7">
            <a:extLst>
              <a:ext uri="{FF2B5EF4-FFF2-40B4-BE49-F238E27FC236}">
                <a16:creationId xmlns:a16="http://schemas.microsoft.com/office/drawing/2014/main" id="{09BE9E71-53CB-4E35-AF5A-B0D8B55B4CBC}"/>
              </a:ext>
            </a:extLst>
          </p:cNvPr>
          <p:cNvSpPr>
            <a:spLocks noGrp="1"/>
          </p:cNvSpPr>
          <p:nvPr>
            <p:ph type="ftr" sz="quarter" idx="16"/>
          </p:nvPr>
        </p:nvSpPr>
        <p:spPr/>
        <p:txBody>
          <a:bodyPr/>
          <a:lstStyle/>
          <a:p>
            <a:endParaRPr lang="nl-BE" dirty="0"/>
          </a:p>
        </p:txBody>
      </p:sp>
      <p:sp>
        <p:nvSpPr>
          <p:cNvPr id="12" name="Tijdelijke aanduiding voor dianummer 11">
            <a:extLst>
              <a:ext uri="{FF2B5EF4-FFF2-40B4-BE49-F238E27FC236}">
                <a16:creationId xmlns:a16="http://schemas.microsoft.com/office/drawing/2014/main" id="{B64308D0-59DF-47D8-82F9-7E412989C359}"/>
              </a:ext>
            </a:extLst>
          </p:cNvPr>
          <p:cNvSpPr>
            <a:spLocks noGrp="1"/>
          </p:cNvSpPr>
          <p:nvPr>
            <p:ph type="sldNum" sz="quarter" idx="17"/>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45140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el, icoon, subtitel en afbeelding">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792000" y="0"/>
            <a:ext cx="5400000" cy="6858000"/>
          </a:xfrm>
          <a:solidFill>
            <a:schemeClr val="bg1">
              <a:lumMod val="95000"/>
            </a:schemeClr>
          </a:solidFill>
        </p:spPr>
        <p:txBody>
          <a:bodyPr anchor="ctr"/>
          <a:lstStyle>
            <a:lvl1pPr marL="0" indent="0" algn="ctr">
              <a:buNone/>
              <a:defRPr baseline="-25000"/>
            </a:lvl1pPr>
          </a:lstStyle>
          <a:p>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3" name="Tijdelijke aanduiding voor inhoud 2">
            <a:extLst>
              <a:ext uri="{FF2B5EF4-FFF2-40B4-BE49-F238E27FC236}">
                <a16:creationId xmlns:a16="http://schemas.microsoft.com/office/drawing/2014/main" id="{7DA0BE95-F6BE-4AD6-B90E-C58BD1A5AFCF}"/>
              </a:ext>
            </a:extLst>
          </p:cNvPr>
          <p:cNvSpPr>
            <a:spLocks noGrp="1"/>
          </p:cNvSpPr>
          <p:nvPr>
            <p:ph idx="1" hasCustomPrompt="1"/>
          </p:nvPr>
        </p:nvSpPr>
        <p:spPr>
          <a:xfrm>
            <a:off x="1684931" y="1672659"/>
            <a:ext cx="4751747"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5" name="Tijdelijke aanduiding voor inhoud 2">
            <a:extLst>
              <a:ext uri="{FF2B5EF4-FFF2-40B4-BE49-F238E27FC236}">
                <a16:creationId xmlns:a16="http://schemas.microsoft.com/office/drawing/2014/main" id="{861D1315-83FE-447B-897E-1C8EE73D3F7F}"/>
              </a:ext>
            </a:extLst>
          </p:cNvPr>
          <p:cNvSpPr>
            <a:spLocks noGrp="1"/>
          </p:cNvSpPr>
          <p:nvPr>
            <p:ph idx="17" hasCustomPrompt="1"/>
          </p:nvPr>
        </p:nvSpPr>
        <p:spPr>
          <a:xfrm>
            <a:off x="1684931" y="2781569"/>
            <a:ext cx="4751747"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7" name="Tijdelijke aanduiding voor inhoud 2">
            <a:extLst>
              <a:ext uri="{FF2B5EF4-FFF2-40B4-BE49-F238E27FC236}">
                <a16:creationId xmlns:a16="http://schemas.microsoft.com/office/drawing/2014/main" id="{60699044-4409-4507-BB76-30AD4C798D66}"/>
              </a:ext>
            </a:extLst>
          </p:cNvPr>
          <p:cNvSpPr>
            <a:spLocks noGrp="1"/>
          </p:cNvSpPr>
          <p:nvPr>
            <p:ph idx="19" hasCustomPrompt="1"/>
          </p:nvPr>
        </p:nvSpPr>
        <p:spPr>
          <a:xfrm>
            <a:off x="1684931" y="3890478"/>
            <a:ext cx="4751747"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9" name="Tijdelijke aanduiding voor inhoud 2">
            <a:extLst>
              <a:ext uri="{FF2B5EF4-FFF2-40B4-BE49-F238E27FC236}">
                <a16:creationId xmlns:a16="http://schemas.microsoft.com/office/drawing/2014/main" id="{ACA286C7-4C44-4CD2-8DDD-7AEF72CC43AB}"/>
              </a:ext>
            </a:extLst>
          </p:cNvPr>
          <p:cNvSpPr>
            <a:spLocks noGrp="1"/>
          </p:cNvSpPr>
          <p:nvPr>
            <p:ph idx="21" hasCustomPrompt="1"/>
          </p:nvPr>
        </p:nvSpPr>
        <p:spPr>
          <a:xfrm>
            <a:off x="1684931" y="4986132"/>
            <a:ext cx="4751747"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20" name="Vrije vorm: vorm 19">
            <a:extLst>
              <a:ext uri="{FF2B5EF4-FFF2-40B4-BE49-F238E27FC236}">
                <a16:creationId xmlns:a16="http://schemas.microsoft.com/office/drawing/2014/main" id="{8CCF1826-3BC5-472C-8943-DCBCEF8D1780}"/>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tx1"/>
          </a:solidFill>
          <a:ln>
            <a:noFill/>
          </a:ln>
        </p:spPr>
        <p:txBody>
          <a:bodyPr wrap="square" lIns="0" tIns="0" rIns="0" bIns="0" rtlCol="0" anchor="ctr">
            <a:noAutofit/>
          </a:bodyPr>
          <a:lstStyle/>
          <a:p>
            <a:pPr algn="l"/>
            <a:endParaRPr lang="nl-BE" sz="1600" b="1" dirty="0" err="1">
              <a:latin typeface="+mj-lt"/>
            </a:endParaRPr>
          </a:p>
        </p:txBody>
      </p:sp>
      <p:sp>
        <p:nvSpPr>
          <p:cNvPr id="21" name="Tijdelijke aanduiding voor afbeelding 6">
            <a:extLst>
              <a:ext uri="{FF2B5EF4-FFF2-40B4-BE49-F238E27FC236}">
                <a16:creationId xmlns:a16="http://schemas.microsoft.com/office/drawing/2014/main" id="{4AA0A564-9395-4D09-B6E9-0012FEF2F339}"/>
              </a:ext>
            </a:extLst>
          </p:cNvPr>
          <p:cNvSpPr>
            <a:spLocks noGrp="1" noChangeAspect="1"/>
          </p:cNvSpPr>
          <p:nvPr>
            <p:ph type="pic" sz="quarter" idx="15" hasCustomPrompt="1"/>
          </p:nvPr>
        </p:nvSpPr>
        <p:spPr>
          <a:xfrm>
            <a:off x="758461" y="1765303"/>
            <a:ext cx="665076" cy="665076"/>
          </a:xfrm>
        </p:spPr>
        <p:txBody>
          <a:bodyPr anchor="ctr" anchorCtr="0">
            <a:normAutofit/>
          </a:bodyPr>
          <a:lstStyle>
            <a:lvl1pPr marL="0" indent="0" algn="ctr">
              <a:buNone/>
              <a:defRPr/>
            </a:lvl1pPr>
          </a:lstStyle>
          <a:p>
            <a:r>
              <a:rPr lang="nl-BE" dirty="0"/>
              <a:t>Icoon</a:t>
            </a:r>
          </a:p>
        </p:txBody>
      </p:sp>
      <p:sp>
        <p:nvSpPr>
          <p:cNvPr id="23" name="Tijdelijke aanduiding voor afbeelding 6">
            <a:extLst>
              <a:ext uri="{FF2B5EF4-FFF2-40B4-BE49-F238E27FC236}">
                <a16:creationId xmlns:a16="http://schemas.microsoft.com/office/drawing/2014/main" id="{324696C4-35E4-4C28-9CFE-3C1FEAE353E0}"/>
              </a:ext>
            </a:extLst>
          </p:cNvPr>
          <p:cNvSpPr>
            <a:spLocks noGrp="1" noChangeAspect="1"/>
          </p:cNvSpPr>
          <p:nvPr>
            <p:ph type="pic" sz="quarter" idx="16" hasCustomPrompt="1"/>
          </p:nvPr>
        </p:nvSpPr>
        <p:spPr>
          <a:xfrm>
            <a:off x="758461" y="2874213"/>
            <a:ext cx="665076" cy="665076"/>
          </a:xfrm>
        </p:spPr>
        <p:txBody>
          <a:bodyPr anchor="ctr" anchorCtr="0">
            <a:normAutofit/>
          </a:bodyPr>
          <a:lstStyle>
            <a:lvl1pPr marL="0" indent="0" algn="ctr">
              <a:buNone/>
              <a:defRPr/>
            </a:lvl1pPr>
          </a:lstStyle>
          <a:p>
            <a:r>
              <a:rPr lang="nl-BE" dirty="0"/>
              <a:t>Icoon</a:t>
            </a:r>
          </a:p>
        </p:txBody>
      </p:sp>
      <p:sp>
        <p:nvSpPr>
          <p:cNvPr id="24" name="Tijdelijke aanduiding voor afbeelding 6">
            <a:extLst>
              <a:ext uri="{FF2B5EF4-FFF2-40B4-BE49-F238E27FC236}">
                <a16:creationId xmlns:a16="http://schemas.microsoft.com/office/drawing/2014/main" id="{05ED946C-1AF5-43C6-B63A-A7288AC21B75}"/>
              </a:ext>
            </a:extLst>
          </p:cNvPr>
          <p:cNvSpPr>
            <a:spLocks noGrp="1" noChangeAspect="1"/>
          </p:cNvSpPr>
          <p:nvPr>
            <p:ph type="pic" sz="quarter" idx="18" hasCustomPrompt="1"/>
          </p:nvPr>
        </p:nvSpPr>
        <p:spPr>
          <a:xfrm>
            <a:off x="758461" y="3983122"/>
            <a:ext cx="665076" cy="665076"/>
          </a:xfrm>
        </p:spPr>
        <p:txBody>
          <a:bodyPr anchor="ctr" anchorCtr="0">
            <a:normAutofit/>
          </a:bodyPr>
          <a:lstStyle>
            <a:lvl1pPr marL="0" indent="0" algn="ctr">
              <a:buNone/>
              <a:defRPr/>
            </a:lvl1pPr>
          </a:lstStyle>
          <a:p>
            <a:r>
              <a:rPr lang="nl-BE" dirty="0"/>
              <a:t>Icoon</a:t>
            </a:r>
          </a:p>
        </p:txBody>
      </p:sp>
      <p:sp>
        <p:nvSpPr>
          <p:cNvPr id="25" name="Tijdelijke aanduiding voor afbeelding 6">
            <a:extLst>
              <a:ext uri="{FF2B5EF4-FFF2-40B4-BE49-F238E27FC236}">
                <a16:creationId xmlns:a16="http://schemas.microsoft.com/office/drawing/2014/main" id="{87AD2394-4547-403D-A25F-42A28CC73263}"/>
              </a:ext>
            </a:extLst>
          </p:cNvPr>
          <p:cNvSpPr>
            <a:spLocks noGrp="1" noChangeAspect="1"/>
          </p:cNvSpPr>
          <p:nvPr>
            <p:ph type="pic" sz="quarter" idx="20" hasCustomPrompt="1"/>
          </p:nvPr>
        </p:nvSpPr>
        <p:spPr>
          <a:xfrm>
            <a:off x="758461" y="5078776"/>
            <a:ext cx="665076" cy="665076"/>
          </a:xfrm>
        </p:spPr>
        <p:txBody>
          <a:bodyPr anchor="ctr" anchorCtr="0">
            <a:normAutofit/>
          </a:bodyPr>
          <a:lstStyle>
            <a:lvl1pPr marL="0" indent="0" algn="ctr">
              <a:buNone/>
              <a:defRPr/>
            </a:lvl1pPr>
          </a:lstStyle>
          <a:p>
            <a:r>
              <a:rPr lang="nl-BE" dirty="0"/>
              <a:t>Icoon</a:t>
            </a:r>
          </a:p>
        </p:txBody>
      </p:sp>
      <p:sp>
        <p:nvSpPr>
          <p:cNvPr id="7" name="Tijdelijke aanduiding voor voettekst 6">
            <a:extLst>
              <a:ext uri="{FF2B5EF4-FFF2-40B4-BE49-F238E27FC236}">
                <a16:creationId xmlns:a16="http://schemas.microsoft.com/office/drawing/2014/main" id="{3B968D78-D67D-4BD1-B477-22AE90066FE4}"/>
              </a:ext>
            </a:extLst>
          </p:cNvPr>
          <p:cNvSpPr>
            <a:spLocks noGrp="1"/>
          </p:cNvSpPr>
          <p:nvPr>
            <p:ph type="ftr" sz="quarter" idx="22"/>
          </p:nvPr>
        </p:nvSpPr>
        <p:spPr/>
        <p:txBody>
          <a:bodyPr/>
          <a:lstStyle/>
          <a:p>
            <a:endParaRPr lang="nl-BE" dirty="0"/>
          </a:p>
        </p:txBody>
      </p:sp>
      <p:sp>
        <p:nvSpPr>
          <p:cNvPr id="12" name="Tijdelijke aanduiding voor dianummer 11">
            <a:extLst>
              <a:ext uri="{FF2B5EF4-FFF2-40B4-BE49-F238E27FC236}">
                <a16:creationId xmlns:a16="http://schemas.microsoft.com/office/drawing/2014/main" id="{D2639257-E47E-4669-A512-B8D399D7DA73}"/>
              </a:ext>
            </a:extLst>
          </p:cNvPr>
          <p:cNvSpPr>
            <a:spLocks noGrp="1"/>
          </p:cNvSpPr>
          <p:nvPr>
            <p:ph type="sldNum" sz="quarter" idx="23"/>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183696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el, subtitel en afbeelding">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792000" y="0"/>
            <a:ext cx="5400000" cy="6858000"/>
          </a:xfrm>
          <a:solidFill>
            <a:schemeClr val="bg1">
              <a:lumMod val="95000"/>
            </a:schemeClr>
          </a:solidFill>
        </p:spPr>
        <p:txBody>
          <a:bodyPr anchor="ctr"/>
          <a:lstStyle>
            <a:lvl1pPr marL="0" indent="0" algn="ctr">
              <a:buNone/>
              <a:defRPr baseline="-25000"/>
            </a:lvl1pPr>
          </a:lstStyle>
          <a:p>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3" name="Tijdelijke aanduiding voor inhoud 2">
            <a:extLst>
              <a:ext uri="{FF2B5EF4-FFF2-40B4-BE49-F238E27FC236}">
                <a16:creationId xmlns:a16="http://schemas.microsoft.com/office/drawing/2014/main" id="{7DA0BE95-F6BE-4AD6-B90E-C58BD1A5AFCF}"/>
              </a:ext>
            </a:extLst>
          </p:cNvPr>
          <p:cNvSpPr>
            <a:spLocks noGrp="1"/>
          </p:cNvSpPr>
          <p:nvPr>
            <p:ph idx="1" hasCustomPrompt="1"/>
          </p:nvPr>
        </p:nvSpPr>
        <p:spPr>
          <a:xfrm>
            <a:off x="992771" y="1672659"/>
            <a:ext cx="5443907"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5" name="Tijdelijke aanduiding voor inhoud 2">
            <a:extLst>
              <a:ext uri="{FF2B5EF4-FFF2-40B4-BE49-F238E27FC236}">
                <a16:creationId xmlns:a16="http://schemas.microsoft.com/office/drawing/2014/main" id="{861D1315-83FE-447B-897E-1C8EE73D3F7F}"/>
              </a:ext>
            </a:extLst>
          </p:cNvPr>
          <p:cNvSpPr>
            <a:spLocks noGrp="1"/>
          </p:cNvSpPr>
          <p:nvPr>
            <p:ph idx="17" hasCustomPrompt="1"/>
          </p:nvPr>
        </p:nvSpPr>
        <p:spPr>
          <a:xfrm>
            <a:off x="992771" y="2781569"/>
            <a:ext cx="5443907"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7" name="Tijdelijke aanduiding voor inhoud 2">
            <a:extLst>
              <a:ext uri="{FF2B5EF4-FFF2-40B4-BE49-F238E27FC236}">
                <a16:creationId xmlns:a16="http://schemas.microsoft.com/office/drawing/2014/main" id="{60699044-4409-4507-BB76-30AD4C798D66}"/>
              </a:ext>
            </a:extLst>
          </p:cNvPr>
          <p:cNvSpPr>
            <a:spLocks noGrp="1"/>
          </p:cNvSpPr>
          <p:nvPr>
            <p:ph idx="19" hasCustomPrompt="1"/>
          </p:nvPr>
        </p:nvSpPr>
        <p:spPr>
          <a:xfrm>
            <a:off x="992771" y="3890478"/>
            <a:ext cx="5443907"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9" name="Tijdelijke aanduiding voor inhoud 2">
            <a:extLst>
              <a:ext uri="{FF2B5EF4-FFF2-40B4-BE49-F238E27FC236}">
                <a16:creationId xmlns:a16="http://schemas.microsoft.com/office/drawing/2014/main" id="{ACA286C7-4C44-4CD2-8DDD-7AEF72CC43AB}"/>
              </a:ext>
            </a:extLst>
          </p:cNvPr>
          <p:cNvSpPr>
            <a:spLocks noGrp="1"/>
          </p:cNvSpPr>
          <p:nvPr>
            <p:ph idx="21" hasCustomPrompt="1"/>
          </p:nvPr>
        </p:nvSpPr>
        <p:spPr>
          <a:xfrm>
            <a:off x="992771" y="4986132"/>
            <a:ext cx="5443907"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20" name="Vrije vorm: vorm 19">
            <a:extLst>
              <a:ext uri="{FF2B5EF4-FFF2-40B4-BE49-F238E27FC236}">
                <a16:creationId xmlns:a16="http://schemas.microsoft.com/office/drawing/2014/main" id="{4F380378-F1E3-475A-9C01-EAB39A4E3213}"/>
              </a:ext>
            </a:extLst>
          </p:cNvPr>
          <p:cNvSpPr/>
          <p:nvPr userDrawn="1"/>
        </p:nvSpPr>
        <p:spPr>
          <a:xfrm rot="16200000">
            <a:off x="712334" y="2012077"/>
            <a:ext cx="91760" cy="18478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2"/>
          </a:solidFill>
          <a:ln>
            <a:noFill/>
          </a:ln>
        </p:spPr>
        <p:txBody>
          <a:bodyPr wrap="square" lIns="0" tIns="0" rIns="0" bIns="0" rtlCol="0" anchor="ctr">
            <a:noAutofit/>
          </a:bodyPr>
          <a:lstStyle/>
          <a:p>
            <a:pPr algn="l"/>
            <a:endParaRPr lang="nl-BE" sz="1600" b="1" dirty="0" err="1">
              <a:latin typeface="+mj-lt"/>
            </a:endParaRPr>
          </a:p>
        </p:txBody>
      </p:sp>
      <p:sp>
        <p:nvSpPr>
          <p:cNvPr id="21" name="Rechthoek 20">
            <a:extLst>
              <a:ext uri="{FF2B5EF4-FFF2-40B4-BE49-F238E27FC236}">
                <a16:creationId xmlns:a16="http://schemas.microsoft.com/office/drawing/2014/main" id="{241B37DB-5038-406E-BCB1-A61541F11610}"/>
              </a:ext>
            </a:extLst>
          </p:cNvPr>
          <p:cNvSpPr/>
          <p:nvPr userDrawn="1"/>
        </p:nvSpPr>
        <p:spPr>
          <a:xfrm rot="16200000">
            <a:off x="665428" y="3120982"/>
            <a:ext cx="185570" cy="184794"/>
          </a:xfrm>
          <a:prstGeom prst="rect">
            <a:avLst/>
          </a:prstGeom>
          <a:solidFill>
            <a:schemeClr val="accent3"/>
          </a:solidFill>
          <a:ln>
            <a:noFill/>
          </a:ln>
        </p:spPr>
        <p:txBody>
          <a:bodyPr wrap="square" lIns="0" tIns="0" rIns="0" bIns="0" rtlCol="0" anchor="ctr">
            <a:noAutofit/>
          </a:bodyPr>
          <a:lstStyle/>
          <a:p>
            <a:pPr algn="l"/>
            <a:endParaRPr lang="nl-BE" sz="1600" b="1" dirty="0" err="1">
              <a:latin typeface="+mj-lt"/>
            </a:endParaRPr>
          </a:p>
        </p:txBody>
      </p:sp>
      <p:sp>
        <p:nvSpPr>
          <p:cNvPr id="22" name="Rechthoekige driehoek 21">
            <a:extLst>
              <a:ext uri="{FF2B5EF4-FFF2-40B4-BE49-F238E27FC236}">
                <a16:creationId xmlns:a16="http://schemas.microsoft.com/office/drawing/2014/main" id="{303768BE-171B-4A2B-95B1-6711C0C3E569}"/>
              </a:ext>
            </a:extLst>
          </p:cNvPr>
          <p:cNvSpPr/>
          <p:nvPr userDrawn="1"/>
        </p:nvSpPr>
        <p:spPr>
          <a:xfrm rot="10800000">
            <a:off x="665428" y="4229892"/>
            <a:ext cx="185570" cy="184794"/>
          </a:xfrm>
          <a:prstGeom prst="rtTriangle">
            <a:avLst/>
          </a:prstGeom>
          <a:solidFill>
            <a:schemeClr val="accent1"/>
          </a:solidFill>
          <a:ln>
            <a:noFill/>
          </a:ln>
        </p:spPr>
        <p:txBody>
          <a:bodyPr wrap="square" lIns="0" tIns="0" rIns="0" bIns="0" rtlCol="0" anchor="ctr">
            <a:noAutofit/>
          </a:bodyPr>
          <a:lstStyle/>
          <a:p>
            <a:pPr algn="l"/>
            <a:endParaRPr lang="nl-BE" sz="1600" b="1" dirty="0" err="1">
              <a:latin typeface="+mj-lt"/>
            </a:endParaRPr>
          </a:p>
        </p:txBody>
      </p:sp>
      <p:sp>
        <p:nvSpPr>
          <p:cNvPr id="26" name="Vrije vorm: vorm 25">
            <a:extLst>
              <a:ext uri="{FF2B5EF4-FFF2-40B4-BE49-F238E27FC236}">
                <a16:creationId xmlns:a16="http://schemas.microsoft.com/office/drawing/2014/main" id="{DF5B68D1-43AB-4033-A68E-0DBAC8F12C34}"/>
              </a:ext>
            </a:extLst>
          </p:cNvPr>
          <p:cNvSpPr/>
          <p:nvPr userDrawn="1"/>
        </p:nvSpPr>
        <p:spPr>
          <a:xfrm rot="5400000">
            <a:off x="665431" y="5325550"/>
            <a:ext cx="185566" cy="184790"/>
          </a:xfrm>
          <a:custGeom>
            <a:avLst/>
            <a:gdLst>
              <a:gd name="connsiteX0" fmla="*/ 0 w 321670"/>
              <a:gd name="connsiteY0" fmla="*/ 108252 h 320325"/>
              <a:gd name="connsiteX1" fmla="*/ 0 w 321670"/>
              <a:gd name="connsiteY1" fmla="*/ 0 h 320325"/>
              <a:gd name="connsiteX2" fmla="*/ 321670 w 321670"/>
              <a:gd name="connsiteY2" fmla="*/ 0 h 320325"/>
              <a:gd name="connsiteX3" fmla="*/ 321670 w 321670"/>
              <a:gd name="connsiteY3" fmla="*/ 108252 h 320325"/>
              <a:gd name="connsiteX4" fmla="*/ 321669 w 321670"/>
              <a:gd name="connsiteY4" fmla="*/ 108252 h 320325"/>
              <a:gd name="connsiteX5" fmla="*/ 321669 w 321670"/>
              <a:gd name="connsiteY5" fmla="*/ 212073 h 320325"/>
              <a:gd name="connsiteX6" fmla="*/ 321668 w 321670"/>
              <a:gd name="connsiteY6" fmla="*/ 212073 h 320325"/>
              <a:gd name="connsiteX7" fmla="*/ 321668 w 321670"/>
              <a:gd name="connsiteY7" fmla="*/ 320325 h 320325"/>
              <a:gd name="connsiteX8" fmla="*/ 198068 w 321670"/>
              <a:gd name="connsiteY8" fmla="*/ 320325 h 320325"/>
              <a:gd name="connsiteX9" fmla="*/ 198068 w 321670"/>
              <a:gd name="connsiteY9" fmla="*/ 212073 h 320325"/>
              <a:gd name="connsiteX10" fmla="*/ 104397 w 321670"/>
              <a:gd name="connsiteY10" fmla="*/ 212073 h 320325"/>
              <a:gd name="connsiteX11" fmla="*/ 104397 w 321670"/>
              <a:gd name="connsiteY11" fmla="*/ 108252 h 32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1670" h="320325">
                <a:moveTo>
                  <a:pt x="0" y="108252"/>
                </a:moveTo>
                <a:lnTo>
                  <a:pt x="0" y="0"/>
                </a:lnTo>
                <a:lnTo>
                  <a:pt x="321670" y="0"/>
                </a:lnTo>
                <a:lnTo>
                  <a:pt x="321670" y="108252"/>
                </a:lnTo>
                <a:lnTo>
                  <a:pt x="321669" y="108252"/>
                </a:lnTo>
                <a:lnTo>
                  <a:pt x="321669" y="212073"/>
                </a:lnTo>
                <a:lnTo>
                  <a:pt x="321668" y="212073"/>
                </a:lnTo>
                <a:lnTo>
                  <a:pt x="321668" y="320325"/>
                </a:lnTo>
                <a:lnTo>
                  <a:pt x="198068" y="320325"/>
                </a:lnTo>
                <a:lnTo>
                  <a:pt x="198068" y="212073"/>
                </a:lnTo>
                <a:lnTo>
                  <a:pt x="104397" y="212073"/>
                </a:lnTo>
                <a:lnTo>
                  <a:pt x="104397" y="108252"/>
                </a:lnTo>
                <a:close/>
              </a:path>
            </a:pathLst>
          </a:custGeom>
          <a:solidFill>
            <a:schemeClr val="accent4"/>
          </a:solidFill>
          <a:ln>
            <a:noFill/>
          </a:ln>
        </p:spPr>
        <p:txBody>
          <a:bodyPr wrap="square" lIns="0" tIns="0" rIns="0" bIns="0" rtlCol="0" anchor="ctr">
            <a:noAutofit/>
          </a:bodyPr>
          <a:lstStyle/>
          <a:p>
            <a:pPr algn="l"/>
            <a:endParaRPr lang="nl-BE" sz="1600" b="1" dirty="0" err="1">
              <a:latin typeface="+mj-lt"/>
            </a:endParaRPr>
          </a:p>
        </p:txBody>
      </p:sp>
      <p:sp>
        <p:nvSpPr>
          <p:cNvPr id="18" name="Vrije vorm: vorm 17">
            <a:extLst>
              <a:ext uri="{FF2B5EF4-FFF2-40B4-BE49-F238E27FC236}">
                <a16:creationId xmlns:a16="http://schemas.microsoft.com/office/drawing/2014/main" id="{8D02E47B-DD50-4A18-9238-23D233A2C370}"/>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tx1"/>
          </a:solidFill>
          <a:ln>
            <a:noFill/>
          </a:ln>
        </p:spPr>
        <p:txBody>
          <a:bodyPr wrap="square" lIns="0" tIns="0" rIns="0" bIns="0" rtlCol="0" anchor="ctr">
            <a:noAutofit/>
          </a:bodyPr>
          <a:lstStyle/>
          <a:p>
            <a:pPr algn="l"/>
            <a:endParaRPr lang="nl-BE" sz="1600" b="1" dirty="0" err="1">
              <a:latin typeface="+mj-lt"/>
            </a:endParaRPr>
          </a:p>
        </p:txBody>
      </p:sp>
      <p:sp>
        <p:nvSpPr>
          <p:cNvPr id="11" name="Tijdelijke aanduiding voor voettekst 10">
            <a:extLst>
              <a:ext uri="{FF2B5EF4-FFF2-40B4-BE49-F238E27FC236}">
                <a16:creationId xmlns:a16="http://schemas.microsoft.com/office/drawing/2014/main" id="{418A6AEE-920C-424A-BE72-03C28461D5FB}"/>
              </a:ext>
            </a:extLst>
          </p:cNvPr>
          <p:cNvSpPr>
            <a:spLocks noGrp="1"/>
          </p:cNvSpPr>
          <p:nvPr>
            <p:ph type="ftr" sz="quarter" idx="22"/>
          </p:nvPr>
        </p:nvSpPr>
        <p:spPr/>
        <p:txBody>
          <a:bodyPr/>
          <a:lstStyle/>
          <a:p>
            <a:endParaRPr lang="nl-BE" dirty="0"/>
          </a:p>
        </p:txBody>
      </p:sp>
      <p:sp>
        <p:nvSpPr>
          <p:cNvPr id="12" name="Tijdelijke aanduiding voor dianummer 11">
            <a:extLst>
              <a:ext uri="{FF2B5EF4-FFF2-40B4-BE49-F238E27FC236}">
                <a16:creationId xmlns:a16="http://schemas.microsoft.com/office/drawing/2014/main" id="{D0CB7B7F-64A5-499B-A159-D6871A9C2AB6}"/>
              </a:ext>
            </a:extLst>
          </p:cNvPr>
          <p:cNvSpPr>
            <a:spLocks noGrp="1"/>
          </p:cNvSpPr>
          <p:nvPr>
            <p:ph type="sldNum" sz="quarter" idx="23"/>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88542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el en object en beeld rond">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406410" y="846000"/>
            <a:ext cx="5400000" cy="5400000"/>
          </a:xfrm>
          <a:prstGeom prst="ellipse">
            <a:avLst/>
          </a:prstGeom>
          <a:solidFill>
            <a:schemeClr val="bg1">
              <a:lumMod val="95000"/>
            </a:schemeClr>
          </a:solidFill>
        </p:spPr>
        <p:txBody>
          <a:bodyPr anchor="ctr"/>
          <a:lstStyle>
            <a:lvl1pPr marL="0" indent="0" algn="ctr">
              <a:buNone/>
              <a:defRPr baseline="-25000"/>
            </a:lvl1pPr>
          </a:lstStyle>
          <a:p>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1" name="Tijdelijke aanduiding voor tekst 10">
            <a:extLst>
              <a:ext uri="{FF2B5EF4-FFF2-40B4-BE49-F238E27FC236}">
                <a16:creationId xmlns:a16="http://schemas.microsoft.com/office/drawing/2014/main" id="{94D40FD2-C162-407D-9C9A-A04CA78208AA}"/>
              </a:ext>
            </a:extLst>
          </p:cNvPr>
          <p:cNvSpPr>
            <a:spLocks noGrp="1"/>
          </p:cNvSpPr>
          <p:nvPr>
            <p:ph type="body" sz="quarter" idx="15"/>
          </p:nvPr>
        </p:nvSpPr>
        <p:spPr>
          <a:xfrm>
            <a:off x="658813" y="1762125"/>
            <a:ext cx="5437187" cy="3998913"/>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0" name="Vrije vorm: vorm 9">
            <a:extLst>
              <a:ext uri="{FF2B5EF4-FFF2-40B4-BE49-F238E27FC236}">
                <a16:creationId xmlns:a16="http://schemas.microsoft.com/office/drawing/2014/main" id="{EC303AB7-34B6-41D2-BBA3-0005FFBD618A}"/>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tx1"/>
          </a:solidFill>
          <a:ln>
            <a:noFill/>
          </a:ln>
        </p:spPr>
        <p:txBody>
          <a:bodyPr wrap="square" lIns="0" tIns="0" rIns="0" bIns="0" rtlCol="0" anchor="ctr">
            <a:noAutofit/>
          </a:bodyPr>
          <a:lstStyle/>
          <a:p>
            <a:pPr algn="l"/>
            <a:endParaRPr lang="nl-BE" sz="1600" b="1" dirty="0" err="1">
              <a:latin typeface="+mj-lt"/>
            </a:endParaRPr>
          </a:p>
        </p:txBody>
      </p:sp>
      <p:sp>
        <p:nvSpPr>
          <p:cNvPr id="13" name="Tijdelijke aanduiding voor voettekst 12">
            <a:extLst>
              <a:ext uri="{FF2B5EF4-FFF2-40B4-BE49-F238E27FC236}">
                <a16:creationId xmlns:a16="http://schemas.microsoft.com/office/drawing/2014/main" id="{F4F64E06-117D-4959-B781-9D76675AD63E}"/>
              </a:ext>
            </a:extLst>
          </p:cNvPr>
          <p:cNvSpPr>
            <a:spLocks noGrp="1"/>
          </p:cNvSpPr>
          <p:nvPr>
            <p:ph type="ftr" sz="quarter" idx="16"/>
          </p:nvPr>
        </p:nvSpPr>
        <p:spPr/>
        <p:txBody>
          <a:bodyPr/>
          <a:lstStyle/>
          <a:p>
            <a:endParaRPr lang="nl-BE" dirty="0"/>
          </a:p>
        </p:txBody>
      </p:sp>
      <p:sp>
        <p:nvSpPr>
          <p:cNvPr id="14" name="Tijdelijke aanduiding voor dianummer 13">
            <a:extLst>
              <a:ext uri="{FF2B5EF4-FFF2-40B4-BE49-F238E27FC236}">
                <a16:creationId xmlns:a16="http://schemas.microsoft.com/office/drawing/2014/main" id="{61DC8930-163A-4A7E-927D-6905B18922F2}"/>
              </a:ext>
            </a:extLst>
          </p:cNvPr>
          <p:cNvSpPr>
            <a:spLocks noGrp="1"/>
          </p:cNvSpPr>
          <p:nvPr>
            <p:ph type="sldNum" sz="quarter" idx="17"/>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141950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object of bullets">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9" name="Tijdelijke aanduiding voor tekst 2">
            <a:extLst>
              <a:ext uri="{FF2B5EF4-FFF2-40B4-BE49-F238E27FC236}">
                <a16:creationId xmlns:a16="http://schemas.microsoft.com/office/drawing/2014/main" id="{8BE94EAB-431F-4408-87BD-3F9BE09FA5EE}"/>
              </a:ext>
            </a:extLst>
          </p:cNvPr>
          <p:cNvSpPr>
            <a:spLocks noGrp="1"/>
          </p:cNvSpPr>
          <p:nvPr>
            <p:ph idx="1"/>
          </p:nvPr>
        </p:nvSpPr>
        <p:spPr>
          <a:xfrm>
            <a:off x="658813" y="1955438"/>
            <a:ext cx="10874375" cy="3648921"/>
          </a:xfrm>
          <a:prstGeom prst="rect">
            <a:avLst/>
          </a:prstGeom>
        </p:spPr>
        <p:txBody>
          <a:bodyPr vert="horz" lIns="0" tIns="0" rIns="0" bIns="0" rtlCol="0" anchor="t" anchorCtr="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1" name="Vrije vorm: vorm 10">
            <a:extLst>
              <a:ext uri="{FF2B5EF4-FFF2-40B4-BE49-F238E27FC236}">
                <a16:creationId xmlns:a16="http://schemas.microsoft.com/office/drawing/2014/main" id="{637B92CC-1A0C-47C3-A168-E2CEDDEB924E}"/>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3"/>
          </a:solidFill>
          <a:ln>
            <a:noFill/>
          </a:ln>
        </p:spPr>
        <p:txBody>
          <a:bodyPr wrap="square" lIns="0" tIns="0" rIns="0" bIns="0" rtlCol="0" anchor="ctr">
            <a:noAutofit/>
          </a:bodyPr>
          <a:lstStyle/>
          <a:p>
            <a:pPr algn="l"/>
            <a:endParaRPr lang="nl-BE" sz="1600" b="1" dirty="0" err="1">
              <a:latin typeface="+mj-lt"/>
            </a:endParaRPr>
          </a:p>
        </p:txBody>
      </p:sp>
      <p:sp>
        <p:nvSpPr>
          <p:cNvPr id="3" name="Tijdelijke aanduiding voor voettekst 2">
            <a:extLst>
              <a:ext uri="{FF2B5EF4-FFF2-40B4-BE49-F238E27FC236}">
                <a16:creationId xmlns:a16="http://schemas.microsoft.com/office/drawing/2014/main" id="{F57B0AF8-A98B-48D3-867E-5DD995C409E0}"/>
              </a:ext>
            </a:extLst>
          </p:cNvPr>
          <p:cNvSpPr>
            <a:spLocks noGrp="1"/>
          </p:cNvSpPr>
          <p:nvPr>
            <p:ph type="ftr" sz="quarter" idx="14"/>
          </p:nvPr>
        </p:nvSpPr>
        <p:spPr/>
        <p:txBody>
          <a:bodyPr/>
          <a:lstStyle/>
          <a:p>
            <a:endParaRPr lang="nl-BE" dirty="0"/>
          </a:p>
        </p:txBody>
      </p:sp>
      <p:sp>
        <p:nvSpPr>
          <p:cNvPr id="7" name="Tijdelijke aanduiding voor dianummer 6">
            <a:extLst>
              <a:ext uri="{FF2B5EF4-FFF2-40B4-BE49-F238E27FC236}">
                <a16:creationId xmlns:a16="http://schemas.microsoft.com/office/drawing/2014/main" id="{92037879-188D-4406-8069-3DFBC70FA5FE}"/>
              </a:ext>
            </a:extLst>
          </p:cNvPr>
          <p:cNvSpPr>
            <a:spLocks noGrp="1"/>
          </p:cNvSpPr>
          <p:nvPr>
            <p:ph type="sldNum" sz="quarter" idx="15"/>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34690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el en subtitel en beeld rond">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406410" y="846000"/>
            <a:ext cx="5400000" cy="5400000"/>
          </a:xfrm>
          <a:prstGeom prst="ellipse">
            <a:avLst/>
          </a:prstGeom>
          <a:solidFill>
            <a:schemeClr val="bg1">
              <a:lumMod val="95000"/>
            </a:schemeClr>
          </a:solidFill>
        </p:spPr>
        <p:txBody>
          <a:bodyPr anchor="ctr"/>
          <a:lstStyle>
            <a:lvl1pPr marL="0" indent="0" algn="ctr">
              <a:buNone/>
              <a:defRPr baseline="-25000"/>
            </a:lvl1pPr>
          </a:lstStyle>
          <a:p>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0" name="Tijdelijke aanduiding voor inhoud 2">
            <a:extLst>
              <a:ext uri="{FF2B5EF4-FFF2-40B4-BE49-F238E27FC236}">
                <a16:creationId xmlns:a16="http://schemas.microsoft.com/office/drawing/2014/main" id="{10EE6AD9-5AB1-4652-A0F3-7BC5E87C5491}"/>
              </a:ext>
            </a:extLst>
          </p:cNvPr>
          <p:cNvSpPr>
            <a:spLocks noGrp="1"/>
          </p:cNvSpPr>
          <p:nvPr>
            <p:ph idx="1" hasCustomPrompt="1"/>
          </p:nvPr>
        </p:nvSpPr>
        <p:spPr>
          <a:xfrm>
            <a:off x="992771" y="1672659"/>
            <a:ext cx="5103229"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3" name="Tijdelijke aanduiding voor inhoud 2">
            <a:extLst>
              <a:ext uri="{FF2B5EF4-FFF2-40B4-BE49-F238E27FC236}">
                <a16:creationId xmlns:a16="http://schemas.microsoft.com/office/drawing/2014/main" id="{4371F4F7-5106-4340-8A60-86266AAE7C72}"/>
              </a:ext>
            </a:extLst>
          </p:cNvPr>
          <p:cNvSpPr>
            <a:spLocks noGrp="1"/>
          </p:cNvSpPr>
          <p:nvPr>
            <p:ph idx="17" hasCustomPrompt="1"/>
          </p:nvPr>
        </p:nvSpPr>
        <p:spPr>
          <a:xfrm>
            <a:off x="992771" y="2781569"/>
            <a:ext cx="5103229"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4" name="Tijdelijke aanduiding voor inhoud 2">
            <a:extLst>
              <a:ext uri="{FF2B5EF4-FFF2-40B4-BE49-F238E27FC236}">
                <a16:creationId xmlns:a16="http://schemas.microsoft.com/office/drawing/2014/main" id="{F4DE5972-7D46-4749-9EDC-2FB0DB0A5F89}"/>
              </a:ext>
            </a:extLst>
          </p:cNvPr>
          <p:cNvSpPr>
            <a:spLocks noGrp="1"/>
          </p:cNvSpPr>
          <p:nvPr>
            <p:ph idx="19" hasCustomPrompt="1"/>
          </p:nvPr>
        </p:nvSpPr>
        <p:spPr>
          <a:xfrm>
            <a:off x="992771" y="3890478"/>
            <a:ext cx="5103229"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5" name="Tijdelijke aanduiding voor inhoud 2">
            <a:extLst>
              <a:ext uri="{FF2B5EF4-FFF2-40B4-BE49-F238E27FC236}">
                <a16:creationId xmlns:a16="http://schemas.microsoft.com/office/drawing/2014/main" id="{F45F4614-43BB-4983-8695-97108310198B}"/>
              </a:ext>
            </a:extLst>
          </p:cNvPr>
          <p:cNvSpPr>
            <a:spLocks noGrp="1"/>
          </p:cNvSpPr>
          <p:nvPr>
            <p:ph idx="21" hasCustomPrompt="1"/>
          </p:nvPr>
        </p:nvSpPr>
        <p:spPr>
          <a:xfrm>
            <a:off x="992771" y="4986132"/>
            <a:ext cx="5103229"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6" name="Vrije vorm: vorm 15">
            <a:extLst>
              <a:ext uri="{FF2B5EF4-FFF2-40B4-BE49-F238E27FC236}">
                <a16:creationId xmlns:a16="http://schemas.microsoft.com/office/drawing/2014/main" id="{2FB70499-B703-4A94-86CD-A0760285B955}"/>
              </a:ext>
            </a:extLst>
          </p:cNvPr>
          <p:cNvSpPr/>
          <p:nvPr userDrawn="1"/>
        </p:nvSpPr>
        <p:spPr>
          <a:xfrm rot="16200000">
            <a:off x="712334" y="2012077"/>
            <a:ext cx="91760" cy="18478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2"/>
          </a:solidFill>
          <a:ln>
            <a:noFill/>
          </a:ln>
        </p:spPr>
        <p:txBody>
          <a:bodyPr wrap="square" lIns="0" tIns="0" rIns="0" bIns="0" rtlCol="0" anchor="ctr">
            <a:noAutofit/>
          </a:bodyPr>
          <a:lstStyle/>
          <a:p>
            <a:pPr algn="l"/>
            <a:endParaRPr lang="nl-BE" sz="1600" b="1" dirty="0" err="1">
              <a:latin typeface="+mj-lt"/>
            </a:endParaRPr>
          </a:p>
        </p:txBody>
      </p:sp>
      <p:sp>
        <p:nvSpPr>
          <p:cNvPr id="17" name="Rechthoek 16">
            <a:extLst>
              <a:ext uri="{FF2B5EF4-FFF2-40B4-BE49-F238E27FC236}">
                <a16:creationId xmlns:a16="http://schemas.microsoft.com/office/drawing/2014/main" id="{12924C5D-936F-4C2C-972A-610B7DC4A699}"/>
              </a:ext>
            </a:extLst>
          </p:cNvPr>
          <p:cNvSpPr/>
          <p:nvPr userDrawn="1"/>
        </p:nvSpPr>
        <p:spPr>
          <a:xfrm rot="16200000">
            <a:off x="665428" y="3120982"/>
            <a:ext cx="185570" cy="184794"/>
          </a:xfrm>
          <a:prstGeom prst="rect">
            <a:avLst/>
          </a:prstGeom>
          <a:solidFill>
            <a:schemeClr val="accent3"/>
          </a:solidFill>
          <a:ln>
            <a:noFill/>
          </a:ln>
        </p:spPr>
        <p:txBody>
          <a:bodyPr wrap="square" lIns="0" tIns="0" rIns="0" bIns="0" rtlCol="0" anchor="ctr">
            <a:noAutofit/>
          </a:bodyPr>
          <a:lstStyle/>
          <a:p>
            <a:pPr algn="l"/>
            <a:endParaRPr lang="nl-BE" sz="1600" b="1" dirty="0" err="1">
              <a:latin typeface="+mj-lt"/>
            </a:endParaRPr>
          </a:p>
        </p:txBody>
      </p:sp>
      <p:sp>
        <p:nvSpPr>
          <p:cNvPr id="18" name="Rechthoekige driehoek 17">
            <a:extLst>
              <a:ext uri="{FF2B5EF4-FFF2-40B4-BE49-F238E27FC236}">
                <a16:creationId xmlns:a16="http://schemas.microsoft.com/office/drawing/2014/main" id="{5C5C3D00-32F4-4B4A-9710-ED53360CA01C}"/>
              </a:ext>
            </a:extLst>
          </p:cNvPr>
          <p:cNvSpPr/>
          <p:nvPr userDrawn="1"/>
        </p:nvSpPr>
        <p:spPr>
          <a:xfrm rot="10800000">
            <a:off x="665428" y="4229892"/>
            <a:ext cx="185570" cy="184794"/>
          </a:xfrm>
          <a:prstGeom prst="rtTriangle">
            <a:avLst/>
          </a:prstGeom>
          <a:solidFill>
            <a:schemeClr val="accent1"/>
          </a:solidFill>
          <a:ln>
            <a:noFill/>
          </a:ln>
        </p:spPr>
        <p:txBody>
          <a:bodyPr wrap="square" lIns="0" tIns="0" rIns="0" bIns="0" rtlCol="0" anchor="ctr">
            <a:noAutofit/>
          </a:bodyPr>
          <a:lstStyle/>
          <a:p>
            <a:pPr algn="l"/>
            <a:endParaRPr lang="nl-BE" sz="1600" b="1" dirty="0" err="1">
              <a:latin typeface="+mj-lt"/>
            </a:endParaRPr>
          </a:p>
        </p:txBody>
      </p:sp>
      <p:sp>
        <p:nvSpPr>
          <p:cNvPr id="19" name="Vrije vorm: vorm 18">
            <a:extLst>
              <a:ext uri="{FF2B5EF4-FFF2-40B4-BE49-F238E27FC236}">
                <a16:creationId xmlns:a16="http://schemas.microsoft.com/office/drawing/2014/main" id="{39EA9522-5A4D-41CE-B192-FC6E7719FE5B}"/>
              </a:ext>
            </a:extLst>
          </p:cNvPr>
          <p:cNvSpPr/>
          <p:nvPr userDrawn="1"/>
        </p:nvSpPr>
        <p:spPr>
          <a:xfrm rot="5400000">
            <a:off x="665431" y="5325550"/>
            <a:ext cx="185566" cy="184790"/>
          </a:xfrm>
          <a:custGeom>
            <a:avLst/>
            <a:gdLst>
              <a:gd name="connsiteX0" fmla="*/ 0 w 321670"/>
              <a:gd name="connsiteY0" fmla="*/ 108252 h 320325"/>
              <a:gd name="connsiteX1" fmla="*/ 0 w 321670"/>
              <a:gd name="connsiteY1" fmla="*/ 0 h 320325"/>
              <a:gd name="connsiteX2" fmla="*/ 321670 w 321670"/>
              <a:gd name="connsiteY2" fmla="*/ 0 h 320325"/>
              <a:gd name="connsiteX3" fmla="*/ 321670 w 321670"/>
              <a:gd name="connsiteY3" fmla="*/ 108252 h 320325"/>
              <a:gd name="connsiteX4" fmla="*/ 321669 w 321670"/>
              <a:gd name="connsiteY4" fmla="*/ 108252 h 320325"/>
              <a:gd name="connsiteX5" fmla="*/ 321669 w 321670"/>
              <a:gd name="connsiteY5" fmla="*/ 212073 h 320325"/>
              <a:gd name="connsiteX6" fmla="*/ 321668 w 321670"/>
              <a:gd name="connsiteY6" fmla="*/ 212073 h 320325"/>
              <a:gd name="connsiteX7" fmla="*/ 321668 w 321670"/>
              <a:gd name="connsiteY7" fmla="*/ 320325 h 320325"/>
              <a:gd name="connsiteX8" fmla="*/ 198068 w 321670"/>
              <a:gd name="connsiteY8" fmla="*/ 320325 h 320325"/>
              <a:gd name="connsiteX9" fmla="*/ 198068 w 321670"/>
              <a:gd name="connsiteY9" fmla="*/ 212073 h 320325"/>
              <a:gd name="connsiteX10" fmla="*/ 104397 w 321670"/>
              <a:gd name="connsiteY10" fmla="*/ 212073 h 320325"/>
              <a:gd name="connsiteX11" fmla="*/ 104397 w 321670"/>
              <a:gd name="connsiteY11" fmla="*/ 108252 h 32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1670" h="320325">
                <a:moveTo>
                  <a:pt x="0" y="108252"/>
                </a:moveTo>
                <a:lnTo>
                  <a:pt x="0" y="0"/>
                </a:lnTo>
                <a:lnTo>
                  <a:pt x="321670" y="0"/>
                </a:lnTo>
                <a:lnTo>
                  <a:pt x="321670" y="108252"/>
                </a:lnTo>
                <a:lnTo>
                  <a:pt x="321669" y="108252"/>
                </a:lnTo>
                <a:lnTo>
                  <a:pt x="321669" y="212073"/>
                </a:lnTo>
                <a:lnTo>
                  <a:pt x="321668" y="212073"/>
                </a:lnTo>
                <a:lnTo>
                  <a:pt x="321668" y="320325"/>
                </a:lnTo>
                <a:lnTo>
                  <a:pt x="198068" y="320325"/>
                </a:lnTo>
                <a:lnTo>
                  <a:pt x="198068" y="212073"/>
                </a:lnTo>
                <a:lnTo>
                  <a:pt x="104397" y="212073"/>
                </a:lnTo>
                <a:lnTo>
                  <a:pt x="104397" y="108252"/>
                </a:lnTo>
                <a:close/>
              </a:path>
            </a:pathLst>
          </a:custGeom>
          <a:solidFill>
            <a:schemeClr val="accent4"/>
          </a:solidFill>
          <a:ln>
            <a:noFill/>
          </a:ln>
        </p:spPr>
        <p:txBody>
          <a:bodyPr wrap="square" lIns="0" tIns="0" rIns="0" bIns="0" rtlCol="0" anchor="ctr">
            <a:noAutofit/>
          </a:bodyPr>
          <a:lstStyle/>
          <a:p>
            <a:pPr algn="l"/>
            <a:endParaRPr lang="nl-BE" sz="1600" b="1" dirty="0" err="1">
              <a:latin typeface="+mj-lt"/>
            </a:endParaRPr>
          </a:p>
        </p:txBody>
      </p:sp>
      <p:sp>
        <p:nvSpPr>
          <p:cNvPr id="20" name="Vrije vorm: vorm 19">
            <a:extLst>
              <a:ext uri="{FF2B5EF4-FFF2-40B4-BE49-F238E27FC236}">
                <a16:creationId xmlns:a16="http://schemas.microsoft.com/office/drawing/2014/main" id="{399B2C86-687B-45AA-8813-B30C0B1FFAB5}"/>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tx1"/>
          </a:solidFill>
          <a:ln>
            <a:noFill/>
          </a:ln>
        </p:spPr>
        <p:txBody>
          <a:bodyPr wrap="square" lIns="0" tIns="0" rIns="0" bIns="0" rtlCol="0" anchor="ctr">
            <a:noAutofit/>
          </a:bodyPr>
          <a:lstStyle/>
          <a:p>
            <a:pPr algn="l"/>
            <a:endParaRPr lang="nl-BE" sz="1600" b="1" dirty="0" err="1">
              <a:latin typeface="+mj-lt"/>
            </a:endParaRPr>
          </a:p>
        </p:txBody>
      </p:sp>
      <p:sp>
        <p:nvSpPr>
          <p:cNvPr id="12" name="Tijdelijke aanduiding voor voettekst 11">
            <a:extLst>
              <a:ext uri="{FF2B5EF4-FFF2-40B4-BE49-F238E27FC236}">
                <a16:creationId xmlns:a16="http://schemas.microsoft.com/office/drawing/2014/main" id="{16F31372-BE57-4382-B78F-6E32FF117E64}"/>
              </a:ext>
            </a:extLst>
          </p:cNvPr>
          <p:cNvSpPr>
            <a:spLocks noGrp="1"/>
          </p:cNvSpPr>
          <p:nvPr>
            <p:ph type="ftr" sz="quarter" idx="22"/>
          </p:nvPr>
        </p:nvSpPr>
        <p:spPr/>
        <p:txBody>
          <a:bodyPr/>
          <a:lstStyle/>
          <a:p>
            <a:endParaRPr lang="nl-BE" dirty="0"/>
          </a:p>
        </p:txBody>
      </p:sp>
      <p:sp>
        <p:nvSpPr>
          <p:cNvPr id="21" name="Tijdelijke aanduiding voor dianummer 20">
            <a:extLst>
              <a:ext uri="{FF2B5EF4-FFF2-40B4-BE49-F238E27FC236}">
                <a16:creationId xmlns:a16="http://schemas.microsoft.com/office/drawing/2014/main" id="{EADAEEA1-B3D1-4C84-8253-72BAAE718874}"/>
              </a:ext>
            </a:extLst>
          </p:cNvPr>
          <p:cNvSpPr>
            <a:spLocks noGrp="1"/>
          </p:cNvSpPr>
          <p:nvPr>
            <p:ph type="sldNum" sz="quarter" idx="23"/>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29970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el en object en beeld rond_2">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362343" y="406122"/>
            <a:ext cx="7430776" cy="7430776"/>
          </a:xfrm>
          <a:prstGeom prst="ellipse">
            <a:avLst/>
          </a:prstGeom>
          <a:solidFill>
            <a:schemeClr val="bg1">
              <a:lumMod val="95000"/>
            </a:schemeClr>
          </a:solidFill>
        </p:spPr>
        <p:txBody>
          <a:bodyPr anchor="ctr"/>
          <a:lstStyle>
            <a:lvl1pPr marL="0" indent="0" algn="ctr">
              <a:buNone/>
              <a:defRPr baseline="-25000"/>
            </a:lvl1pPr>
          </a:lstStyle>
          <a:p>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1" name="Tijdelijke aanduiding voor tekst 10">
            <a:extLst>
              <a:ext uri="{FF2B5EF4-FFF2-40B4-BE49-F238E27FC236}">
                <a16:creationId xmlns:a16="http://schemas.microsoft.com/office/drawing/2014/main" id="{94D40FD2-C162-407D-9C9A-A04CA78208AA}"/>
              </a:ext>
            </a:extLst>
          </p:cNvPr>
          <p:cNvSpPr>
            <a:spLocks noGrp="1"/>
          </p:cNvSpPr>
          <p:nvPr>
            <p:ph type="body" sz="quarter" idx="15"/>
          </p:nvPr>
        </p:nvSpPr>
        <p:spPr>
          <a:xfrm>
            <a:off x="658813" y="1762125"/>
            <a:ext cx="5437187" cy="3998913"/>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0" name="Vrije vorm: vorm 9">
            <a:extLst>
              <a:ext uri="{FF2B5EF4-FFF2-40B4-BE49-F238E27FC236}">
                <a16:creationId xmlns:a16="http://schemas.microsoft.com/office/drawing/2014/main" id="{414C84C4-71F6-4160-BCF8-8B6A1E49CC64}"/>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tx1"/>
          </a:solidFill>
          <a:ln>
            <a:noFill/>
          </a:ln>
        </p:spPr>
        <p:txBody>
          <a:bodyPr wrap="square" lIns="0" tIns="0" rIns="0" bIns="0" rtlCol="0" anchor="ctr">
            <a:noAutofit/>
          </a:bodyPr>
          <a:lstStyle/>
          <a:p>
            <a:pPr algn="l"/>
            <a:endParaRPr lang="nl-BE" sz="1600" b="1" dirty="0" err="1">
              <a:latin typeface="+mj-lt"/>
            </a:endParaRPr>
          </a:p>
        </p:txBody>
      </p:sp>
      <p:sp>
        <p:nvSpPr>
          <p:cNvPr id="13" name="Tijdelijke aanduiding voor voettekst 12">
            <a:extLst>
              <a:ext uri="{FF2B5EF4-FFF2-40B4-BE49-F238E27FC236}">
                <a16:creationId xmlns:a16="http://schemas.microsoft.com/office/drawing/2014/main" id="{3BB21725-2199-43E2-8524-E16DC29FC9C2}"/>
              </a:ext>
            </a:extLst>
          </p:cNvPr>
          <p:cNvSpPr>
            <a:spLocks noGrp="1"/>
          </p:cNvSpPr>
          <p:nvPr>
            <p:ph type="ftr" sz="quarter" idx="16"/>
          </p:nvPr>
        </p:nvSpPr>
        <p:spPr/>
        <p:txBody>
          <a:bodyPr/>
          <a:lstStyle/>
          <a:p>
            <a:endParaRPr lang="nl-BE" dirty="0"/>
          </a:p>
        </p:txBody>
      </p:sp>
      <p:sp>
        <p:nvSpPr>
          <p:cNvPr id="14" name="Tijdelijke aanduiding voor dianummer 13">
            <a:extLst>
              <a:ext uri="{FF2B5EF4-FFF2-40B4-BE49-F238E27FC236}">
                <a16:creationId xmlns:a16="http://schemas.microsoft.com/office/drawing/2014/main" id="{9257E7DA-1E14-426E-9CAF-D66550F104B3}"/>
              </a:ext>
            </a:extLst>
          </p:cNvPr>
          <p:cNvSpPr>
            <a:spLocks noGrp="1"/>
          </p:cNvSpPr>
          <p:nvPr>
            <p:ph type="sldNum" sz="quarter" idx="17"/>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47974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el en subtitel en beeld rond (2)">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362343" y="406122"/>
            <a:ext cx="7430776" cy="7430776"/>
          </a:xfrm>
          <a:prstGeom prst="ellipse">
            <a:avLst/>
          </a:prstGeom>
          <a:solidFill>
            <a:schemeClr val="bg1">
              <a:lumMod val="95000"/>
            </a:schemeClr>
          </a:solidFill>
        </p:spPr>
        <p:txBody>
          <a:bodyPr anchor="ctr"/>
          <a:lstStyle>
            <a:lvl1pPr marL="0" indent="0" algn="ctr">
              <a:buNone/>
              <a:defRPr baseline="-25000"/>
            </a:lvl1pPr>
          </a:lstStyle>
          <a:p>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0" name="Tijdelijke aanduiding voor inhoud 2">
            <a:extLst>
              <a:ext uri="{FF2B5EF4-FFF2-40B4-BE49-F238E27FC236}">
                <a16:creationId xmlns:a16="http://schemas.microsoft.com/office/drawing/2014/main" id="{99CF5578-AC10-4AD4-A6FE-D4E9F3B8BEE9}"/>
              </a:ext>
            </a:extLst>
          </p:cNvPr>
          <p:cNvSpPr>
            <a:spLocks noGrp="1"/>
          </p:cNvSpPr>
          <p:nvPr>
            <p:ph idx="1" hasCustomPrompt="1"/>
          </p:nvPr>
        </p:nvSpPr>
        <p:spPr>
          <a:xfrm>
            <a:off x="992771" y="1672659"/>
            <a:ext cx="5103229"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3" name="Tijdelijke aanduiding voor inhoud 2">
            <a:extLst>
              <a:ext uri="{FF2B5EF4-FFF2-40B4-BE49-F238E27FC236}">
                <a16:creationId xmlns:a16="http://schemas.microsoft.com/office/drawing/2014/main" id="{8650217E-9812-4B94-A4BC-E8B9BE6B2B8E}"/>
              </a:ext>
            </a:extLst>
          </p:cNvPr>
          <p:cNvSpPr>
            <a:spLocks noGrp="1"/>
          </p:cNvSpPr>
          <p:nvPr>
            <p:ph idx="17" hasCustomPrompt="1"/>
          </p:nvPr>
        </p:nvSpPr>
        <p:spPr>
          <a:xfrm>
            <a:off x="992771" y="2781569"/>
            <a:ext cx="5103229"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4" name="Tijdelijke aanduiding voor inhoud 2">
            <a:extLst>
              <a:ext uri="{FF2B5EF4-FFF2-40B4-BE49-F238E27FC236}">
                <a16:creationId xmlns:a16="http://schemas.microsoft.com/office/drawing/2014/main" id="{7B932F2B-8231-4C2D-ACF4-6154263E2087}"/>
              </a:ext>
            </a:extLst>
          </p:cNvPr>
          <p:cNvSpPr>
            <a:spLocks noGrp="1"/>
          </p:cNvSpPr>
          <p:nvPr>
            <p:ph idx="19" hasCustomPrompt="1"/>
          </p:nvPr>
        </p:nvSpPr>
        <p:spPr>
          <a:xfrm>
            <a:off x="992771" y="3890478"/>
            <a:ext cx="5103229"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5" name="Tijdelijke aanduiding voor inhoud 2">
            <a:extLst>
              <a:ext uri="{FF2B5EF4-FFF2-40B4-BE49-F238E27FC236}">
                <a16:creationId xmlns:a16="http://schemas.microsoft.com/office/drawing/2014/main" id="{E91B5F9D-D110-42C4-823A-95CC6E0E98A4}"/>
              </a:ext>
            </a:extLst>
          </p:cNvPr>
          <p:cNvSpPr>
            <a:spLocks noGrp="1"/>
          </p:cNvSpPr>
          <p:nvPr>
            <p:ph idx="21" hasCustomPrompt="1"/>
          </p:nvPr>
        </p:nvSpPr>
        <p:spPr>
          <a:xfrm>
            <a:off x="992771" y="4986132"/>
            <a:ext cx="5103229" cy="863620"/>
          </a:xfrm>
        </p:spPr>
        <p:txBody>
          <a:bodyPr anchor="ctr" anchorCtr="0"/>
          <a:lstStyle>
            <a:lvl1pPr marL="0" indent="0">
              <a:lnSpc>
                <a:spcPct val="100000"/>
              </a:lnSpc>
              <a:spcBef>
                <a:spcPts val="0"/>
              </a:spcBef>
              <a:buFont typeface="Arial" panose="020B0604020202020204" pitchFamily="34" charset="0"/>
              <a:buNone/>
              <a:defRPr sz="2400" b="0">
                <a:solidFill>
                  <a:schemeClr val="tx1"/>
                </a:solidFill>
                <a:latin typeface="+mj-lt"/>
              </a:defRPr>
            </a:lvl1pPr>
            <a:lvl2pPr marL="360000" indent="-180000">
              <a:buFont typeface="Arial" panose="020B0604020202020204" pitchFamily="34" charset="0"/>
              <a:buChar char="•"/>
              <a:defRPr>
                <a:solidFill>
                  <a:schemeClr val="accent2"/>
                </a:solidFill>
              </a:defRPr>
            </a:lvl2pPr>
            <a:lvl3pPr marL="720000" indent="-180000" defTabSz="1436688">
              <a:buFont typeface="Arial" panose="020B0604020202020204" pitchFamily="34" charset="0"/>
              <a:buChar char="•"/>
              <a:defRPr>
                <a:solidFill>
                  <a:schemeClr val="accent2"/>
                </a:solidFill>
              </a:defRPr>
            </a:lvl3pPr>
            <a:lvl4pPr marL="1080000" indent="-180000">
              <a:buFont typeface="Arial" panose="020B0604020202020204" pitchFamily="34" charset="0"/>
              <a:buChar char="•"/>
              <a:defRPr>
                <a:solidFill>
                  <a:schemeClr val="accent2"/>
                </a:solidFill>
              </a:defRPr>
            </a:lvl4pPr>
            <a:lvl5pPr marL="1440000" indent="-180000">
              <a:buFont typeface="Arial" panose="020B0604020202020204" pitchFamily="34" charset="0"/>
              <a:buChar char="•"/>
              <a:defRPr>
                <a:solidFill>
                  <a:schemeClr val="accent2"/>
                </a:solidFill>
              </a:defRPr>
            </a:lvl5pPr>
          </a:lstStyle>
          <a:p>
            <a:pPr lvl="0"/>
            <a:r>
              <a:rPr lang="nl-NL" dirty="0"/>
              <a:t>Klikken om tekst toe te voegen</a:t>
            </a:r>
          </a:p>
        </p:txBody>
      </p:sp>
      <p:sp>
        <p:nvSpPr>
          <p:cNvPr id="16" name="Vrije vorm: vorm 15">
            <a:extLst>
              <a:ext uri="{FF2B5EF4-FFF2-40B4-BE49-F238E27FC236}">
                <a16:creationId xmlns:a16="http://schemas.microsoft.com/office/drawing/2014/main" id="{B8E746D0-B0D9-4B86-9368-B361174A9D61}"/>
              </a:ext>
            </a:extLst>
          </p:cNvPr>
          <p:cNvSpPr/>
          <p:nvPr userDrawn="1"/>
        </p:nvSpPr>
        <p:spPr>
          <a:xfrm rot="16200000">
            <a:off x="712334" y="2012077"/>
            <a:ext cx="91760" cy="18478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accent2"/>
          </a:solidFill>
          <a:ln>
            <a:noFill/>
          </a:ln>
        </p:spPr>
        <p:txBody>
          <a:bodyPr wrap="square" lIns="0" tIns="0" rIns="0" bIns="0" rtlCol="0" anchor="ctr">
            <a:noAutofit/>
          </a:bodyPr>
          <a:lstStyle/>
          <a:p>
            <a:pPr algn="l"/>
            <a:endParaRPr lang="nl-BE" sz="1600" b="1" dirty="0" err="1">
              <a:latin typeface="+mj-lt"/>
            </a:endParaRPr>
          </a:p>
        </p:txBody>
      </p:sp>
      <p:sp>
        <p:nvSpPr>
          <p:cNvPr id="17" name="Rechthoek 16">
            <a:extLst>
              <a:ext uri="{FF2B5EF4-FFF2-40B4-BE49-F238E27FC236}">
                <a16:creationId xmlns:a16="http://schemas.microsoft.com/office/drawing/2014/main" id="{2C68672F-CE68-4D3C-BAB5-48CDCBBE95DF}"/>
              </a:ext>
            </a:extLst>
          </p:cNvPr>
          <p:cNvSpPr/>
          <p:nvPr userDrawn="1"/>
        </p:nvSpPr>
        <p:spPr>
          <a:xfrm rot="16200000">
            <a:off x="665428" y="3120982"/>
            <a:ext cx="185570" cy="184794"/>
          </a:xfrm>
          <a:prstGeom prst="rect">
            <a:avLst/>
          </a:prstGeom>
          <a:solidFill>
            <a:schemeClr val="accent3"/>
          </a:solidFill>
          <a:ln>
            <a:noFill/>
          </a:ln>
        </p:spPr>
        <p:txBody>
          <a:bodyPr wrap="square" lIns="0" tIns="0" rIns="0" bIns="0" rtlCol="0" anchor="ctr">
            <a:noAutofit/>
          </a:bodyPr>
          <a:lstStyle/>
          <a:p>
            <a:pPr algn="l"/>
            <a:endParaRPr lang="nl-BE" sz="1600" b="1" dirty="0" err="1">
              <a:latin typeface="+mj-lt"/>
            </a:endParaRPr>
          </a:p>
        </p:txBody>
      </p:sp>
      <p:sp>
        <p:nvSpPr>
          <p:cNvPr id="18" name="Rechthoekige driehoek 17">
            <a:extLst>
              <a:ext uri="{FF2B5EF4-FFF2-40B4-BE49-F238E27FC236}">
                <a16:creationId xmlns:a16="http://schemas.microsoft.com/office/drawing/2014/main" id="{EF18B8DA-D6DF-4AF0-A0F0-0A96C1889B01}"/>
              </a:ext>
            </a:extLst>
          </p:cNvPr>
          <p:cNvSpPr/>
          <p:nvPr userDrawn="1"/>
        </p:nvSpPr>
        <p:spPr>
          <a:xfrm rot="10800000">
            <a:off x="665428" y="4229892"/>
            <a:ext cx="185570" cy="184794"/>
          </a:xfrm>
          <a:prstGeom prst="rtTriangle">
            <a:avLst/>
          </a:prstGeom>
          <a:solidFill>
            <a:schemeClr val="accent1"/>
          </a:solidFill>
          <a:ln>
            <a:noFill/>
          </a:ln>
        </p:spPr>
        <p:txBody>
          <a:bodyPr wrap="square" lIns="0" tIns="0" rIns="0" bIns="0" rtlCol="0" anchor="ctr">
            <a:noAutofit/>
          </a:bodyPr>
          <a:lstStyle/>
          <a:p>
            <a:pPr algn="l"/>
            <a:endParaRPr lang="nl-BE" sz="1600" b="1" dirty="0" err="1">
              <a:latin typeface="+mj-lt"/>
            </a:endParaRPr>
          </a:p>
        </p:txBody>
      </p:sp>
      <p:sp>
        <p:nvSpPr>
          <p:cNvPr id="19" name="Vrije vorm: vorm 18">
            <a:extLst>
              <a:ext uri="{FF2B5EF4-FFF2-40B4-BE49-F238E27FC236}">
                <a16:creationId xmlns:a16="http://schemas.microsoft.com/office/drawing/2014/main" id="{474288B0-29F7-4576-B68D-C22A89F80314}"/>
              </a:ext>
            </a:extLst>
          </p:cNvPr>
          <p:cNvSpPr/>
          <p:nvPr userDrawn="1"/>
        </p:nvSpPr>
        <p:spPr>
          <a:xfrm rot="5400000">
            <a:off x="665431" y="5325550"/>
            <a:ext cx="185566" cy="184790"/>
          </a:xfrm>
          <a:custGeom>
            <a:avLst/>
            <a:gdLst>
              <a:gd name="connsiteX0" fmla="*/ 0 w 321670"/>
              <a:gd name="connsiteY0" fmla="*/ 108252 h 320325"/>
              <a:gd name="connsiteX1" fmla="*/ 0 w 321670"/>
              <a:gd name="connsiteY1" fmla="*/ 0 h 320325"/>
              <a:gd name="connsiteX2" fmla="*/ 321670 w 321670"/>
              <a:gd name="connsiteY2" fmla="*/ 0 h 320325"/>
              <a:gd name="connsiteX3" fmla="*/ 321670 w 321670"/>
              <a:gd name="connsiteY3" fmla="*/ 108252 h 320325"/>
              <a:gd name="connsiteX4" fmla="*/ 321669 w 321670"/>
              <a:gd name="connsiteY4" fmla="*/ 108252 h 320325"/>
              <a:gd name="connsiteX5" fmla="*/ 321669 w 321670"/>
              <a:gd name="connsiteY5" fmla="*/ 212073 h 320325"/>
              <a:gd name="connsiteX6" fmla="*/ 321668 w 321670"/>
              <a:gd name="connsiteY6" fmla="*/ 212073 h 320325"/>
              <a:gd name="connsiteX7" fmla="*/ 321668 w 321670"/>
              <a:gd name="connsiteY7" fmla="*/ 320325 h 320325"/>
              <a:gd name="connsiteX8" fmla="*/ 198068 w 321670"/>
              <a:gd name="connsiteY8" fmla="*/ 320325 h 320325"/>
              <a:gd name="connsiteX9" fmla="*/ 198068 w 321670"/>
              <a:gd name="connsiteY9" fmla="*/ 212073 h 320325"/>
              <a:gd name="connsiteX10" fmla="*/ 104397 w 321670"/>
              <a:gd name="connsiteY10" fmla="*/ 212073 h 320325"/>
              <a:gd name="connsiteX11" fmla="*/ 104397 w 321670"/>
              <a:gd name="connsiteY11" fmla="*/ 108252 h 32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1670" h="320325">
                <a:moveTo>
                  <a:pt x="0" y="108252"/>
                </a:moveTo>
                <a:lnTo>
                  <a:pt x="0" y="0"/>
                </a:lnTo>
                <a:lnTo>
                  <a:pt x="321670" y="0"/>
                </a:lnTo>
                <a:lnTo>
                  <a:pt x="321670" y="108252"/>
                </a:lnTo>
                <a:lnTo>
                  <a:pt x="321669" y="108252"/>
                </a:lnTo>
                <a:lnTo>
                  <a:pt x="321669" y="212073"/>
                </a:lnTo>
                <a:lnTo>
                  <a:pt x="321668" y="212073"/>
                </a:lnTo>
                <a:lnTo>
                  <a:pt x="321668" y="320325"/>
                </a:lnTo>
                <a:lnTo>
                  <a:pt x="198068" y="320325"/>
                </a:lnTo>
                <a:lnTo>
                  <a:pt x="198068" y="212073"/>
                </a:lnTo>
                <a:lnTo>
                  <a:pt x="104397" y="212073"/>
                </a:lnTo>
                <a:lnTo>
                  <a:pt x="104397" y="108252"/>
                </a:lnTo>
                <a:close/>
              </a:path>
            </a:pathLst>
          </a:custGeom>
          <a:solidFill>
            <a:schemeClr val="accent4"/>
          </a:solidFill>
          <a:ln>
            <a:noFill/>
          </a:ln>
        </p:spPr>
        <p:txBody>
          <a:bodyPr wrap="square" lIns="0" tIns="0" rIns="0" bIns="0" rtlCol="0" anchor="ctr">
            <a:noAutofit/>
          </a:bodyPr>
          <a:lstStyle/>
          <a:p>
            <a:pPr algn="l"/>
            <a:endParaRPr lang="nl-BE" sz="1600" b="1" dirty="0" err="1">
              <a:latin typeface="+mj-lt"/>
            </a:endParaRPr>
          </a:p>
        </p:txBody>
      </p:sp>
      <p:sp>
        <p:nvSpPr>
          <p:cNvPr id="20" name="Vrije vorm: vorm 19">
            <a:extLst>
              <a:ext uri="{FF2B5EF4-FFF2-40B4-BE49-F238E27FC236}">
                <a16:creationId xmlns:a16="http://schemas.microsoft.com/office/drawing/2014/main" id="{2B395AF6-48E8-49B5-A3AA-B6B092D0616F}"/>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tx1"/>
          </a:solidFill>
          <a:ln>
            <a:noFill/>
          </a:ln>
        </p:spPr>
        <p:txBody>
          <a:bodyPr wrap="square" lIns="0" tIns="0" rIns="0" bIns="0" rtlCol="0" anchor="ctr">
            <a:noAutofit/>
          </a:bodyPr>
          <a:lstStyle/>
          <a:p>
            <a:pPr algn="l"/>
            <a:endParaRPr lang="nl-BE" sz="1600" b="1" dirty="0" err="1">
              <a:latin typeface="+mj-lt"/>
            </a:endParaRPr>
          </a:p>
        </p:txBody>
      </p:sp>
      <p:sp>
        <p:nvSpPr>
          <p:cNvPr id="12" name="Tijdelijke aanduiding voor voettekst 11">
            <a:extLst>
              <a:ext uri="{FF2B5EF4-FFF2-40B4-BE49-F238E27FC236}">
                <a16:creationId xmlns:a16="http://schemas.microsoft.com/office/drawing/2014/main" id="{36A73C93-8B8F-4B3F-A1C1-7C55DEE53B61}"/>
              </a:ext>
            </a:extLst>
          </p:cNvPr>
          <p:cNvSpPr>
            <a:spLocks noGrp="1"/>
          </p:cNvSpPr>
          <p:nvPr>
            <p:ph type="ftr" sz="quarter" idx="22"/>
          </p:nvPr>
        </p:nvSpPr>
        <p:spPr/>
        <p:txBody>
          <a:bodyPr/>
          <a:lstStyle/>
          <a:p>
            <a:endParaRPr lang="nl-BE" dirty="0"/>
          </a:p>
        </p:txBody>
      </p:sp>
      <p:sp>
        <p:nvSpPr>
          <p:cNvPr id="21" name="Tijdelijke aanduiding voor dianummer 20">
            <a:extLst>
              <a:ext uri="{FF2B5EF4-FFF2-40B4-BE49-F238E27FC236}">
                <a16:creationId xmlns:a16="http://schemas.microsoft.com/office/drawing/2014/main" id="{D7A45507-CA3E-44AC-9866-ACF49DBF7406}"/>
              </a:ext>
            </a:extLst>
          </p:cNvPr>
          <p:cNvSpPr>
            <a:spLocks noGrp="1"/>
          </p:cNvSpPr>
          <p:nvPr>
            <p:ph type="sldNum" sz="quarter" idx="23"/>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7707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el en beeld">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58813" y="1498294"/>
            <a:ext cx="10867371" cy="4318612"/>
          </a:xfrm>
          <a:solidFill>
            <a:schemeClr val="bg1">
              <a:lumMod val="95000"/>
            </a:schemeClr>
          </a:solidFill>
        </p:spPr>
        <p:txBody>
          <a:bodyPr anchor="ctr"/>
          <a:lstStyle>
            <a:lvl1pPr marL="0" indent="0" algn="ctr">
              <a:buNone/>
              <a:defRPr baseline="-25000"/>
            </a:lvl1pPr>
          </a:lstStyle>
          <a:p>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0" name="Vrije vorm: vorm 9">
            <a:extLst>
              <a:ext uri="{FF2B5EF4-FFF2-40B4-BE49-F238E27FC236}">
                <a16:creationId xmlns:a16="http://schemas.microsoft.com/office/drawing/2014/main" id="{E50D75DC-E86B-4020-A3C6-255EE6953793}"/>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tx1"/>
          </a:solidFill>
          <a:ln>
            <a:noFill/>
          </a:ln>
        </p:spPr>
        <p:txBody>
          <a:bodyPr wrap="square" lIns="0" tIns="0" rIns="0" bIns="0" rtlCol="0" anchor="ctr">
            <a:noAutofit/>
          </a:bodyPr>
          <a:lstStyle/>
          <a:p>
            <a:pPr algn="l"/>
            <a:endParaRPr lang="nl-BE" sz="1600" b="1" dirty="0" err="1">
              <a:latin typeface="+mj-lt"/>
            </a:endParaRPr>
          </a:p>
        </p:txBody>
      </p:sp>
      <p:sp>
        <p:nvSpPr>
          <p:cNvPr id="12" name="Tijdelijke aanduiding voor voettekst 11">
            <a:extLst>
              <a:ext uri="{FF2B5EF4-FFF2-40B4-BE49-F238E27FC236}">
                <a16:creationId xmlns:a16="http://schemas.microsoft.com/office/drawing/2014/main" id="{1EB2EBE8-0E8A-432E-B7F5-C547BE05A728}"/>
              </a:ext>
            </a:extLst>
          </p:cNvPr>
          <p:cNvSpPr>
            <a:spLocks noGrp="1"/>
          </p:cNvSpPr>
          <p:nvPr>
            <p:ph type="ftr" sz="quarter" idx="15"/>
          </p:nvPr>
        </p:nvSpPr>
        <p:spPr/>
        <p:txBody>
          <a:bodyPr/>
          <a:lstStyle/>
          <a:p>
            <a:endParaRPr lang="nl-BE" dirty="0"/>
          </a:p>
        </p:txBody>
      </p:sp>
      <p:sp>
        <p:nvSpPr>
          <p:cNvPr id="13" name="Tijdelijke aanduiding voor dianummer 12">
            <a:extLst>
              <a:ext uri="{FF2B5EF4-FFF2-40B4-BE49-F238E27FC236}">
                <a16:creationId xmlns:a16="http://schemas.microsoft.com/office/drawing/2014/main" id="{55A2025D-803B-44DD-B9E5-B7322B88E2FC}"/>
              </a:ext>
            </a:extLst>
          </p:cNvPr>
          <p:cNvSpPr>
            <a:spLocks noGrp="1"/>
          </p:cNvSpPr>
          <p:nvPr>
            <p:ph type="sldNum" sz="quarter" idx="16"/>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400674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el en beeld (2)">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665816" y="1498294"/>
            <a:ext cx="5216296" cy="4318612"/>
          </a:xfrm>
          <a:solidFill>
            <a:schemeClr val="bg1">
              <a:lumMod val="95000"/>
            </a:schemeClr>
          </a:solidFill>
        </p:spPr>
        <p:txBody>
          <a:bodyPr anchor="ctr"/>
          <a:lstStyle>
            <a:lvl1pPr marL="0" indent="0" algn="ctr">
              <a:buNone/>
              <a:defRPr baseline="-25000"/>
            </a:lvl1pPr>
          </a:lstStyle>
          <a:p>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0" name="Tijdelijke aanduiding voor afbeelding 8">
            <a:extLst>
              <a:ext uri="{FF2B5EF4-FFF2-40B4-BE49-F238E27FC236}">
                <a16:creationId xmlns:a16="http://schemas.microsoft.com/office/drawing/2014/main" id="{AD144CC7-24AF-4B98-A99B-B1C4731EA7C1}"/>
              </a:ext>
            </a:extLst>
          </p:cNvPr>
          <p:cNvSpPr>
            <a:spLocks noGrp="1"/>
          </p:cNvSpPr>
          <p:nvPr>
            <p:ph type="pic" sz="quarter" idx="15"/>
          </p:nvPr>
        </p:nvSpPr>
        <p:spPr>
          <a:xfrm>
            <a:off x="6316892" y="1498294"/>
            <a:ext cx="5216296" cy="4318612"/>
          </a:xfrm>
          <a:solidFill>
            <a:schemeClr val="bg1">
              <a:lumMod val="95000"/>
            </a:schemeClr>
          </a:solidFill>
        </p:spPr>
        <p:txBody>
          <a:bodyPr anchor="ctr"/>
          <a:lstStyle>
            <a:lvl1pPr marL="0" indent="0" algn="ctr">
              <a:buNone/>
              <a:defRPr baseline="-25000"/>
            </a:lvl1pPr>
          </a:lstStyle>
          <a:p>
            <a:endParaRPr lang="nl-BE"/>
          </a:p>
        </p:txBody>
      </p:sp>
      <p:sp>
        <p:nvSpPr>
          <p:cNvPr id="12" name="Vrije vorm: vorm 11">
            <a:extLst>
              <a:ext uri="{FF2B5EF4-FFF2-40B4-BE49-F238E27FC236}">
                <a16:creationId xmlns:a16="http://schemas.microsoft.com/office/drawing/2014/main" id="{E47158E2-1002-4579-B07E-88A35CD518F7}"/>
              </a:ext>
            </a:extLst>
          </p:cNvPr>
          <p:cNvSpPr/>
          <p:nvPr userDrawn="1"/>
        </p:nvSpPr>
        <p:spPr>
          <a:xfrm>
            <a:off x="1" y="220056"/>
            <a:ext cx="534291" cy="1075944"/>
          </a:xfrm>
          <a:custGeom>
            <a:avLst/>
            <a:gdLst>
              <a:gd name="connsiteX0" fmla="*/ 0 w 534291"/>
              <a:gd name="connsiteY0" fmla="*/ 0 h 1075944"/>
              <a:gd name="connsiteX1" fmla="*/ 104409 w 534291"/>
              <a:gd name="connsiteY1" fmla="*/ 10525 h 1075944"/>
              <a:gd name="connsiteX2" fmla="*/ 534291 w 534291"/>
              <a:gd name="connsiteY2" fmla="*/ 537972 h 1075944"/>
              <a:gd name="connsiteX3" fmla="*/ 104409 w 534291"/>
              <a:gd name="connsiteY3" fmla="*/ 1065419 h 1075944"/>
              <a:gd name="connsiteX4" fmla="*/ 0 w 534291"/>
              <a:gd name="connsiteY4" fmla="*/ 1075944 h 1075944"/>
              <a:gd name="connsiteX5" fmla="*/ 0 w 534291"/>
              <a:gd name="connsiteY5" fmla="*/ 0 h 10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291" h="1075944">
                <a:moveTo>
                  <a:pt x="0" y="0"/>
                </a:moveTo>
                <a:lnTo>
                  <a:pt x="104409" y="10525"/>
                </a:lnTo>
                <a:cubicBezTo>
                  <a:pt x="349742" y="60727"/>
                  <a:pt x="534291" y="277798"/>
                  <a:pt x="534291" y="537972"/>
                </a:cubicBezTo>
                <a:cubicBezTo>
                  <a:pt x="534291" y="798146"/>
                  <a:pt x="349742" y="1015217"/>
                  <a:pt x="104409" y="1065419"/>
                </a:cubicBezTo>
                <a:lnTo>
                  <a:pt x="0" y="1075944"/>
                </a:lnTo>
                <a:lnTo>
                  <a:pt x="0" y="0"/>
                </a:lnTo>
                <a:close/>
              </a:path>
            </a:pathLst>
          </a:custGeom>
          <a:solidFill>
            <a:schemeClr val="tx1"/>
          </a:solidFill>
          <a:ln>
            <a:noFill/>
          </a:ln>
        </p:spPr>
        <p:txBody>
          <a:bodyPr wrap="square" lIns="0" tIns="0" rIns="0" bIns="0" rtlCol="0" anchor="ctr">
            <a:noAutofit/>
          </a:bodyPr>
          <a:lstStyle/>
          <a:p>
            <a:pPr algn="l"/>
            <a:endParaRPr lang="nl-BE" sz="1600" b="1" dirty="0" err="1">
              <a:latin typeface="+mj-lt"/>
            </a:endParaRPr>
          </a:p>
        </p:txBody>
      </p:sp>
      <p:sp>
        <p:nvSpPr>
          <p:cNvPr id="13" name="Tijdelijke aanduiding voor voettekst 12">
            <a:extLst>
              <a:ext uri="{FF2B5EF4-FFF2-40B4-BE49-F238E27FC236}">
                <a16:creationId xmlns:a16="http://schemas.microsoft.com/office/drawing/2014/main" id="{CFF97E12-A35B-45F1-9914-702108ECDCC9}"/>
              </a:ext>
            </a:extLst>
          </p:cNvPr>
          <p:cNvSpPr>
            <a:spLocks noGrp="1"/>
          </p:cNvSpPr>
          <p:nvPr>
            <p:ph type="ftr" sz="quarter" idx="16"/>
          </p:nvPr>
        </p:nvSpPr>
        <p:spPr/>
        <p:txBody>
          <a:bodyPr/>
          <a:lstStyle/>
          <a:p>
            <a:endParaRPr lang="nl-BE" dirty="0"/>
          </a:p>
        </p:txBody>
      </p:sp>
      <p:sp>
        <p:nvSpPr>
          <p:cNvPr id="14" name="Tijdelijke aanduiding voor dianummer 13">
            <a:extLst>
              <a:ext uri="{FF2B5EF4-FFF2-40B4-BE49-F238E27FC236}">
                <a16:creationId xmlns:a16="http://schemas.microsoft.com/office/drawing/2014/main" id="{2970606F-60C4-4EDA-8A86-D6E54BA31F48}"/>
              </a:ext>
            </a:extLst>
          </p:cNvPr>
          <p:cNvSpPr>
            <a:spLocks noGrp="1"/>
          </p:cNvSpPr>
          <p:nvPr>
            <p:ph type="sldNum" sz="quarter" idx="17"/>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79836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el en beeld">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4068000" y="0"/>
            <a:ext cx="8124000" cy="6858000"/>
          </a:xfrm>
          <a:prstGeom prst="rect">
            <a:avLst/>
          </a:prstGeom>
          <a:solidFill>
            <a:schemeClr val="bg1">
              <a:lumMod val="95000"/>
            </a:schemeClr>
          </a:solidFill>
        </p:spPr>
        <p:txBody>
          <a:bodyPr anchor="ctr"/>
          <a:lstStyle>
            <a:lvl1pPr marL="0" indent="0" algn="ctr">
              <a:buNone/>
              <a:defRPr baseline="-25000"/>
            </a:lvl1pPr>
          </a:lstStyle>
          <a:p>
            <a:endParaRPr lang="nl-BE"/>
          </a:p>
        </p:txBody>
      </p:sp>
      <p:sp>
        <p:nvSpPr>
          <p:cNvPr id="7" name="Rechthoek 6">
            <a:extLst>
              <a:ext uri="{FF2B5EF4-FFF2-40B4-BE49-F238E27FC236}">
                <a16:creationId xmlns:a16="http://schemas.microsoft.com/office/drawing/2014/main" id="{E5744A9E-4C9D-4407-95E8-93A822A070AB}"/>
              </a:ext>
            </a:extLst>
          </p:cNvPr>
          <p:cNvSpPr/>
          <p:nvPr userDrawn="1"/>
        </p:nvSpPr>
        <p:spPr>
          <a:xfrm>
            <a:off x="0" y="1"/>
            <a:ext cx="4068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a:xfrm>
            <a:off x="395999" y="594002"/>
            <a:ext cx="3099759" cy="1518019"/>
          </a:xfrm>
        </p:spPr>
        <p:txBody>
          <a:bodyPr/>
          <a:lstStyle>
            <a:lvl1pPr>
              <a:defRPr>
                <a:solidFill>
                  <a:schemeClr val="bg1"/>
                </a:solidFill>
              </a:defRPr>
            </a:lvl1p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410178" y="228154"/>
            <a:ext cx="3099759" cy="365125"/>
          </a:xfrm>
        </p:spPr>
        <p:txBody>
          <a:bodyPr anchor="b" anchorCtr="0"/>
          <a:lstStyle>
            <a:lvl1pPr marL="0" indent="0">
              <a:buNone/>
              <a:defRPr sz="1400" b="1">
                <a:solidFill>
                  <a:schemeClr val="accent3"/>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3" name="Gedeeltelijke cirkel 12">
            <a:extLst>
              <a:ext uri="{FF2B5EF4-FFF2-40B4-BE49-F238E27FC236}">
                <a16:creationId xmlns:a16="http://schemas.microsoft.com/office/drawing/2014/main" id="{0AADED64-0876-4931-A9EE-AB3D2BA7A2FD}"/>
              </a:ext>
            </a:extLst>
          </p:cNvPr>
          <p:cNvSpPr/>
          <p:nvPr userDrawn="1"/>
        </p:nvSpPr>
        <p:spPr>
          <a:xfrm rot="10800000">
            <a:off x="-1133620" y="3233068"/>
            <a:ext cx="2267240" cy="2267240"/>
          </a:xfrm>
          <a:prstGeom prst="pie">
            <a:avLst>
              <a:gd name="adj1" fmla="val 5397516"/>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3" name="Rechthoekige driehoek 2">
            <a:extLst>
              <a:ext uri="{FF2B5EF4-FFF2-40B4-BE49-F238E27FC236}">
                <a16:creationId xmlns:a16="http://schemas.microsoft.com/office/drawing/2014/main" id="{F3C90441-3937-4C81-9D31-E604F064ACB4}"/>
              </a:ext>
            </a:extLst>
          </p:cNvPr>
          <p:cNvSpPr/>
          <p:nvPr userDrawn="1"/>
        </p:nvSpPr>
        <p:spPr>
          <a:xfrm rot="2700000">
            <a:off x="1465650" y="3565098"/>
            <a:ext cx="1603181" cy="1603181"/>
          </a:xfrm>
          <a:prstGeom prst="rtTriangle">
            <a:avLst/>
          </a:prstGeom>
          <a:solidFill>
            <a:schemeClr val="accent3"/>
          </a:solidFill>
        </p:spPr>
        <p:txBody>
          <a:bodyPr wrap="square" lIns="0" tIns="0" rIns="0" bIns="0" rtlCol="0" anchor="ctr">
            <a:spAutoFit/>
          </a:bodyPr>
          <a:lstStyle/>
          <a:p>
            <a:pPr algn="l"/>
            <a:endParaRPr lang="nl-BE" sz="1600" b="1" dirty="0" err="1">
              <a:latin typeface="+mj-lt"/>
            </a:endParaRPr>
          </a:p>
        </p:txBody>
      </p:sp>
      <p:pic>
        <p:nvPicPr>
          <p:cNvPr id="11" name="Graphic 10">
            <a:extLst>
              <a:ext uri="{FF2B5EF4-FFF2-40B4-BE49-F238E27FC236}">
                <a16:creationId xmlns:a16="http://schemas.microsoft.com/office/drawing/2014/main" id="{79DA7DD4-C1A8-430C-9319-1961AEA8AF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8813" y="6221683"/>
            <a:ext cx="1153603" cy="366439"/>
          </a:xfrm>
          <a:prstGeom prst="rect">
            <a:avLst/>
          </a:prstGeom>
        </p:spPr>
      </p:pic>
      <p:sp>
        <p:nvSpPr>
          <p:cNvPr id="18" name="Tijdelijke aanduiding voor voettekst 17">
            <a:extLst>
              <a:ext uri="{FF2B5EF4-FFF2-40B4-BE49-F238E27FC236}">
                <a16:creationId xmlns:a16="http://schemas.microsoft.com/office/drawing/2014/main" id="{1DE04409-1B87-40A4-AAF3-306BA047B7B6}"/>
              </a:ext>
            </a:extLst>
          </p:cNvPr>
          <p:cNvSpPr>
            <a:spLocks noGrp="1"/>
          </p:cNvSpPr>
          <p:nvPr>
            <p:ph type="ftr" sz="quarter" idx="15"/>
          </p:nvPr>
        </p:nvSpPr>
        <p:spPr/>
        <p:txBody>
          <a:bodyPr/>
          <a:lstStyle/>
          <a:p>
            <a:endParaRPr lang="nl-BE" dirty="0"/>
          </a:p>
        </p:txBody>
      </p:sp>
      <p:sp>
        <p:nvSpPr>
          <p:cNvPr id="19" name="Tijdelijke aanduiding voor dianummer 18">
            <a:extLst>
              <a:ext uri="{FF2B5EF4-FFF2-40B4-BE49-F238E27FC236}">
                <a16:creationId xmlns:a16="http://schemas.microsoft.com/office/drawing/2014/main" id="{31ADC373-F630-4BA2-A991-CB8C311B9FC0}"/>
              </a:ext>
            </a:extLst>
          </p:cNvPr>
          <p:cNvSpPr>
            <a:spLocks noGrp="1"/>
          </p:cNvSpPr>
          <p:nvPr>
            <p:ph type="sldNum" sz="quarter" idx="16"/>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114062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3" grpId="0" animBg="1"/>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el en beeld rond">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5334000" y="0"/>
            <a:ext cx="6858000" cy="6858000"/>
          </a:xfrm>
          <a:prstGeom prst="ellipse">
            <a:avLst/>
          </a:prstGeom>
          <a:solidFill>
            <a:schemeClr val="bg1">
              <a:lumMod val="95000"/>
            </a:schemeClr>
          </a:solidFill>
        </p:spPr>
        <p:txBody>
          <a:bodyPr anchor="ctr"/>
          <a:lstStyle>
            <a:lvl1pPr marL="0" indent="0" algn="ctr">
              <a:buNone/>
              <a:defRPr baseline="-25000"/>
            </a:lvl1pPr>
          </a:lstStyle>
          <a:p>
            <a:endParaRPr lang="nl-BE"/>
          </a:p>
        </p:txBody>
      </p:sp>
      <p:sp>
        <p:nvSpPr>
          <p:cNvPr id="7" name="Rechthoek 6">
            <a:extLst>
              <a:ext uri="{FF2B5EF4-FFF2-40B4-BE49-F238E27FC236}">
                <a16:creationId xmlns:a16="http://schemas.microsoft.com/office/drawing/2014/main" id="{E5744A9E-4C9D-4407-95E8-93A822A070AB}"/>
              </a:ext>
            </a:extLst>
          </p:cNvPr>
          <p:cNvSpPr/>
          <p:nvPr userDrawn="1"/>
        </p:nvSpPr>
        <p:spPr>
          <a:xfrm>
            <a:off x="0" y="1"/>
            <a:ext cx="533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a:xfrm>
            <a:off x="658813" y="594002"/>
            <a:ext cx="3990305" cy="1518019"/>
          </a:xfrm>
        </p:spPr>
        <p:txBody>
          <a:bodyPr/>
          <a:lstStyle>
            <a:lvl1pPr>
              <a:defRPr>
                <a:solidFill>
                  <a:schemeClr val="bg1"/>
                </a:solidFill>
              </a:defRPr>
            </a:lvl1p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58814" y="228154"/>
            <a:ext cx="3990305" cy="365125"/>
          </a:xfrm>
        </p:spPr>
        <p:txBody>
          <a:bodyPr anchor="b" anchorCtr="0"/>
          <a:lstStyle>
            <a:lvl1pPr marL="0" indent="0">
              <a:buNone/>
              <a:defRPr sz="1400" b="1">
                <a:solidFill>
                  <a:schemeClr val="accent3"/>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1" name="Gedeeltelijke cirkel 10">
            <a:extLst>
              <a:ext uri="{FF2B5EF4-FFF2-40B4-BE49-F238E27FC236}">
                <a16:creationId xmlns:a16="http://schemas.microsoft.com/office/drawing/2014/main" id="{A8D34397-20B1-41D1-BCAC-0209F26BC340}"/>
              </a:ext>
            </a:extLst>
          </p:cNvPr>
          <p:cNvSpPr/>
          <p:nvPr userDrawn="1"/>
        </p:nvSpPr>
        <p:spPr>
          <a:xfrm rot="10800000">
            <a:off x="-1133620" y="3233068"/>
            <a:ext cx="2267240" cy="2267240"/>
          </a:xfrm>
          <a:prstGeom prst="pie">
            <a:avLst>
              <a:gd name="adj1" fmla="val 5397516"/>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2" name="Rechthoekige driehoek 11">
            <a:extLst>
              <a:ext uri="{FF2B5EF4-FFF2-40B4-BE49-F238E27FC236}">
                <a16:creationId xmlns:a16="http://schemas.microsoft.com/office/drawing/2014/main" id="{BEC06E56-2CD9-41F5-BF60-964FB64BF4AE}"/>
              </a:ext>
            </a:extLst>
          </p:cNvPr>
          <p:cNvSpPr/>
          <p:nvPr userDrawn="1"/>
        </p:nvSpPr>
        <p:spPr>
          <a:xfrm rot="2700000">
            <a:off x="1465650" y="3565098"/>
            <a:ext cx="1603181" cy="1603181"/>
          </a:xfrm>
          <a:prstGeom prst="rtTriangle">
            <a:avLst/>
          </a:prstGeom>
          <a:solidFill>
            <a:schemeClr val="accent3"/>
          </a:solidFill>
        </p:spPr>
        <p:txBody>
          <a:bodyPr wrap="square" lIns="0" tIns="0" rIns="0" bIns="0" rtlCol="0" anchor="ctr">
            <a:spAutoFit/>
          </a:bodyPr>
          <a:lstStyle/>
          <a:p>
            <a:pPr algn="l"/>
            <a:endParaRPr lang="nl-BE" sz="1600" b="1" dirty="0" err="1">
              <a:latin typeface="+mj-lt"/>
            </a:endParaRPr>
          </a:p>
        </p:txBody>
      </p:sp>
      <p:pic>
        <p:nvPicPr>
          <p:cNvPr id="10" name="Graphic 9">
            <a:extLst>
              <a:ext uri="{FF2B5EF4-FFF2-40B4-BE49-F238E27FC236}">
                <a16:creationId xmlns:a16="http://schemas.microsoft.com/office/drawing/2014/main" id="{71000E47-BA09-4781-B8C3-9AC7C602AC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8813" y="6221683"/>
            <a:ext cx="1153603" cy="366439"/>
          </a:xfrm>
          <a:prstGeom prst="rect">
            <a:avLst/>
          </a:prstGeom>
        </p:spPr>
      </p:pic>
      <p:sp>
        <p:nvSpPr>
          <p:cNvPr id="6" name="Tijdelijke aanduiding voor voettekst 5">
            <a:extLst>
              <a:ext uri="{FF2B5EF4-FFF2-40B4-BE49-F238E27FC236}">
                <a16:creationId xmlns:a16="http://schemas.microsoft.com/office/drawing/2014/main" id="{6D74AA73-BDF2-4B9E-80C0-5D2780CEF80A}"/>
              </a:ext>
            </a:extLst>
          </p:cNvPr>
          <p:cNvSpPr>
            <a:spLocks noGrp="1"/>
          </p:cNvSpPr>
          <p:nvPr>
            <p:ph type="ftr" sz="quarter" idx="15"/>
          </p:nvPr>
        </p:nvSpPr>
        <p:spPr/>
        <p:txBody>
          <a:bodyPr/>
          <a:lstStyle/>
          <a:p>
            <a:endParaRPr lang="nl-BE" dirty="0"/>
          </a:p>
        </p:txBody>
      </p:sp>
      <p:sp>
        <p:nvSpPr>
          <p:cNvPr id="15" name="Tijdelijke aanduiding voor dianummer 14">
            <a:extLst>
              <a:ext uri="{FF2B5EF4-FFF2-40B4-BE49-F238E27FC236}">
                <a16:creationId xmlns:a16="http://schemas.microsoft.com/office/drawing/2014/main" id="{3B4F988B-402E-4D1E-B88A-A8C3A0F99C84}"/>
              </a:ext>
            </a:extLst>
          </p:cNvPr>
          <p:cNvSpPr>
            <a:spLocks noGrp="1"/>
          </p:cNvSpPr>
          <p:nvPr>
            <p:ph type="sldNum" sz="quarter" idx="16"/>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416523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el en beeld rond groot">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D9E304B-9EEF-4540-A2A5-7D039634D746}"/>
              </a:ext>
            </a:extLst>
          </p:cNvPr>
          <p:cNvSpPr>
            <a:spLocks noGrp="1"/>
          </p:cNvSpPr>
          <p:nvPr>
            <p:ph type="pic" sz="quarter" idx="14"/>
          </p:nvPr>
        </p:nvSpPr>
        <p:spPr>
          <a:xfrm>
            <a:off x="5334000" y="0"/>
            <a:ext cx="8012463" cy="8012463"/>
          </a:xfrm>
          <a:prstGeom prst="ellipse">
            <a:avLst/>
          </a:prstGeom>
          <a:solidFill>
            <a:schemeClr val="bg1">
              <a:lumMod val="95000"/>
            </a:schemeClr>
          </a:solidFill>
        </p:spPr>
        <p:txBody>
          <a:bodyPr anchor="ctr"/>
          <a:lstStyle>
            <a:lvl1pPr marL="0" indent="0" algn="ctr">
              <a:buNone/>
              <a:defRPr baseline="-25000"/>
            </a:lvl1pPr>
          </a:lstStyle>
          <a:p>
            <a:endParaRPr lang="nl-BE"/>
          </a:p>
        </p:txBody>
      </p:sp>
      <p:sp>
        <p:nvSpPr>
          <p:cNvPr id="7" name="Rechthoek 6">
            <a:extLst>
              <a:ext uri="{FF2B5EF4-FFF2-40B4-BE49-F238E27FC236}">
                <a16:creationId xmlns:a16="http://schemas.microsoft.com/office/drawing/2014/main" id="{E5744A9E-4C9D-4407-95E8-93A822A070AB}"/>
              </a:ext>
            </a:extLst>
          </p:cNvPr>
          <p:cNvSpPr/>
          <p:nvPr userDrawn="1"/>
        </p:nvSpPr>
        <p:spPr>
          <a:xfrm>
            <a:off x="0" y="1"/>
            <a:ext cx="533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a:xfrm>
            <a:off x="658813" y="594002"/>
            <a:ext cx="3990305" cy="1518019"/>
          </a:xfrm>
        </p:spPr>
        <p:txBody>
          <a:bodyPr/>
          <a:lstStyle>
            <a:lvl1pPr>
              <a:defRPr>
                <a:solidFill>
                  <a:schemeClr val="bg1"/>
                </a:solidFill>
              </a:defRPr>
            </a:lvl1p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58814" y="228154"/>
            <a:ext cx="3990305" cy="365125"/>
          </a:xfrm>
        </p:spPr>
        <p:txBody>
          <a:bodyPr anchor="b" anchorCtr="0"/>
          <a:lstStyle>
            <a:lvl1pPr marL="0" indent="0">
              <a:buNone/>
              <a:defRPr sz="1400" b="1">
                <a:solidFill>
                  <a:schemeClr val="accent3"/>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1" name="Gedeeltelijke cirkel 10">
            <a:extLst>
              <a:ext uri="{FF2B5EF4-FFF2-40B4-BE49-F238E27FC236}">
                <a16:creationId xmlns:a16="http://schemas.microsoft.com/office/drawing/2014/main" id="{7BD64213-449B-41BD-971A-30A589BBC111}"/>
              </a:ext>
            </a:extLst>
          </p:cNvPr>
          <p:cNvSpPr/>
          <p:nvPr userDrawn="1"/>
        </p:nvSpPr>
        <p:spPr>
          <a:xfrm rot="10800000">
            <a:off x="-1133620" y="3233068"/>
            <a:ext cx="2267240" cy="2267240"/>
          </a:xfrm>
          <a:prstGeom prst="pie">
            <a:avLst>
              <a:gd name="adj1" fmla="val 5397516"/>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2" name="Rechthoekige driehoek 11">
            <a:extLst>
              <a:ext uri="{FF2B5EF4-FFF2-40B4-BE49-F238E27FC236}">
                <a16:creationId xmlns:a16="http://schemas.microsoft.com/office/drawing/2014/main" id="{E680E3DC-9D91-4564-8256-B5FE7ACE51D8}"/>
              </a:ext>
            </a:extLst>
          </p:cNvPr>
          <p:cNvSpPr/>
          <p:nvPr userDrawn="1"/>
        </p:nvSpPr>
        <p:spPr>
          <a:xfrm rot="2700000">
            <a:off x="1465650" y="3565098"/>
            <a:ext cx="1603181" cy="1603181"/>
          </a:xfrm>
          <a:prstGeom prst="rtTriangle">
            <a:avLst/>
          </a:prstGeom>
          <a:solidFill>
            <a:schemeClr val="accent3"/>
          </a:solidFill>
        </p:spPr>
        <p:txBody>
          <a:bodyPr wrap="square" lIns="0" tIns="0" rIns="0" bIns="0" rtlCol="0" anchor="ctr">
            <a:spAutoFit/>
          </a:bodyPr>
          <a:lstStyle/>
          <a:p>
            <a:pPr algn="l"/>
            <a:endParaRPr lang="nl-BE" sz="1600" b="1" dirty="0" err="1">
              <a:latin typeface="+mj-lt"/>
            </a:endParaRPr>
          </a:p>
        </p:txBody>
      </p:sp>
      <p:pic>
        <p:nvPicPr>
          <p:cNvPr id="10" name="Graphic 9">
            <a:extLst>
              <a:ext uri="{FF2B5EF4-FFF2-40B4-BE49-F238E27FC236}">
                <a16:creationId xmlns:a16="http://schemas.microsoft.com/office/drawing/2014/main" id="{67F2CE1E-7818-4336-81E9-0174DBA47F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8813" y="6221683"/>
            <a:ext cx="1153603" cy="366439"/>
          </a:xfrm>
          <a:prstGeom prst="rect">
            <a:avLst/>
          </a:prstGeom>
        </p:spPr>
      </p:pic>
      <p:sp>
        <p:nvSpPr>
          <p:cNvPr id="6" name="Tijdelijke aanduiding voor voettekst 5">
            <a:extLst>
              <a:ext uri="{FF2B5EF4-FFF2-40B4-BE49-F238E27FC236}">
                <a16:creationId xmlns:a16="http://schemas.microsoft.com/office/drawing/2014/main" id="{561AD92F-9E90-4B70-A79F-F8AFE2EC4F66}"/>
              </a:ext>
            </a:extLst>
          </p:cNvPr>
          <p:cNvSpPr>
            <a:spLocks noGrp="1"/>
          </p:cNvSpPr>
          <p:nvPr>
            <p:ph type="ftr" sz="quarter" idx="15"/>
          </p:nvPr>
        </p:nvSpPr>
        <p:spPr/>
        <p:txBody>
          <a:bodyPr/>
          <a:lstStyle/>
          <a:p>
            <a:endParaRPr lang="nl-BE" dirty="0"/>
          </a:p>
        </p:txBody>
      </p:sp>
      <p:sp>
        <p:nvSpPr>
          <p:cNvPr id="15" name="Tijdelijke aanduiding voor dianummer 14">
            <a:extLst>
              <a:ext uri="{FF2B5EF4-FFF2-40B4-BE49-F238E27FC236}">
                <a16:creationId xmlns:a16="http://schemas.microsoft.com/office/drawing/2014/main" id="{DF8205A2-11CA-427F-A557-EB8C5A24CB42}"/>
              </a:ext>
            </a:extLst>
          </p:cNvPr>
          <p:cNvSpPr>
            <a:spLocks noGrp="1"/>
          </p:cNvSpPr>
          <p:nvPr>
            <p:ph type="sldNum" sz="quarter" idx="16"/>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282271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el en quote met naam">
    <p:bg>
      <p:bgPr>
        <a:solidFill>
          <a:schemeClr val="tx1"/>
        </a:solidFill>
        <a:effectLst/>
      </p:bgPr>
    </p:bg>
    <p:spTree>
      <p:nvGrpSpPr>
        <p:cNvPr id="1" name=""/>
        <p:cNvGrpSpPr/>
        <p:nvPr/>
      </p:nvGrpSpPr>
      <p:grpSpPr>
        <a:xfrm>
          <a:off x="0" y="0"/>
          <a:ext cx="0" cy="0"/>
          <a:chOff x="0" y="0"/>
          <a:chExt cx="0" cy="0"/>
        </a:xfrm>
      </p:grpSpPr>
      <p:sp>
        <p:nvSpPr>
          <p:cNvPr id="18" name="Rechthoek 17">
            <a:extLst>
              <a:ext uri="{FF2B5EF4-FFF2-40B4-BE49-F238E27FC236}">
                <a16:creationId xmlns:a16="http://schemas.microsoft.com/office/drawing/2014/main" id="{7BE966C4-F2D9-4A05-8182-0E3CB210AD5F}"/>
              </a:ext>
            </a:extLst>
          </p:cNvPr>
          <p:cNvSpPr/>
          <p:nvPr userDrawn="1"/>
        </p:nvSpPr>
        <p:spPr>
          <a:xfrm>
            <a:off x="10179781" y="5632057"/>
            <a:ext cx="2012219" cy="12259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ijdelijke aanduiding voor afbeelding 8">
            <a:extLst>
              <a:ext uri="{FF2B5EF4-FFF2-40B4-BE49-F238E27FC236}">
                <a16:creationId xmlns:a16="http://schemas.microsoft.com/office/drawing/2014/main" id="{C62F4BC8-6200-4266-A16A-CC0C8AAADA8E}"/>
              </a:ext>
            </a:extLst>
          </p:cNvPr>
          <p:cNvSpPr>
            <a:spLocks noGrp="1"/>
          </p:cNvSpPr>
          <p:nvPr>
            <p:ph type="pic" sz="quarter" idx="14"/>
          </p:nvPr>
        </p:nvSpPr>
        <p:spPr>
          <a:xfrm>
            <a:off x="1884168" y="2676017"/>
            <a:ext cx="1432282" cy="1432282"/>
          </a:xfrm>
          <a:prstGeom prst="ellipse">
            <a:avLst/>
          </a:prstGeom>
          <a:solidFill>
            <a:schemeClr val="bg1">
              <a:lumMod val="95000"/>
            </a:schemeClr>
          </a:solidFill>
        </p:spPr>
        <p:txBody>
          <a:bodyPr anchor="ctr"/>
          <a:lstStyle>
            <a:lvl1pPr marL="0" indent="0" algn="ctr">
              <a:buNone/>
              <a:defRPr sz="2000" baseline="-25000"/>
            </a:lvl1pPr>
          </a:lstStyle>
          <a:p>
            <a:endParaRPr lang="nl-BE"/>
          </a:p>
        </p:txBody>
      </p:sp>
      <p:sp>
        <p:nvSpPr>
          <p:cNvPr id="12" name="Tijdelijke aanduiding voor tekst 9">
            <a:extLst>
              <a:ext uri="{FF2B5EF4-FFF2-40B4-BE49-F238E27FC236}">
                <a16:creationId xmlns:a16="http://schemas.microsoft.com/office/drawing/2014/main" id="{15423308-AAC4-429E-A2F1-870836FD7C0D}"/>
              </a:ext>
            </a:extLst>
          </p:cNvPr>
          <p:cNvSpPr>
            <a:spLocks noGrp="1"/>
          </p:cNvSpPr>
          <p:nvPr>
            <p:ph type="body" sz="quarter" idx="15" hasCustomPrompt="1"/>
          </p:nvPr>
        </p:nvSpPr>
        <p:spPr>
          <a:xfrm>
            <a:off x="3689799" y="2321999"/>
            <a:ext cx="6181314" cy="2140319"/>
          </a:xfrm>
        </p:spPr>
        <p:txBody>
          <a:bodyPr/>
          <a:lstStyle>
            <a:lvl1pPr marL="0" indent="0">
              <a:buNone/>
              <a:defRPr sz="2700" b="1">
                <a:solidFill>
                  <a:schemeClr val="bg1"/>
                </a:solidFill>
                <a:latin typeface="+mj-lt"/>
              </a:defRPr>
            </a:lvl1pPr>
          </a:lstStyle>
          <a:p>
            <a:pPr lvl="0"/>
            <a:r>
              <a:rPr lang="nl-NL" dirty="0"/>
              <a:t>Lorem ipsum dolor sit amet, consectetuer adipiscing elit. Maecenas porttitor congue massa. Fusce posuere, magna sed pulvinar ultricies, purus lectus malesuada libero, sit amet commodo magna eros quis </a:t>
            </a:r>
            <a:r>
              <a:rPr lang="nl-NL" dirty="0" err="1"/>
              <a:t>urna</a:t>
            </a:r>
            <a:r>
              <a:rPr lang="nl-NL" dirty="0"/>
              <a:t>.</a:t>
            </a:r>
          </a:p>
        </p:txBody>
      </p:sp>
      <p:sp>
        <p:nvSpPr>
          <p:cNvPr id="13" name="Tijdelijke aanduiding voor tekst 9">
            <a:extLst>
              <a:ext uri="{FF2B5EF4-FFF2-40B4-BE49-F238E27FC236}">
                <a16:creationId xmlns:a16="http://schemas.microsoft.com/office/drawing/2014/main" id="{08574577-82D1-450C-AB07-3C42489D1E2E}"/>
              </a:ext>
            </a:extLst>
          </p:cNvPr>
          <p:cNvSpPr>
            <a:spLocks noGrp="1"/>
          </p:cNvSpPr>
          <p:nvPr>
            <p:ph type="body" sz="quarter" idx="16" hasCustomPrompt="1"/>
          </p:nvPr>
        </p:nvSpPr>
        <p:spPr>
          <a:xfrm>
            <a:off x="3685518" y="4574866"/>
            <a:ext cx="6308725" cy="466613"/>
          </a:xfrm>
        </p:spPr>
        <p:txBody>
          <a:bodyPr anchor="b"/>
          <a:lstStyle>
            <a:lvl1pPr marL="0" indent="0">
              <a:buFontTx/>
              <a:buNone/>
              <a:defRPr sz="2100" b="1">
                <a:solidFill>
                  <a:schemeClr val="accent3"/>
                </a:solidFill>
                <a:latin typeface="+mj-lt"/>
              </a:defRPr>
            </a:lvl1pPr>
          </a:lstStyle>
          <a:p>
            <a:pPr lvl="0"/>
            <a:r>
              <a:rPr lang="nl-NL" dirty="0"/>
              <a:t>Naam Achternaam</a:t>
            </a:r>
            <a:endParaRPr lang="nl-BE" dirty="0"/>
          </a:p>
        </p:txBody>
      </p:sp>
      <p:sp>
        <p:nvSpPr>
          <p:cNvPr id="14" name="Tijdelijke aanduiding voor tekst 11">
            <a:extLst>
              <a:ext uri="{FF2B5EF4-FFF2-40B4-BE49-F238E27FC236}">
                <a16:creationId xmlns:a16="http://schemas.microsoft.com/office/drawing/2014/main" id="{ED6C814E-9199-4384-8E04-80BC32268AA6}"/>
              </a:ext>
            </a:extLst>
          </p:cNvPr>
          <p:cNvSpPr>
            <a:spLocks noGrp="1"/>
          </p:cNvSpPr>
          <p:nvPr>
            <p:ph type="body" sz="quarter" idx="17" hasCustomPrompt="1"/>
          </p:nvPr>
        </p:nvSpPr>
        <p:spPr>
          <a:xfrm>
            <a:off x="3685518" y="5041479"/>
            <a:ext cx="1909500" cy="466613"/>
          </a:xfrm>
        </p:spPr>
        <p:txBody>
          <a:bodyPr/>
          <a:lstStyle>
            <a:lvl1pPr marL="0" indent="0">
              <a:buNone/>
              <a:defRPr sz="2100">
                <a:solidFill>
                  <a:schemeClr val="accent3"/>
                </a:solidFill>
                <a:latin typeface="+mj-lt"/>
              </a:defRPr>
            </a:lvl1pPr>
            <a:lvl2pPr marL="358163" indent="0">
              <a:buNone/>
              <a:defRPr sz="2200">
                <a:latin typeface="+mj-lt"/>
              </a:defRPr>
            </a:lvl2pPr>
            <a:lvl3pPr marL="720000" indent="0">
              <a:buNone/>
              <a:defRPr sz="2200">
                <a:latin typeface="+mj-lt"/>
              </a:defRPr>
            </a:lvl3pPr>
            <a:lvl4pPr marL="1080000" indent="0">
              <a:buNone/>
              <a:defRPr sz="2200">
                <a:latin typeface="+mj-lt"/>
              </a:defRPr>
            </a:lvl4pPr>
            <a:lvl5pPr marL="1440000" indent="0">
              <a:buNone/>
              <a:defRPr sz="2200">
                <a:latin typeface="+mj-lt"/>
              </a:defRPr>
            </a:lvl5pPr>
          </a:lstStyle>
          <a:p>
            <a:pPr lvl="0"/>
            <a:r>
              <a:rPr lang="nl-NL" dirty="0"/>
              <a:t>Datum</a:t>
            </a:r>
            <a:endParaRPr lang="nl-BE" dirty="0"/>
          </a:p>
        </p:txBody>
      </p:sp>
      <p:sp>
        <p:nvSpPr>
          <p:cNvPr id="16" name="Gedeeltelijke cirkel 15">
            <a:extLst>
              <a:ext uri="{FF2B5EF4-FFF2-40B4-BE49-F238E27FC236}">
                <a16:creationId xmlns:a16="http://schemas.microsoft.com/office/drawing/2014/main" id="{D09C221D-B46C-40B3-A53A-E96521698B1E}"/>
              </a:ext>
            </a:extLst>
          </p:cNvPr>
          <p:cNvSpPr/>
          <p:nvPr userDrawn="1"/>
        </p:nvSpPr>
        <p:spPr>
          <a:xfrm>
            <a:off x="3685518" y="1504271"/>
            <a:ext cx="623480" cy="623480"/>
          </a:xfrm>
          <a:prstGeom prst="pie">
            <a:avLst>
              <a:gd name="adj1" fmla="val 5397516"/>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0" name="Gedeeltelijke cirkel 19">
            <a:extLst>
              <a:ext uri="{FF2B5EF4-FFF2-40B4-BE49-F238E27FC236}">
                <a16:creationId xmlns:a16="http://schemas.microsoft.com/office/drawing/2014/main" id="{4D96823D-B755-421C-8B12-28EC2990AB52}"/>
              </a:ext>
            </a:extLst>
          </p:cNvPr>
          <p:cNvSpPr/>
          <p:nvPr userDrawn="1"/>
        </p:nvSpPr>
        <p:spPr>
          <a:xfrm>
            <a:off x="3997258" y="1504271"/>
            <a:ext cx="623480" cy="623480"/>
          </a:xfrm>
          <a:prstGeom prst="pie">
            <a:avLst>
              <a:gd name="adj1" fmla="val 5397516"/>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1" name="Rechthoekige driehoek 20">
            <a:extLst>
              <a:ext uri="{FF2B5EF4-FFF2-40B4-BE49-F238E27FC236}">
                <a16:creationId xmlns:a16="http://schemas.microsoft.com/office/drawing/2014/main" id="{59D4E89D-E1B0-42CA-B7C9-B61705D298B8}"/>
              </a:ext>
            </a:extLst>
          </p:cNvPr>
          <p:cNvSpPr/>
          <p:nvPr userDrawn="1"/>
        </p:nvSpPr>
        <p:spPr>
          <a:xfrm flipV="1">
            <a:off x="0" y="-1"/>
            <a:ext cx="3548050" cy="3547432"/>
          </a:xfrm>
          <a:prstGeom prst="rtTriangle">
            <a:avLst/>
          </a:prstGeom>
          <a:solidFill>
            <a:schemeClr val="tx1">
              <a:lumMod val="75000"/>
              <a:alpha val="30000"/>
            </a:schemeClr>
          </a:solidFill>
        </p:spPr>
        <p:txBody>
          <a:bodyPr wrap="square" lIns="0" tIns="0" rIns="0" bIns="0" rtlCol="0" anchor="ctr">
            <a:noAutofit/>
          </a:bodyPr>
          <a:lstStyle/>
          <a:p>
            <a:pPr algn="l"/>
            <a:endParaRPr lang="nl-BE" sz="1600" b="1" dirty="0" err="1">
              <a:latin typeface="+mj-lt"/>
            </a:endParaRPr>
          </a:p>
        </p:txBody>
      </p:sp>
      <p:sp>
        <p:nvSpPr>
          <p:cNvPr id="24" name="Gedeeltelijke cirkel 23">
            <a:extLst>
              <a:ext uri="{FF2B5EF4-FFF2-40B4-BE49-F238E27FC236}">
                <a16:creationId xmlns:a16="http://schemas.microsoft.com/office/drawing/2014/main" id="{1E6B0ED3-9A30-46EC-AA0B-E59F3A50AC70}"/>
              </a:ext>
            </a:extLst>
          </p:cNvPr>
          <p:cNvSpPr/>
          <p:nvPr userDrawn="1"/>
        </p:nvSpPr>
        <p:spPr>
          <a:xfrm>
            <a:off x="11448070" y="2676017"/>
            <a:ext cx="1505966" cy="1505966"/>
          </a:xfrm>
          <a:prstGeom prst="pie">
            <a:avLst>
              <a:gd name="adj1" fmla="val 5397516"/>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lvl1pPr>
              <a:defRPr>
                <a:solidFill>
                  <a:schemeClr val="bg1"/>
                </a:solidFill>
              </a:defRPr>
            </a:lvl1p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58813" y="228154"/>
            <a:ext cx="3714750" cy="365125"/>
          </a:xfrm>
        </p:spPr>
        <p:txBody>
          <a:bodyPr anchor="b" anchorCtr="0"/>
          <a:lstStyle>
            <a:lvl1pPr marL="0" indent="0">
              <a:buNone/>
              <a:defRPr sz="1400" b="1">
                <a:solidFill>
                  <a:schemeClr val="accent3"/>
                </a:solidFill>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23" name="Gelijkbenige driehoek 22">
            <a:extLst>
              <a:ext uri="{FF2B5EF4-FFF2-40B4-BE49-F238E27FC236}">
                <a16:creationId xmlns:a16="http://schemas.microsoft.com/office/drawing/2014/main" id="{D1C203A2-5C6D-4369-8AD0-DB838A5118AB}"/>
              </a:ext>
            </a:extLst>
          </p:cNvPr>
          <p:cNvSpPr/>
          <p:nvPr userDrawn="1"/>
        </p:nvSpPr>
        <p:spPr>
          <a:xfrm rot="16200000">
            <a:off x="11475085" y="6324985"/>
            <a:ext cx="116206" cy="535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25" name="Graphic 24">
            <a:extLst>
              <a:ext uri="{FF2B5EF4-FFF2-40B4-BE49-F238E27FC236}">
                <a16:creationId xmlns:a16="http://schemas.microsoft.com/office/drawing/2014/main" id="{05FE0D3E-35DB-47C7-B121-02C9E625E4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8813" y="6221683"/>
            <a:ext cx="1153603" cy="366439"/>
          </a:xfrm>
          <a:prstGeom prst="rect">
            <a:avLst/>
          </a:prstGeom>
        </p:spPr>
      </p:pic>
      <p:sp>
        <p:nvSpPr>
          <p:cNvPr id="5" name="Tijdelijke aanduiding voor voettekst 4">
            <a:extLst>
              <a:ext uri="{FF2B5EF4-FFF2-40B4-BE49-F238E27FC236}">
                <a16:creationId xmlns:a16="http://schemas.microsoft.com/office/drawing/2014/main" id="{017098AB-BF0C-4299-8141-403EB3C518DB}"/>
              </a:ext>
            </a:extLst>
          </p:cNvPr>
          <p:cNvSpPr>
            <a:spLocks noGrp="1"/>
          </p:cNvSpPr>
          <p:nvPr>
            <p:ph type="ftr" sz="quarter" idx="19"/>
          </p:nvPr>
        </p:nvSpPr>
        <p:spPr/>
        <p:txBody>
          <a:bodyPr/>
          <a:lstStyle>
            <a:lvl1pPr>
              <a:defRPr>
                <a:solidFill>
                  <a:schemeClr val="bg1"/>
                </a:solidFill>
              </a:defRPr>
            </a:lvl1pPr>
          </a:lstStyle>
          <a:p>
            <a:endParaRPr lang="nl-BE" dirty="0"/>
          </a:p>
        </p:txBody>
      </p:sp>
      <p:sp>
        <p:nvSpPr>
          <p:cNvPr id="6" name="Tijdelijke aanduiding voor dianummer 5">
            <a:extLst>
              <a:ext uri="{FF2B5EF4-FFF2-40B4-BE49-F238E27FC236}">
                <a16:creationId xmlns:a16="http://schemas.microsoft.com/office/drawing/2014/main" id="{58F5CF66-C22B-4709-97D2-DC69771724AD}"/>
              </a:ext>
            </a:extLst>
          </p:cNvPr>
          <p:cNvSpPr>
            <a:spLocks noGrp="1"/>
          </p:cNvSpPr>
          <p:nvPr>
            <p:ph type="sldNum" sz="quarter" idx="20"/>
          </p:nvPr>
        </p:nvSpPr>
        <p:spPr/>
        <p:txBody>
          <a:bodyPr/>
          <a:lstStyle>
            <a:lvl1pPr>
              <a:defRPr>
                <a:solidFill>
                  <a:schemeClr val="bg1"/>
                </a:solidFill>
              </a:defRPr>
            </a:lvl1p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275916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650"/>
                            </p:stCondLst>
                            <p:childTnLst>
                              <p:par>
                                <p:cTn id="14" presetID="49" presetClass="entr" presetSubtype="0" decel="10000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 calcmode="lin" valueType="num">
                                      <p:cBhvr>
                                        <p:cTn id="18" dur="500" fill="hold"/>
                                        <p:tgtEl>
                                          <p:spTgt spid="16"/>
                                        </p:tgtEl>
                                        <p:attrNameLst>
                                          <p:attrName>style.rotation</p:attrName>
                                        </p:attrNameLst>
                                      </p:cBhvr>
                                      <p:tavLst>
                                        <p:tav tm="0">
                                          <p:val>
                                            <p:fltVal val="360"/>
                                          </p:val>
                                        </p:tav>
                                        <p:tav tm="100000">
                                          <p:val>
                                            <p:fltVal val="0"/>
                                          </p:val>
                                        </p:tav>
                                      </p:tavLst>
                                    </p:anim>
                                    <p:animEffect transition="in" filter="fade">
                                      <p:cBhvr>
                                        <p:cTn id="19" dur="500"/>
                                        <p:tgtEl>
                                          <p:spTgt spid="16"/>
                                        </p:tgtEl>
                                      </p:cBhvr>
                                    </p:animEffect>
                                  </p:childTnLst>
                                </p:cTn>
                              </p:par>
                              <p:par>
                                <p:cTn id="20" presetID="49" presetClass="entr" presetSubtype="0" decel="10000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 calcmode="lin" valueType="num">
                                      <p:cBhvr>
                                        <p:cTn id="24" dur="500" fill="hold"/>
                                        <p:tgtEl>
                                          <p:spTgt spid="20"/>
                                        </p:tgtEl>
                                        <p:attrNameLst>
                                          <p:attrName>style.rotation</p:attrName>
                                        </p:attrNameLst>
                                      </p:cBhvr>
                                      <p:tavLst>
                                        <p:tav tm="0">
                                          <p:val>
                                            <p:fltVal val="360"/>
                                          </p:val>
                                        </p:tav>
                                        <p:tav tm="100000">
                                          <p:val>
                                            <p:fltVal val="0"/>
                                          </p:val>
                                        </p:tav>
                                      </p:tavLst>
                                    </p:anim>
                                    <p:animEffect transition="in" filter="fade">
                                      <p:cBhvr>
                                        <p:cTn id="25" dur="500"/>
                                        <p:tgtEl>
                                          <p:spTgt spid="20"/>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10" presetClass="entr" presetSubtype="0" fill="hold" grpId="0" nodeType="withEffect">
                                  <p:stCondLst>
                                    <p:cond delay="400"/>
                                  </p:stCondLst>
                                  <p:iterate type="wd">
                                    <p:tmPct val="5000"/>
                                  </p:iterate>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fade">
                                      <p:cBhvr>
                                        <p:cTn id="33" dur="500"/>
                                        <p:tgtEl>
                                          <p:spTgt spid="12">
                                            <p:txEl>
                                              <p:pRg st="0" end="0"/>
                                            </p:txEl>
                                          </p:spTgt>
                                        </p:tgtEl>
                                      </p:cBhvr>
                                    </p:animEffect>
                                  </p:childTnLst>
                                </p:cTn>
                              </p:par>
                            </p:childTnLst>
                          </p:cTn>
                        </p:par>
                        <p:par>
                          <p:cTn id="34" fill="hold">
                            <p:stCondLst>
                              <p:cond delay="2425"/>
                            </p:stCondLst>
                            <p:childTnLst>
                              <p:par>
                                <p:cTn id="35" presetID="53" presetClass="entr" presetSubtype="16" fill="hold" grpId="0" nodeType="after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 calcmode="lin" valueType="num">
                                      <p:cBhvr>
                                        <p:cTn id="3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13">
                                            <p:txEl>
                                              <p:pRg st="0" end="0"/>
                                            </p:txEl>
                                          </p:spTgt>
                                        </p:tgtEl>
                                      </p:cBhvr>
                                    </p:animEffect>
                                  </p:childTnLst>
                                </p:cTn>
                              </p:par>
                              <p:par>
                                <p:cTn id="40" presetID="53" presetClass="entr" presetSubtype="16" fill="hold" grpId="0" nodeType="withEffect">
                                  <p:stCondLst>
                                    <p:cond delay="100"/>
                                  </p:stCondLst>
                                  <p:childTnLst>
                                    <p:set>
                                      <p:cBhvr>
                                        <p:cTn id="41" dur="1" fill="hold">
                                          <p:stCondLst>
                                            <p:cond delay="0"/>
                                          </p:stCondLst>
                                        </p:cTn>
                                        <p:tgtEl>
                                          <p:spTgt spid="14">
                                            <p:txEl>
                                              <p:pRg st="0" end="0"/>
                                            </p:txEl>
                                          </p:spTgt>
                                        </p:tgtEl>
                                        <p:attrNameLst>
                                          <p:attrName>style.visibility</p:attrName>
                                        </p:attrNameLst>
                                      </p:cBhvr>
                                      <p:to>
                                        <p:strVal val="visible"/>
                                      </p:to>
                                    </p:set>
                                    <p:anim calcmode="lin" valueType="num">
                                      <p:cBhvr>
                                        <p:cTn id="42"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uild="p">
        <p:tmplLst>
          <p:tmpl lvl="1">
            <p:tnLst>
              <p:par>
                <p:cTn presetID="10" presetClass="entr" presetSubtype="0" fill="hold" nodeType="withEffect">
                  <p:stCondLst>
                    <p:cond delay="400"/>
                  </p:stCondLst>
                  <p:iterate type="wd">
                    <p:tmPct val="5000"/>
                  </p:iterate>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500" fill="hold"/>
                        <p:tgtEl>
                          <p:spTgt spid="13"/>
                        </p:tgtEl>
                        <p:attrNameLst>
                          <p:attrName>ppt_w</p:attrName>
                        </p:attrNameLst>
                      </p:cBhvr>
                      <p:tavLst>
                        <p:tav tm="0">
                          <p:val>
                            <p:fltVal val="0"/>
                          </p:val>
                        </p:tav>
                        <p:tav tm="100000">
                          <p:val>
                            <p:strVal val="#ppt_w"/>
                          </p:val>
                        </p:tav>
                      </p:tavLst>
                    </p:anim>
                    <p:anim calcmode="lin" valueType="num">
                      <p:cBhvr>
                        <p:cTn dur="500" fill="hold"/>
                        <p:tgtEl>
                          <p:spTgt spid="13"/>
                        </p:tgtEl>
                        <p:attrNameLst>
                          <p:attrName>ppt_h</p:attrName>
                        </p:attrNameLst>
                      </p:cBhvr>
                      <p:tavLst>
                        <p:tav tm="0">
                          <p:val>
                            <p:fltVal val="0"/>
                          </p:val>
                        </p:tav>
                        <p:tav tm="100000">
                          <p:val>
                            <p:strVal val="#ppt_h"/>
                          </p:val>
                        </p:tav>
                      </p:tavLst>
                    </p:anim>
                    <p:animEffect transition="in" filter="fade">
                      <p:cBhvr>
                        <p:cTn dur="500"/>
                        <p:tgtEl>
                          <p:spTgt spid="13"/>
                        </p:tgtEl>
                      </p:cBhvr>
                    </p:animEffect>
                  </p:childTnLst>
                </p:cTn>
              </p:par>
            </p:tnLst>
          </p:tmpl>
        </p:tmplLst>
      </p:bldP>
      <p:bldP spid="14" grpId="0" build="p">
        <p:tmplLst>
          <p:tmpl lvl="1">
            <p:tnLst>
              <p:par>
                <p:cTn presetID="53" presetClass="entr" presetSubtype="16"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 calcmode="lin" valueType="num">
                      <p:cBhvr>
                        <p:cTn dur="500" fill="hold"/>
                        <p:tgtEl>
                          <p:spTgt spid="14"/>
                        </p:tgtEl>
                        <p:attrNameLst>
                          <p:attrName>ppt_w</p:attrName>
                        </p:attrNameLst>
                      </p:cBhvr>
                      <p:tavLst>
                        <p:tav tm="0">
                          <p:val>
                            <p:fltVal val="0"/>
                          </p:val>
                        </p:tav>
                        <p:tav tm="100000">
                          <p:val>
                            <p:strVal val="#ppt_w"/>
                          </p:val>
                        </p:tav>
                      </p:tavLst>
                    </p:anim>
                    <p:anim calcmode="lin" valueType="num">
                      <p:cBhvr>
                        <p:cTn dur="500" fill="hold"/>
                        <p:tgtEl>
                          <p:spTgt spid="14"/>
                        </p:tgtEl>
                        <p:attrNameLst>
                          <p:attrName>ppt_h</p:attrName>
                        </p:attrNameLst>
                      </p:cBhvr>
                      <p:tavLst>
                        <p:tav tm="0">
                          <p:val>
                            <p:fltVal val="0"/>
                          </p:val>
                        </p:tav>
                        <p:tav tm="100000">
                          <p:val>
                            <p:strVal val="#ppt_h"/>
                          </p:val>
                        </p:tav>
                      </p:tavLst>
                    </p:anim>
                    <p:animEffect transition="in" filter="fade">
                      <p:cBhvr>
                        <p:cTn dur="500"/>
                        <p:tgtEl>
                          <p:spTgt spid="14"/>
                        </p:tgtEl>
                      </p:cBhvr>
                    </p:animEffect>
                  </p:childTnLst>
                </p:cTn>
              </p:par>
            </p:tnLst>
          </p:tmpl>
        </p:tmplLst>
      </p:bldP>
      <p:bldP spid="16" grpId="0" animBg="1"/>
      <p:bldP spid="20" grpId="0" animBg="1"/>
      <p:bldP spid="21" grpId="0" animBg="1"/>
      <p:bldP spid="24" grpId="0" animBg="1"/>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el en quote met naam wit">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5E24D8-33DE-4105-A689-8E25FCA7C3A7}"/>
              </a:ext>
            </a:extLst>
          </p:cNvPr>
          <p:cNvSpPr>
            <a:spLocks noGrp="1"/>
          </p:cNvSpPr>
          <p:nvPr>
            <p:ph type="title" hasCustomPrompt="1"/>
          </p:nvPr>
        </p:nvSpPr>
        <p:spPr/>
        <p:txBody>
          <a:bodyPr/>
          <a:lstStyle/>
          <a:p>
            <a:r>
              <a:rPr lang="nl-NL" dirty="0"/>
              <a:t>KLIK OM STIJL TE BEWERKEN</a:t>
            </a:r>
            <a:endParaRPr lang="nl-BE" dirty="0"/>
          </a:p>
        </p:txBody>
      </p:sp>
      <p:sp>
        <p:nvSpPr>
          <p:cNvPr id="8" name="Tijdelijke aanduiding voor tekst 7">
            <a:extLst>
              <a:ext uri="{FF2B5EF4-FFF2-40B4-BE49-F238E27FC236}">
                <a16:creationId xmlns:a16="http://schemas.microsoft.com/office/drawing/2014/main" id="{F5D35B29-3398-4F71-8FCE-22D95BF30072}"/>
              </a:ext>
            </a:extLst>
          </p:cNvPr>
          <p:cNvSpPr>
            <a:spLocks noGrp="1"/>
          </p:cNvSpPr>
          <p:nvPr>
            <p:ph type="body" sz="quarter" idx="13" hasCustomPrompt="1"/>
          </p:nvPr>
        </p:nvSpPr>
        <p:spPr>
          <a:xfrm>
            <a:off x="665816" y="228154"/>
            <a:ext cx="3714750" cy="365125"/>
          </a:xfrm>
        </p:spPr>
        <p:txBody>
          <a:bodyPr anchor="b" anchorCtr="0"/>
          <a:lstStyle>
            <a:lvl1pPr marL="0" indent="0">
              <a:buNone/>
              <a:defRPr sz="1400" b="1">
                <a:latin typeface="+mj-lt"/>
              </a:defRPr>
            </a:lvl1pPr>
            <a:lvl2pPr marL="358163" indent="0">
              <a:buNone/>
              <a:defRPr/>
            </a:lvl2pPr>
            <a:lvl3pPr marL="720000" indent="0">
              <a:buNone/>
              <a:defRPr/>
            </a:lvl3pPr>
            <a:lvl4pPr marL="1080000" indent="0">
              <a:buNone/>
              <a:defRPr/>
            </a:lvl4pPr>
            <a:lvl5pPr marL="1440000" indent="0">
              <a:buNone/>
              <a:defRPr/>
            </a:lvl5pPr>
          </a:lstStyle>
          <a:p>
            <a:pPr lvl="0"/>
            <a:r>
              <a:rPr lang="nl-NL" dirty="0"/>
              <a:t>HOOFDSTUKTITEL</a:t>
            </a:r>
            <a:endParaRPr lang="nl-BE" dirty="0"/>
          </a:p>
        </p:txBody>
      </p:sp>
      <p:sp>
        <p:nvSpPr>
          <p:cNvPr id="17" name="Rechthoekige driehoek 16">
            <a:extLst>
              <a:ext uri="{FF2B5EF4-FFF2-40B4-BE49-F238E27FC236}">
                <a16:creationId xmlns:a16="http://schemas.microsoft.com/office/drawing/2014/main" id="{15B54BF4-554B-4AEA-BD68-687B1B03F4DA}"/>
              </a:ext>
            </a:extLst>
          </p:cNvPr>
          <p:cNvSpPr/>
          <p:nvPr userDrawn="1"/>
        </p:nvSpPr>
        <p:spPr>
          <a:xfrm rot="5400000" flipV="1">
            <a:off x="9524958" y="-9130"/>
            <a:ext cx="2676327" cy="2675861"/>
          </a:xfrm>
          <a:prstGeom prst="rtTriangle">
            <a:avLst/>
          </a:prstGeom>
          <a:solidFill>
            <a:schemeClr val="tx1"/>
          </a:solidFill>
        </p:spPr>
        <p:txBody>
          <a:bodyPr wrap="square" lIns="0" tIns="0" rIns="0" bIns="0" rtlCol="0" anchor="ctr">
            <a:noAutofit/>
          </a:bodyPr>
          <a:lstStyle/>
          <a:p>
            <a:pPr algn="l"/>
            <a:endParaRPr lang="nl-BE" sz="1600" b="1" dirty="0" err="1">
              <a:solidFill>
                <a:schemeClr val="accent3"/>
              </a:solidFill>
              <a:latin typeface="+mj-lt"/>
            </a:endParaRPr>
          </a:p>
        </p:txBody>
      </p:sp>
      <p:sp>
        <p:nvSpPr>
          <p:cNvPr id="18" name="Tijdelijke aanduiding voor afbeelding 8">
            <a:extLst>
              <a:ext uri="{FF2B5EF4-FFF2-40B4-BE49-F238E27FC236}">
                <a16:creationId xmlns:a16="http://schemas.microsoft.com/office/drawing/2014/main" id="{EEDC6B68-4EB7-482B-8296-A656256536D2}"/>
              </a:ext>
            </a:extLst>
          </p:cNvPr>
          <p:cNvSpPr>
            <a:spLocks noGrp="1"/>
          </p:cNvSpPr>
          <p:nvPr>
            <p:ph type="pic" sz="quarter" idx="14"/>
          </p:nvPr>
        </p:nvSpPr>
        <p:spPr>
          <a:xfrm>
            <a:off x="1884168" y="2676017"/>
            <a:ext cx="1432282" cy="1432282"/>
          </a:xfrm>
          <a:prstGeom prst="ellipse">
            <a:avLst/>
          </a:prstGeom>
          <a:solidFill>
            <a:schemeClr val="bg1">
              <a:lumMod val="95000"/>
            </a:schemeClr>
          </a:solidFill>
        </p:spPr>
        <p:txBody>
          <a:bodyPr anchor="ctr"/>
          <a:lstStyle>
            <a:lvl1pPr marL="0" indent="0" algn="ctr">
              <a:buNone/>
              <a:defRPr sz="2000" baseline="-25000"/>
            </a:lvl1pPr>
          </a:lstStyle>
          <a:p>
            <a:endParaRPr lang="nl-BE"/>
          </a:p>
        </p:txBody>
      </p:sp>
      <p:sp>
        <p:nvSpPr>
          <p:cNvPr id="19" name="Tijdelijke aanduiding voor tekst 9">
            <a:extLst>
              <a:ext uri="{FF2B5EF4-FFF2-40B4-BE49-F238E27FC236}">
                <a16:creationId xmlns:a16="http://schemas.microsoft.com/office/drawing/2014/main" id="{9E1CF3B3-A935-4C95-8908-594BED49F23F}"/>
              </a:ext>
            </a:extLst>
          </p:cNvPr>
          <p:cNvSpPr>
            <a:spLocks noGrp="1"/>
          </p:cNvSpPr>
          <p:nvPr>
            <p:ph type="body" sz="quarter" idx="15" hasCustomPrompt="1"/>
          </p:nvPr>
        </p:nvSpPr>
        <p:spPr>
          <a:xfrm>
            <a:off x="3689799" y="2321999"/>
            <a:ext cx="6181314" cy="2140319"/>
          </a:xfrm>
        </p:spPr>
        <p:txBody>
          <a:bodyPr/>
          <a:lstStyle>
            <a:lvl1pPr marL="0" indent="0">
              <a:buNone/>
              <a:defRPr sz="2700" b="1">
                <a:solidFill>
                  <a:schemeClr val="tx1"/>
                </a:solidFill>
                <a:latin typeface="+mj-lt"/>
              </a:defRPr>
            </a:lvl1pPr>
          </a:lstStyle>
          <a:p>
            <a:pPr lvl="0"/>
            <a:r>
              <a:rPr lang="nl-NL" dirty="0"/>
              <a:t>Lorem ipsum dolor sit amet, consectetuer adipiscing elit. Maecenas porttitor congue massa. Fusce posuere, magna sed pulvinar ultricies, purus lectus malesuada libero, sit amet commodo magna eros quis </a:t>
            </a:r>
            <a:r>
              <a:rPr lang="nl-NL" dirty="0" err="1"/>
              <a:t>urna</a:t>
            </a:r>
            <a:r>
              <a:rPr lang="nl-NL" dirty="0"/>
              <a:t>.</a:t>
            </a:r>
          </a:p>
        </p:txBody>
      </p:sp>
      <p:sp>
        <p:nvSpPr>
          <p:cNvPr id="20" name="Tijdelijke aanduiding voor tekst 9">
            <a:extLst>
              <a:ext uri="{FF2B5EF4-FFF2-40B4-BE49-F238E27FC236}">
                <a16:creationId xmlns:a16="http://schemas.microsoft.com/office/drawing/2014/main" id="{EF4DEA93-3D61-47ED-B039-E4FB95D3186D}"/>
              </a:ext>
            </a:extLst>
          </p:cNvPr>
          <p:cNvSpPr>
            <a:spLocks noGrp="1"/>
          </p:cNvSpPr>
          <p:nvPr>
            <p:ph type="body" sz="quarter" idx="16" hasCustomPrompt="1"/>
          </p:nvPr>
        </p:nvSpPr>
        <p:spPr>
          <a:xfrm>
            <a:off x="3685518" y="4574866"/>
            <a:ext cx="6308725" cy="466613"/>
          </a:xfrm>
        </p:spPr>
        <p:txBody>
          <a:bodyPr anchor="b"/>
          <a:lstStyle>
            <a:lvl1pPr marL="0" indent="0">
              <a:buFontTx/>
              <a:buNone/>
              <a:defRPr sz="2100" b="1">
                <a:solidFill>
                  <a:schemeClr val="tx1"/>
                </a:solidFill>
                <a:latin typeface="+mj-lt"/>
              </a:defRPr>
            </a:lvl1pPr>
          </a:lstStyle>
          <a:p>
            <a:pPr lvl="0"/>
            <a:r>
              <a:rPr lang="nl-NL" dirty="0"/>
              <a:t>Naam Achternaam</a:t>
            </a:r>
            <a:endParaRPr lang="nl-BE" dirty="0"/>
          </a:p>
        </p:txBody>
      </p:sp>
      <p:sp>
        <p:nvSpPr>
          <p:cNvPr id="21" name="Tijdelijke aanduiding voor tekst 11">
            <a:extLst>
              <a:ext uri="{FF2B5EF4-FFF2-40B4-BE49-F238E27FC236}">
                <a16:creationId xmlns:a16="http://schemas.microsoft.com/office/drawing/2014/main" id="{20E9D7D8-2C1B-4CC4-9120-18C1AA990C20}"/>
              </a:ext>
            </a:extLst>
          </p:cNvPr>
          <p:cNvSpPr>
            <a:spLocks noGrp="1"/>
          </p:cNvSpPr>
          <p:nvPr>
            <p:ph type="body" sz="quarter" idx="17" hasCustomPrompt="1"/>
          </p:nvPr>
        </p:nvSpPr>
        <p:spPr>
          <a:xfrm>
            <a:off x="3685518" y="5041479"/>
            <a:ext cx="1909500" cy="466613"/>
          </a:xfrm>
        </p:spPr>
        <p:txBody>
          <a:bodyPr/>
          <a:lstStyle>
            <a:lvl1pPr marL="0" indent="0">
              <a:buNone/>
              <a:defRPr sz="2100">
                <a:solidFill>
                  <a:schemeClr val="tx1"/>
                </a:solidFill>
                <a:latin typeface="+mj-lt"/>
              </a:defRPr>
            </a:lvl1pPr>
            <a:lvl2pPr marL="358163" indent="0">
              <a:buNone/>
              <a:defRPr sz="2200">
                <a:latin typeface="+mj-lt"/>
              </a:defRPr>
            </a:lvl2pPr>
            <a:lvl3pPr marL="720000" indent="0">
              <a:buNone/>
              <a:defRPr sz="2200">
                <a:latin typeface="+mj-lt"/>
              </a:defRPr>
            </a:lvl3pPr>
            <a:lvl4pPr marL="1080000" indent="0">
              <a:buNone/>
              <a:defRPr sz="2200">
                <a:latin typeface="+mj-lt"/>
              </a:defRPr>
            </a:lvl4pPr>
            <a:lvl5pPr marL="1440000" indent="0">
              <a:buNone/>
              <a:defRPr sz="2200">
                <a:latin typeface="+mj-lt"/>
              </a:defRPr>
            </a:lvl5pPr>
          </a:lstStyle>
          <a:p>
            <a:pPr lvl="0"/>
            <a:r>
              <a:rPr lang="nl-NL" dirty="0"/>
              <a:t>Datum</a:t>
            </a:r>
            <a:endParaRPr lang="nl-BE" dirty="0"/>
          </a:p>
        </p:txBody>
      </p:sp>
      <p:sp>
        <p:nvSpPr>
          <p:cNvPr id="22" name="Gedeeltelijke cirkel 21">
            <a:extLst>
              <a:ext uri="{FF2B5EF4-FFF2-40B4-BE49-F238E27FC236}">
                <a16:creationId xmlns:a16="http://schemas.microsoft.com/office/drawing/2014/main" id="{35C4D8A9-223D-43F4-BD51-986061B5194D}"/>
              </a:ext>
            </a:extLst>
          </p:cNvPr>
          <p:cNvSpPr/>
          <p:nvPr userDrawn="1"/>
        </p:nvSpPr>
        <p:spPr>
          <a:xfrm>
            <a:off x="3685518" y="1504271"/>
            <a:ext cx="623480" cy="623480"/>
          </a:xfrm>
          <a:prstGeom prst="pie">
            <a:avLst>
              <a:gd name="adj1" fmla="val 5397516"/>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3" name="Gedeeltelijke cirkel 22">
            <a:extLst>
              <a:ext uri="{FF2B5EF4-FFF2-40B4-BE49-F238E27FC236}">
                <a16:creationId xmlns:a16="http://schemas.microsoft.com/office/drawing/2014/main" id="{B57CB119-B88C-4B24-9911-97AF57DB489E}"/>
              </a:ext>
            </a:extLst>
          </p:cNvPr>
          <p:cNvSpPr/>
          <p:nvPr userDrawn="1"/>
        </p:nvSpPr>
        <p:spPr>
          <a:xfrm>
            <a:off x="3997258" y="1504271"/>
            <a:ext cx="623480" cy="623480"/>
          </a:xfrm>
          <a:prstGeom prst="pie">
            <a:avLst>
              <a:gd name="adj1" fmla="val 5397516"/>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0" name="Tijdelijke aanduiding voor voettekst 9">
            <a:extLst>
              <a:ext uri="{FF2B5EF4-FFF2-40B4-BE49-F238E27FC236}">
                <a16:creationId xmlns:a16="http://schemas.microsoft.com/office/drawing/2014/main" id="{0AD8E41B-E87E-4D06-A475-C71649341A0F}"/>
              </a:ext>
            </a:extLst>
          </p:cNvPr>
          <p:cNvSpPr>
            <a:spLocks noGrp="1"/>
          </p:cNvSpPr>
          <p:nvPr>
            <p:ph type="ftr" sz="quarter" idx="18"/>
          </p:nvPr>
        </p:nvSpPr>
        <p:spPr/>
        <p:txBody>
          <a:bodyPr/>
          <a:lstStyle/>
          <a:p>
            <a:endParaRPr lang="nl-BE" dirty="0"/>
          </a:p>
        </p:txBody>
      </p:sp>
      <p:sp>
        <p:nvSpPr>
          <p:cNvPr id="11" name="Tijdelijke aanduiding voor dianummer 10">
            <a:extLst>
              <a:ext uri="{FF2B5EF4-FFF2-40B4-BE49-F238E27FC236}">
                <a16:creationId xmlns:a16="http://schemas.microsoft.com/office/drawing/2014/main" id="{3DEC6B02-50DD-4DDB-9849-1C5E7E9DA702}"/>
              </a:ext>
            </a:extLst>
          </p:cNvPr>
          <p:cNvSpPr>
            <a:spLocks noGrp="1"/>
          </p:cNvSpPr>
          <p:nvPr>
            <p:ph type="sldNum" sz="quarter" idx="19"/>
          </p:nvPr>
        </p:nvSpPr>
        <p:spPr/>
        <p:txBody>
          <a:bodyPr/>
          <a:lstStyle/>
          <a:p>
            <a:fld id="{FF88DA20-ED00-471C-9170-60F590CB400A}" type="slidenum">
              <a:rPr lang="nl-BE" smtClean="0"/>
              <a:pPr/>
              <a:t>‹#›</a:t>
            </a:fld>
            <a:endParaRPr lang="nl-BE" dirty="0"/>
          </a:p>
        </p:txBody>
      </p:sp>
    </p:spTree>
    <p:extLst>
      <p:ext uri="{BB962C8B-B14F-4D97-AF65-F5344CB8AC3E}">
        <p14:creationId xmlns:p14="http://schemas.microsoft.com/office/powerpoint/2010/main" val="380725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 calcmode="lin" valueType="num">
                                      <p:cBhvr>
                                        <p:cTn id="14" dur="500" fill="hold"/>
                                        <p:tgtEl>
                                          <p:spTgt spid="22"/>
                                        </p:tgtEl>
                                        <p:attrNameLst>
                                          <p:attrName>style.rotation</p:attrName>
                                        </p:attrNameLst>
                                      </p:cBhvr>
                                      <p:tavLst>
                                        <p:tav tm="0">
                                          <p:val>
                                            <p:fltVal val="360"/>
                                          </p:val>
                                        </p:tav>
                                        <p:tav tm="100000">
                                          <p:val>
                                            <p:fltVal val="0"/>
                                          </p:val>
                                        </p:tav>
                                      </p:tavLst>
                                    </p:anim>
                                    <p:animEffect transition="in" filter="fade">
                                      <p:cBhvr>
                                        <p:cTn id="15" dur="500"/>
                                        <p:tgtEl>
                                          <p:spTgt spid="22"/>
                                        </p:tgtEl>
                                      </p:cBhvr>
                                    </p:animEffect>
                                  </p:childTnLst>
                                </p:cTn>
                              </p:par>
                              <p:par>
                                <p:cTn id="16" presetID="49" presetClass="entr" presetSubtype="0" decel="10000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 calcmode="lin" valueType="num">
                                      <p:cBhvr>
                                        <p:cTn id="20" dur="500" fill="hold"/>
                                        <p:tgtEl>
                                          <p:spTgt spid="23"/>
                                        </p:tgtEl>
                                        <p:attrNameLst>
                                          <p:attrName>style.rotation</p:attrName>
                                        </p:attrNameLst>
                                      </p:cBhvr>
                                      <p:tavLst>
                                        <p:tav tm="0">
                                          <p:val>
                                            <p:fltVal val="360"/>
                                          </p:val>
                                        </p:tav>
                                        <p:tav tm="100000">
                                          <p:val>
                                            <p:fltVal val="0"/>
                                          </p:val>
                                        </p:tav>
                                      </p:tavLst>
                                    </p:anim>
                                    <p:animEffect transition="in" filter="fade">
                                      <p:cBhvr>
                                        <p:cTn id="21" dur="500"/>
                                        <p:tgtEl>
                                          <p:spTgt spid="23"/>
                                        </p:tgtEl>
                                      </p:cBhvr>
                                    </p:animEffect>
                                  </p:childTnLst>
                                </p:cTn>
                              </p:par>
                              <p:par>
                                <p:cTn id="22" presetID="53" presetClass="entr" presetSubtype="16" fill="hold" grpId="0" nodeType="withEffect">
                                  <p:stCondLst>
                                    <p:cond delay="20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par>
                                <p:cTn id="27" presetID="10" presetClass="entr" presetSubtype="0" fill="hold" grpId="0" nodeType="withEffect">
                                  <p:stCondLst>
                                    <p:cond delay="400"/>
                                  </p:stCondLst>
                                  <p:iterate type="wd">
                                    <p:tmPct val="5000"/>
                                  </p:iterate>
                                  <p:childTnLst>
                                    <p:set>
                                      <p:cBhvr>
                                        <p:cTn id="28" dur="1" fill="hold">
                                          <p:stCondLst>
                                            <p:cond delay="0"/>
                                          </p:stCondLst>
                                        </p:cTn>
                                        <p:tgtEl>
                                          <p:spTgt spid="19">
                                            <p:txEl>
                                              <p:pRg st="0" end="0"/>
                                            </p:txEl>
                                          </p:spTgt>
                                        </p:tgtEl>
                                        <p:attrNameLst>
                                          <p:attrName>style.visibility</p:attrName>
                                        </p:attrNameLst>
                                      </p:cBhvr>
                                      <p:to>
                                        <p:strVal val="visible"/>
                                      </p:to>
                                    </p:set>
                                    <p:animEffect transition="in" filter="fade">
                                      <p:cBhvr>
                                        <p:cTn id="29" dur="500"/>
                                        <p:tgtEl>
                                          <p:spTgt spid="19">
                                            <p:txEl>
                                              <p:pRg st="0" end="0"/>
                                            </p:txEl>
                                          </p:spTgt>
                                        </p:tgtEl>
                                      </p:cBhvr>
                                    </p:animEffect>
                                  </p:childTnLst>
                                </p:cTn>
                              </p:par>
                            </p:childTnLst>
                          </p:cTn>
                        </p:par>
                        <p:par>
                          <p:cTn id="30" fill="hold">
                            <p:stCondLst>
                              <p:cond delay="2275"/>
                            </p:stCondLst>
                            <p:childTnLst>
                              <p:par>
                                <p:cTn id="31" presetID="53" presetClass="entr" presetSubtype="16" fill="hold" grpId="0" nodeType="afterEffect">
                                  <p:stCondLst>
                                    <p:cond delay="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p:cTn id="33"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20">
                                            <p:txEl>
                                              <p:pRg st="0" end="0"/>
                                            </p:txEl>
                                          </p:spTgt>
                                        </p:tgtEl>
                                      </p:cBhvr>
                                    </p:animEffect>
                                  </p:childTnLst>
                                </p:cTn>
                              </p:par>
                              <p:par>
                                <p:cTn id="36" presetID="53" presetClass="entr" presetSubtype="16" fill="hold" grpId="0" nodeType="withEffect">
                                  <p:stCondLst>
                                    <p:cond delay="100"/>
                                  </p:stCondLst>
                                  <p:childTnLst>
                                    <p:set>
                                      <p:cBhvr>
                                        <p:cTn id="37" dur="1" fill="hold">
                                          <p:stCondLst>
                                            <p:cond delay="0"/>
                                          </p:stCondLst>
                                        </p:cTn>
                                        <p:tgtEl>
                                          <p:spTgt spid="21">
                                            <p:txEl>
                                              <p:pRg st="0" end="0"/>
                                            </p:txEl>
                                          </p:spTgt>
                                        </p:tgtEl>
                                        <p:attrNameLst>
                                          <p:attrName>style.visibility</p:attrName>
                                        </p:attrNameLst>
                                      </p:cBhvr>
                                      <p:to>
                                        <p:strVal val="visible"/>
                                      </p:to>
                                    </p:set>
                                    <p:anim calcmode="lin" valueType="num">
                                      <p:cBhvr>
                                        <p:cTn id="38"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40"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build="p">
        <p:tmplLst>
          <p:tmpl lvl="1">
            <p:tnLst>
              <p:par>
                <p:cTn presetID="10" presetClass="entr" presetSubtype="0" fill="hold" nodeType="withEffect">
                  <p:stCondLst>
                    <p:cond delay="400"/>
                  </p:stCondLst>
                  <p:iterate type="wd">
                    <p:tmPct val="5000"/>
                  </p:iterate>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53" presetClass="entr" presetSubtype="16"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Effect transition="in" filter="fade">
                      <p:cBhvr>
                        <p:cTn dur="500"/>
                        <p:tgtEl>
                          <p:spTgt spid="20"/>
                        </p:tgtEl>
                      </p:cBhvr>
                    </p:animEffect>
                  </p:childTnLst>
                </p:cTn>
              </p:par>
            </p:tnLst>
          </p:tmpl>
        </p:tmplLst>
      </p:bldP>
      <p:bldP spid="21" grpId="0" build="p">
        <p:tmplLst>
          <p:tmpl lvl="1">
            <p:tnLst>
              <p:par>
                <p:cTn presetID="53" presetClass="entr" presetSubtype="16" fill="hold" nodeType="withEffect">
                  <p:stCondLst>
                    <p:cond delay="10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animBg="1"/>
      <p:bldP spid="23" grpId="0" animBg="1"/>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5.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40"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9" Type="http://schemas.openxmlformats.org/officeDocument/2006/relationships/image" Target="../media/image2.png"/><Relationship Id="rId21" Type="http://schemas.openxmlformats.org/officeDocument/2006/relationships/slideLayout" Target="../slideLayouts/slideLayout57.xml"/><Relationship Id="rId34" Type="http://schemas.openxmlformats.org/officeDocument/2006/relationships/slideLayout" Target="../slideLayouts/slideLayout70.xml"/><Relationship Id="rId42" Type="http://schemas.openxmlformats.org/officeDocument/2006/relationships/image" Target="../media/image5.svg"/><Relationship Id="rId7" Type="http://schemas.openxmlformats.org/officeDocument/2006/relationships/slideLayout" Target="../slideLayouts/slideLayout4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41" Type="http://schemas.openxmlformats.org/officeDocument/2006/relationships/image" Target="../media/image4.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theme" Target="../theme/theme2.xml"/><Relationship Id="rId40" Type="http://schemas.openxmlformats.org/officeDocument/2006/relationships/image" Target="../media/image3.png"/><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 Id="rId8" Type="http://schemas.openxmlformats.org/officeDocument/2006/relationships/slideLayout" Target="../slideLayouts/slideLayout44.xml"/><Relationship Id="rId3" Type="http://schemas.openxmlformats.org/officeDocument/2006/relationships/slideLayout" Target="../slideLayouts/slideLayout39.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38"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slideLayout" Target="../slideLayouts/slideLayout98.xml"/><Relationship Id="rId39" Type="http://schemas.openxmlformats.org/officeDocument/2006/relationships/image" Target="../media/image2.png"/><Relationship Id="rId21" Type="http://schemas.openxmlformats.org/officeDocument/2006/relationships/slideLayout" Target="../slideLayouts/slideLayout93.xml"/><Relationship Id="rId34" Type="http://schemas.openxmlformats.org/officeDocument/2006/relationships/slideLayout" Target="../slideLayouts/slideLayout106.xml"/><Relationship Id="rId42" Type="http://schemas.openxmlformats.org/officeDocument/2006/relationships/image" Target="../media/image5.svg"/><Relationship Id="rId7" Type="http://schemas.openxmlformats.org/officeDocument/2006/relationships/slideLayout" Target="../slideLayouts/slideLayout7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slideLayout" Target="../slideLayouts/slideLayout101.xml"/><Relationship Id="rId41" Type="http://schemas.openxmlformats.org/officeDocument/2006/relationships/image" Target="../media/image4.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32" Type="http://schemas.openxmlformats.org/officeDocument/2006/relationships/slideLayout" Target="../slideLayouts/slideLayout104.xml"/><Relationship Id="rId37" Type="http://schemas.openxmlformats.org/officeDocument/2006/relationships/theme" Target="../theme/theme3.xml"/><Relationship Id="rId40" Type="http://schemas.openxmlformats.org/officeDocument/2006/relationships/image" Target="../media/image3.png"/><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slideLayout" Target="../slideLayouts/slideLayout100.xml"/><Relationship Id="rId36" Type="http://schemas.openxmlformats.org/officeDocument/2006/relationships/slideLayout" Target="../slideLayouts/slideLayout108.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31" Type="http://schemas.openxmlformats.org/officeDocument/2006/relationships/slideLayout" Target="../slideLayouts/slideLayout103.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slideLayout" Target="../slideLayouts/slideLayout99.xml"/><Relationship Id="rId30" Type="http://schemas.openxmlformats.org/officeDocument/2006/relationships/slideLayout" Target="../slideLayouts/slideLayout102.xml"/><Relationship Id="rId35" Type="http://schemas.openxmlformats.org/officeDocument/2006/relationships/slideLayout" Target="../slideLayouts/slideLayout107.xml"/><Relationship Id="rId8" Type="http://schemas.openxmlformats.org/officeDocument/2006/relationships/slideLayout" Target="../slideLayouts/slideLayout80.xml"/><Relationship Id="rId3" Type="http://schemas.openxmlformats.org/officeDocument/2006/relationships/slideLayout" Target="../slideLayouts/slideLayout75.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33" Type="http://schemas.openxmlformats.org/officeDocument/2006/relationships/slideLayout" Target="../slideLayouts/slideLayout105.xml"/><Relationship Id="rId38"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26" Type="http://schemas.openxmlformats.org/officeDocument/2006/relationships/slideLayout" Target="../slideLayouts/slideLayout134.xml"/><Relationship Id="rId39" Type="http://schemas.openxmlformats.org/officeDocument/2006/relationships/image" Target="../media/image2.png"/><Relationship Id="rId21" Type="http://schemas.openxmlformats.org/officeDocument/2006/relationships/slideLayout" Target="../slideLayouts/slideLayout129.xml"/><Relationship Id="rId34" Type="http://schemas.openxmlformats.org/officeDocument/2006/relationships/slideLayout" Target="../slideLayouts/slideLayout142.xml"/><Relationship Id="rId42" Type="http://schemas.openxmlformats.org/officeDocument/2006/relationships/image" Target="../media/image5.svg"/><Relationship Id="rId7" Type="http://schemas.openxmlformats.org/officeDocument/2006/relationships/slideLayout" Target="../slideLayouts/slideLayout115.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slideLayout" Target="../slideLayouts/slideLayout128.xml"/><Relationship Id="rId29" Type="http://schemas.openxmlformats.org/officeDocument/2006/relationships/slideLayout" Target="../slideLayouts/slideLayout137.xml"/><Relationship Id="rId41" Type="http://schemas.openxmlformats.org/officeDocument/2006/relationships/image" Target="../media/image4.png"/><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24" Type="http://schemas.openxmlformats.org/officeDocument/2006/relationships/slideLayout" Target="../slideLayouts/slideLayout132.xml"/><Relationship Id="rId32" Type="http://schemas.openxmlformats.org/officeDocument/2006/relationships/slideLayout" Target="../slideLayouts/slideLayout140.xml"/><Relationship Id="rId37" Type="http://schemas.openxmlformats.org/officeDocument/2006/relationships/theme" Target="../theme/theme4.xml"/><Relationship Id="rId40" Type="http://schemas.openxmlformats.org/officeDocument/2006/relationships/image" Target="../media/image3.png"/><Relationship Id="rId5" Type="http://schemas.openxmlformats.org/officeDocument/2006/relationships/slideLayout" Target="../slideLayouts/slideLayout113.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28" Type="http://schemas.openxmlformats.org/officeDocument/2006/relationships/slideLayout" Target="../slideLayouts/slideLayout136.xml"/><Relationship Id="rId36" Type="http://schemas.openxmlformats.org/officeDocument/2006/relationships/slideLayout" Target="../slideLayouts/slideLayout144.xml"/><Relationship Id="rId10" Type="http://schemas.openxmlformats.org/officeDocument/2006/relationships/slideLayout" Target="../slideLayouts/slideLayout118.xml"/><Relationship Id="rId19" Type="http://schemas.openxmlformats.org/officeDocument/2006/relationships/slideLayout" Target="../slideLayouts/slideLayout127.xml"/><Relationship Id="rId31" Type="http://schemas.openxmlformats.org/officeDocument/2006/relationships/slideLayout" Target="../slideLayouts/slideLayout139.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 Id="rId22" Type="http://schemas.openxmlformats.org/officeDocument/2006/relationships/slideLayout" Target="../slideLayouts/slideLayout130.xml"/><Relationship Id="rId27" Type="http://schemas.openxmlformats.org/officeDocument/2006/relationships/slideLayout" Target="../slideLayouts/slideLayout135.xml"/><Relationship Id="rId30" Type="http://schemas.openxmlformats.org/officeDocument/2006/relationships/slideLayout" Target="../slideLayouts/slideLayout138.xml"/><Relationship Id="rId35" Type="http://schemas.openxmlformats.org/officeDocument/2006/relationships/slideLayout" Target="../slideLayouts/slideLayout143.xml"/><Relationship Id="rId8" Type="http://schemas.openxmlformats.org/officeDocument/2006/relationships/slideLayout" Target="../slideLayouts/slideLayout116.xml"/><Relationship Id="rId3" Type="http://schemas.openxmlformats.org/officeDocument/2006/relationships/slideLayout" Target="../slideLayouts/slideLayout111.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5" Type="http://schemas.openxmlformats.org/officeDocument/2006/relationships/slideLayout" Target="../slideLayouts/slideLayout133.xml"/><Relationship Id="rId33" Type="http://schemas.openxmlformats.org/officeDocument/2006/relationships/slideLayout" Target="../slideLayouts/slideLayout141.xml"/><Relationship Id="rId38"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57.xml"/><Relationship Id="rId18" Type="http://schemas.openxmlformats.org/officeDocument/2006/relationships/slideLayout" Target="../slideLayouts/slideLayout162.xml"/><Relationship Id="rId26" Type="http://schemas.openxmlformats.org/officeDocument/2006/relationships/slideLayout" Target="../slideLayouts/slideLayout170.xml"/><Relationship Id="rId39" Type="http://schemas.openxmlformats.org/officeDocument/2006/relationships/image" Target="../media/image2.png"/><Relationship Id="rId21" Type="http://schemas.openxmlformats.org/officeDocument/2006/relationships/slideLayout" Target="../slideLayouts/slideLayout165.xml"/><Relationship Id="rId34" Type="http://schemas.openxmlformats.org/officeDocument/2006/relationships/slideLayout" Target="../slideLayouts/slideLayout178.xml"/><Relationship Id="rId42" Type="http://schemas.openxmlformats.org/officeDocument/2006/relationships/image" Target="../media/image5.svg"/><Relationship Id="rId7" Type="http://schemas.openxmlformats.org/officeDocument/2006/relationships/slideLayout" Target="../slideLayouts/slideLayout151.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20" Type="http://schemas.openxmlformats.org/officeDocument/2006/relationships/slideLayout" Target="../slideLayouts/slideLayout164.xml"/><Relationship Id="rId29" Type="http://schemas.openxmlformats.org/officeDocument/2006/relationships/slideLayout" Target="../slideLayouts/slideLayout173.xml"/><Relationship Id="rId41" Type="http://schemas.openxmlformats.org/officeDocument/2006/relationships/image" Target="../media/image4.png"/><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24" Type="http://schemas.openxmlformats.org/officeDocument/2006/relationships/slideLayout" Target="../slideLayouts/slideLayout168.xml"/><Relationship Id="rId32" Type="http://schemas.openxmlformats.org/officeDocument/2006/relationships/slideLayout" Target="../slideLayouts/slideLayout176.xml"/><Relationship Id="rId37" Type="http://schemas.openxmlformats.org/officeDocument/2006/relationships/theme" Target="../theme/theme5.xml"/><Relationship Id="rId40" Type="http://schemas.openxmlformats.org/officeDocument/2006/relationships/image" Target="../media/image3.png"/><Relationship Id="rId5" Type="http://schemas.openxmlformats.org/officeDocument/2006/relationships/slideLayout" Target="../slideLayouts/slideLayout149.xml"/><Relationship Id="rId15" Type="http://schemas.openxmlformats.org/officeDocument/2006/relationships/slideLayout" Target="../slideLayouts/slideLayout159.xml"/><Relationship Id="rId23" Type="http://schemas.openxmlformats.org/officeDocument/2006/relationships/slideLayout" Target="../slideLayouts/slideLayout167.xml"/><Relationship Id="rId28" Type="http://schemas.openxmlformats.org/officeDocument/2006/relationships/slideLayout" Target="../slideLayouts/slideLayout172.xml"/><Relationship Id="rId36" Type="http://schemas.openxmlformats.org/officeDocument/2006/relationships/slideLayout" Target="../slideLayouts/slideLayout180.xml"/><Relationship Id="rId10" Type="http://schemas.openxmlformats.org/officeDocument/2006/relationships/slideLayout" Target="../slideLayouts/slideLayout154.xml"/><Relationship Id="rId19" Type="http://schemas.openxmlformats.org/officeDocument/2006/relationships/slideLayout" Target="../slideLayouts/slideLayout163.xml"/><Relationship Id="rId31" Type="http://schemas.openxmlformats.org/officeDocument/2006/relationships/slideLayout" Target="../slideLayouts/slideLayout175.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 Id="rId22" Type="http://schemas.openxmlformats.org/officeDocument/2006/relationships/slideLayout" Target="../slideLayouts/slideLayout166.xml"/><Relationship Id="rId27" Type="http://schemas.openxmlformats.org/officeDocument/2006/relationships/slideLayout" Target="../slideLayouts/slideLayout171.xml"/><Relationship Id="rId30" Type="http://schemas.openxmlformats.org/officeDocument/2006/relationships/slideLayout" Target="../slideLayouts/slideLayout174.xml"/><Relationship Id="rId35" Type="http://schemas.openxmlformats.org/officeDocument/2006/relationships/slideLayout" Target="../slideLayouts/slideLayout179.xml"/><Relationship Id="rId8" Type="http://schemas.openxmlformats.org/officeDocument/2006/relationships/slideLayout" Target="../slideLayouts/slideLayout152.xml"/><Relationship Id="rId3" Type="http://schemas.openxmlformats.org/officeDocument/2006/relationships/slideLayout" Target="../slideLayouts/slideLayout147.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5" Type="http://schemas.openxmlformats.org/officeDocument/2006/relationships/slideLayout" Target="../slideLayouts/slideLayout169.xml"/><Relationship Id="rId33" Type="http://schemas.openxmlformats.org/officeDocument/2006/relationships/slideLayout" Target="../slideLayouts/slideLayout177.xml"/><Relationship Id="rId38"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A2C12ED-88A7-4813-9ECA-D67FA6D818C7}"/>
              </a:ext>
            </a:extLst>
          </p:cNvPr>
          <p:cNvSpPr>
            <a:spLocks noGrp="1"/>
          </p:cNvSpPr>
          <p:nvPr>
            <p:ph type="title"/>
          </p:nvPr>
        </p:nvSpPr>
        <p:spPr>
          <a:xfrm>
            <a:off x="658813" y="612000"/>
            <a:ext cx="10874375" cy="684000"/>
          </a:xfrm>
          <a:prstGeom prst="rect">
            <a:avLst/>
          </a:prstGeom>
        </p:spPr>
        <p:txBody>
          <a:bodyPr vert="horz" lIns="0" tIns="0" rIns="0" bIns="0" rtlCol="0" anchor="t" anchorCtr="0">
            <a:noAutofit/>
          </a:body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205F5B42-3528-42D1-A27E-87182BBDF956}"/>
              </a:ext>
            </a:extLst>
          </p:cNvPr>
          <p:cNvSpPr>
            <a:spLocks noGrp="1"/>
          </p:cNvSpPr>
          <p:nvPr>
            <p:ph type="body" idx="1"/>
          </p:nvPr>
        </p:nvSpPr>
        <p:spPr>
          <a:xfrm>
            <a:off x="658813" y="1955438"/>
            <a:ext cx="10874375" cy="3648921"/>
          </a:xfrm>
          <a:prstGeom prst="rect">
            <a:avLst/>
          </a:prstGeom>
        </p:spPr>
        <p:txBody>
          <a:bodyPr vert="horz" lIns="0" tIns="0" rIns="0" bIns="0" rtlCol="0" anchor="t" anchorCtr="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voettekst 4">
            <a:extLst>
              <a:ext uri="{FF2B5EF4-FFF2-40B4-BE49-F238E27FC236}">
                <a16:creationId xmlns:a16="http://schemas.microsoft.com/office/drawing/2014/main" id="{8141D534-2D3B-4E3E-93F0-6E17F620AFFF}"/>
              </a:ext>
            </a:extLst>
          </p:cNvPr>
          <p:cNvSpPr>
            <a:spLocks noGrp="1"/>
          </p:cNvSpPr>
          <p:nvPr>
            <p:ph type="ftr" sz="quarter" idx="3"/>
          </p:nvPr>
        </p:nvSpPr>
        <p:spPr>
          <a:xfrm>
            <a:off x="2233246" y="6264211"/>
            <a:ext cx="8675759" cy="365125"/>
          </a:xfrm>
          <a:prstGeom prst="rect">
            <a:avLst/>
          </a:prstGeom>
        </p:spPr>
        <p:txBody>
          <a:bodyPr vert="horz" lIns="0" tIns="0" rIns="0" bIns="0" rtlCol="0" anchor="t" anchorCtr="0">
            <a:noAutofit/>
          </a:bodyPr>
          <a:lstStyle>
            <a:lvl1pPr algn="r">
              <a:defRPr sz="1200" b="0">
                <a:solidFill>
                  <a:schemeClr val="tx1"/>
                </a:solidFill>
                <a:latin typeface="+mj-lt"/>
              </a:defRPr>
            </a:lvl1pPr>
          </a:lstStyle>
          <a:p>
            <a:endParaRPr lang="nl-BE" dirty="0"/>
          </a:p>
        </p:txBody>
      </p:sp>
      <p:sp>
        <p:nvSpPr>
          <p:cNvPr id="6" name="Tijdelijke aanduiding voor dianummer 5">
            <a:extLst>
              <a:ext uri="{FF2B5EF4-FFF2-40B4-BE49-F238E27FC236}">
                <a16:creationId xmlns:a16="http://schemas.microsoft.com/office/drawing/2014/main" id="{2AC6B2CE-C5EC-498A-A0F1-8E7B718BB6B3}"/>
              </a:ext>
            </a:extLst>
          </p:cNvPr>
          <p:cNvSpPr>
            <a:spLocks noGrp="1"/>
          </p:cNvSpPr>
          <p:nvPr>
            <p:ph type="sldNum" sz="quarter" idx="4"/>
          </p:nvPr>
        </p:nvSpPr>
        <p:spPr>
          <a:xfrm>
            <a:off x="11113303" y="6264211"/>
            <a:ext cx="288000" cy="365125"/>
          </a:xfrm>
          <a:prstGeom prst="rect">
            <a:avLst/>
          </a:prstGeom>
        </p:spPr>
        <p:txBody>
          <a:bodyPr vert="horz" lIns="0" tIns="0" rIns="0" bIns="0" rtlCol="0" anchor="t" anchorCtr="0">
            <a:noAutofit/>
          </a:bodyPr>
          <a:lstStyle>
            <a:lvl1pPr algn="l">
              <a:defRPr sz="1200" b="0">
                <a:solidFill>
                  <a:schemeClr val="tx1"/>
                </a:solidFill>
                <a:latin typeface="+mj-lt"/>
              </a:defRPr>
            </a:lvl1pPr>
          </a:lstStyle>
          <a:p>
            <a:fld id="{FF88DA20-ED00-471C-9170-60F590CB400A}" type="slidenum">
              <a:rPr lang="nl-BE" smtClean="0"/>
              <a:pPr/>
              <a:t>‹#›</a:t>
            </a:fld>
            <a:endParaRPr lang="nl-BE" dirty="0"/>
          </a:p>
        </p:txBody>
      </p:sp>
      <p:sp>
        <p:nvSpPr>
          <p:cNvPr id="10" name="Gelijkbenige driehoek 9">
            <a:extLst>
              <a:ext uri="{FF2B5EF4-FFF2-40B4-BE49-F238E27FC236}">
                <a16:creationId xmlns:a16="http://schemas.microsoft.com/office/drawing/2014/main" id="{91F4572B-450D-4A18-A92E-3CDA65745A0D}"/>
              </a:ext>
            </a:extLst>
          </p:cNvPr>
          <p:cNvSpPr/>
          <p:nvPr userDrawn="1"/>
        </p:nvSpPr>
        <p:spPr>
          <a:xfrm rot="16200000">
            <a:off x="11475085" y="6324985"/>
            <a:ext cx="116206" cy="5353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grpSp>
        <p:nvGrpSpPr>
          <p:cNvPr id="7" name="Groep 6">
            <a:extLst>
              <a:ext uri="{FF2B5EF4-FFF2-40B4-BE49-F238E27FC236}">
                <a16:creationId xmlns:a16="http://schemas.microsoft.com/office/drawing/2014/main" id="{5E900A05-933A-4F7D-B20A-F340D2410F0E}"/>
              </a:ext>
            </a:extLst>
          </p:cNvPr>
          <p:cNvGrpSpPr/>
          <p:nvPr userDrawn="1"/>
        </p:nvGrpSpPr>
        <p:grpSpPr>
          <a:xfrm>
            <a:off x="-7045696" y="267572"/>
            <a:ext cx="3385298" cy="3586723"/>
            <a:chOff x="-3549710" y="1276353"/>
            <a:chExt cx="3385298" cy="3586723"/>
          </a:xfrm>
        </p:grpSpPr>
        <p:grpSp>
          <p:nvGrpSpPr>
            <p:cNvPr id="11" name="Groep 10">
              <a:extLst>
                <a:ext uri="{FF2B5EF4-FFF2-40B4-BE49-F238E27FC236}">
                  <a16:creationId xmlns:a16="http://schemas.microsoft.com/office/drawing/2014/main" id="{9E4EA761-7340-47B2-AD35-549AB4888B99}"/>
                </a:ext>
              </a:extLst>
            </p:cNvPr>
            <p:cNvGrpSpPr/>
            <p:nvPr userDrawn="1"/>
          </p:nvGrpSpPr>
          <p:grpSpPr>
            <a:xfrm>
              <a:off x="-3549709" y="1276353"/>
              <a:ext cx="3385297" cy="2738077"/>
              <a:chOff x="-3549709" y="1276351"/>
              <a:chExt cx="3385297" cy="2738077"/>
            </a:xfrm>
          </p:grpSpPr>
          <p:sp>
            <p:nvSpPr>
              <p:cNvPr id="12" name="Rechthoek 11">
                <a:extLst>
                  <a:ext uri="{FF2B5EF4-FFF2-40B4-BE49-F238E27FC236}">
                    <a16:creationId xmlns:a16="http://schemas.microsoft.com/office/drawing/2014/main" id="{8FF0220D-90D2-48CA-8981-A62391DB399D}"/>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dirty="0">
                    <a:solidFill>
                      <a:schemeClr val="tx1"/>
                    </a:solidFill>
                    <a:latin typeface="+mn-lt"/>
                    <a:ea typeface="+mn-ea"/>
                    <a:cs typeface="+mn-cs"/>
                  </a:rPr>
                  <a:t>Tekst niveaus</a:t>
                </a:r>
              </a:p>
            </p:txBody>
          </p:sp>
          <p:sp>
            <p:nvSpPr>
              <p:cNvPr id="13" name="Textfield placeholder">
                <a:extLst>
                  <a:ext uri="{FF2B5EF4-FFF2-40B4-BE49-F238E27FC236}">
                    <a16:creationId xmlns:a16="http://schemas.microsoft.com/office/drawing/2014/main" id="{46858A1B-DF6F-4BEE-A5EA-A8D3F25779D7}"/>
                  </a:ext>
                </a:extLst>
              </p:cNvPr>
              <p:cNvSpPr txBox="1">
                <a:spLocks/>
              </p:cNvSpPr>
              <p:nvPr userDrawn="1"/>
            </p:nvSpPr>
            <p:spPr>
              <a:xfrm>
                <a:off x="-3535859" y="2872729"/>
                <a:ext cx="2868384"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400"/>
                  </a:spcAft>
                  <a:buClr>
                    <a:schemeClr val="accent3"/>
                  </a:buClr>
                  <a:buSzPct val="100000"/>
                  <a:buFontTx/>
                  <a:buNone/>
                  <a:tabLst/>
                  <a:defRPr/>
                </a:pPr>
                <a:r>
                  <a:rPr lang="nl-NL" sz="2800" kern="1200" noProof="0" dirty="0">
                    <a:solidFill>
                      <a:schemeClr val="tx1"/>
                    </a:solidFill>
                    <a:latin typeface="+mn-lt"/>
                    <a:ea typeface="+mn-ea"/>
                    <a:cs typeface="+mn-cs"/>
                  </a:rPr>
                  <a:t>Platte tekst (28pt)</a:t>
                </a:r>
              </a:p>
            </p:txBody>
          </p:sp>
          <p:sp>
            <p:nvSpPr>
              <p:cNvPr id="14" name="Textfield placeholder">
                <a:extLst>
                  <a:ext uri="{FF2B5EF4-FFF2-40B4-BE49-F238E27FC236}">
                    <a16:creationId xmlns:a16="http://schemas.microsoft.com/office/drawing/2014/main" id="{3847D5BE-AB9A-4A63-B323-4416B35694F2}"/>
                  </a:ext>
                </a:extLst>
              </p:cNvPr>
              <p:cNvSpPr txBox="1">
                <a:spLocks/>
              </p:cNvSpPr>
              <p:nvPr userDrawn="1"/>
            </p:nvSpPr>
            <p:spPr>
              <a:xfrm>
                <a:off x="-3549709" y="3336860"/>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 marR="0" lvl="1" indent="-342900" algn="l" defTabSz="914377" rtl="0" eaLnBrk="1" fontAlgn="auto" latinLnBrk="0" hangingPunct="1">
                  <a:lnSpc>
                    <a:spcPct val="90000"/>
                  </a:lnSpc>
                  <a:spcBef>
                    <a:spcPts val="500"/>
                  </a:spcBef>
                  <a:spcAft>
                    <a:spcPts val="600"/>
                  </a:spcAft>
                  <a:buClr>
                    <a:schemeClr val="accent2"/>
                  </a:buClr>
                  <a:buSzPct val="50000"/>
                  <a:buFont typeface="Wingdings 2" panose="05020102010507070707" pitchFamily="18" charset="2"/>
                  <a:buChar char="¼"/>
                  <a:tabLst>
                    <a:tab pos="4394090" algn="l"/>
                  </a:tabLst>
                  <a:defRPr/>
                </a:pPr>
                <a:r>
                  <a:rPr lang="nl-NL" sz="2400" kern="1200" noProof="0" dirty="0">
                    <a:solidFill>
                      <a:schemeClr val="tx1"/>
                    </a:solidFill>
                    <a:latin typeface="+mn-lt"/>
                    <a:ea typeface="+mn-ea"/>
                    <a:cs typeface="+mn-cs"/>
                  </a:rPr>
                  <a:t>Tweede niveau (24pt)</a:t>
                </a:r>
              </a:p>
            </p:txBody>
          </p:sp>
          <p:cxnSp>
            <p:nvCxnSpPr>
              <p:cNvPr id="15" name="Rechte verbindingslijn 14">
                <a:extLst>
                  <a:ext uri="{FF2B5EF4-FFF2-40B4-BE49-F238E27FC236}">
                    <a16:creationId xmlns:a16="http://schemas.microsoft.com/office/drawing/2014/main" id="{111F49C5-DF5C-4BD7-ACF3-CDA0BF8D3F13}"/>
                  </a:ext>
                </a:extLst>
              </p:cNvPr>
              <p:cNvCxnSpPr/>
              <p:nvPr userDrawn="1"/>
            </p:nvCxnSpPr>
            <p:spPr>
              <a:xfrm>
                <a:off x="-3519217" y="2750438"/>
                <a:ext cx="2556798" cy="0"/>
              </a:xfrm>
              <a:prstGeom prst="line">
                <a:avLst/>
              </a:prstGeom>
              <a:noFill/>
              <a:ln w="9525" cap="flat" cmpd="sng" algn="ctr">
                <a:solidFill>
                  <a:schemeClr val="accent2"/>
                </a:solidFill>
                <a:prstDash val="solid"/>
              </a:ln>
              <a:effectLst/>
            </p:spPr>
          </p:cxnSp>
          <p:sp>
            <p:nvSpPr>
              <p:cNvPr id="16" name="Rechthoek 15">
                <a:extLst>
                  <a:ext uri="{FF2B5EF4-FFF2-40B4-BE49-F238E27FC236}">
                    <a16:creationId xmlns:a16="http://schemas.microsoft.com/office/drawing/2014/main" id="{B2C628BA-2BBC-4118-BE87-6B59C5BE6E05}"/>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17" name="Picture 2">
                <a:extLst>
                  <a:ext uri="{FF2B5EF4-FFF2-40B4-BE49-F238E27FC236}">
                    <a16:creationId xmlns:a16="http://schemas.microsoft.com/office/drawing/2014/main" id="{E52893FA-6DC5-4D70-AAF9-D080A5432059}"/>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a:extLst>
                  <a:ext uri="{FF2B5EF4-FFF2-40B4-BE49-F238E27FC236}">
                    <a16:creationId xmlns:a16="http://schemas.microsoft.com/office/drawing/2014/main" id="{EB94D4AA-15DA-4060-A9CF-C184CB2B46F6}"/>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hthoek 18">
                <a:extLst>
                  <a:ext uri="{FF2B5EF4-FFF2-40B4-BE49-F238E27FC236}">
                    <a16:creationId xmlns:a16="http://schemas.microsoft.com/office/drawing/2014/main" id="{B5DF733D-A8D7-440F-9DC1-FFF6530081A8}"/>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0" name="Rechthoek 19">
                <a:extLst>
                  <a:ext uri="{FF2B5EF4-FFF2-40B4-BE49-F238E27FC236}">
                    <a16:creationId xmlns:a16="http://schemas.microsoft.com/office/drawing/2014/main" id="{C02F1980-024C-4F51-AD81-E20CEF5FEBC0}"/>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1" name="Rechthoek 20">
                <a:extLst>
                  <a:ext uri="{FF2B5EF4-FFF2-40B4-BE49-F238E27FC236}">
                    <a16:creationId xmlns:a16="http://schemas.microsoft.com/office/drawing/2014/main" id="{6D6F715A-6343-4D1E-A89A-5B9A98BA18EA}"/>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2" name="Rechthoek 21">
                <a:extLst>
                  <a:ext uri="{FF2B5EF4-FFF2-40B4-BE49-F238E27FC236}">
                    <a16:creationId xmlns:a16="http://schemas.microsoft.com/office/drawing/2014/main" id="{41CC76AB-AA41-4046-9D11-8B212866D430}"/>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3" name="Rechthoek 22">
                <a:extLst>
                  <a:ext uri="{FF2B5EF4-FFF2-40B4-BE49-F238E27FC236}">
                    <a16:creationId xmlns:a16="http://schemas.microsoft.com/office/drawing/2014/main" id="{26C4B574-1AED-408D-A789-B69D8861A8D8}"/>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4" name="Groep 23">
                <a:extLst>
                  <a:ext uri="{FF2B5EF4-FFF2-40B4-BE49-F238E27FC236}">
                    <a16:creationId xmlns:a16="http://schemas.microsoft.com/office/drawing/2014/main" id="{B57D0F6C-6435-4C2F-B610-5519ACE71F12}"/>
                  </a:ext>
                </a:extLst>
              </p:cNvPr>
              <p:cNvGrpSpPr/>
              <p:nvPr/>
            </p:nvGrpSpPr>
            <p:grpSpPr>
              <a:xfrm>
                <a:off x="-3226194" y="2414273"/>
                <a:ext cx="60967" cy="103132"/>
                <a:chOff x="-2796392" y="1123442"/>
                <a:chExt cx="120832" cy="104889"/>
              </a:xfrm>
            </p:grpSpPr>
            <p:sp>
              <p:nvSpPr>
                <p:cNvPr id="68" name="Rechthoek 67">
                  <a:extLst>
                    <a:ext uri="{FF2B5EF4-FFF2-40B4-BE49-F238E27FC236}">
                      <a16:creationId xmlns:a16="http://schemas.microsoft.com/office/drawing/2014/main" id="{DD008A14-33B3-423A-B8BC-5E8CA9F14DF9}"/>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9" name="Rechthoek 68">
                  <a:extLst>
                    <a:ext uri="{FF2B5EF4-FFF2-40B4-BE49-F238E27FC236}">
                      <a16:creationId xmlns:a16="http://schemas.microsoft.com/office/drawing/2014/main" id="{F5724B35-B22F-4700-87C9-B84603ABDA4B}"/>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CD1B5FA0-71A2-42B5-A90C-EC1C606C1001}"/>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5A8F118D-6758-457F-A2AF-D43326804EC6}"/>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CA2CE2FB-5DDC-4F9A-8856-186104B0382F}"/>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25" name="Groep 24">
                <a:extLst>
                  <a:ext uri="{FF2B5EF4-FFF2-40B4-BE49-F238E27FC236}">
                    <a16:creationId xmlns:a16="http://schemas.microsoft.com/office/drawing/2014/main" id="{0E20A946-41EF-451A-BFB9-C4181E2F384B}"/>
                  </a:ext>
                </a:extLst>
              </p:cNvPr>
              <p:cNvGrpSpPr/>
              <p:nvPr/>
            </p:nvGrpSpPr>
            <p:grpSpPr>
              <a:xfrm>
                <a:off x="-3155473" y="2414273"/>
                <a:ext cx="60967" cy="103132"/>
                <a:chOff x="-2796392" y="1123442"/>
                <a:chExt cx="120832" cy="104889"/>
              </a:xfrm>
            </p:grpSpPr>
            <p:sp>
              <p:nvSpPr>
                <p:cNvPr id="63" name="Rechthoek 62">
                  <a:extLst>
                    <a:ext uri="{FF2B5EF4-FFF2-40B4-BE49-F238E27FC236}">
                      <a16:creationId xmlns:a16="http://schemas.microsoft.com/office/drawing/2014/main" id="{7DCEA9C9-C64C-41AE-A191-AE9995888FF6}"/>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4" name="Rechthoek 63">
                  <a:extLst>
                    <a:ext uri="{FF2B5EF4-FFF2-40B4-BE49-F238E27FC236}">
                      <a16:creationId xmlns:a16="http://schemas.microsoft.com/office/drawing/2014/main" id="{1721CA6A-1F8E-4E56-BBAA-6B277026272A}"/>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6748A99F-1E37-4B47-BAFF-C82076EA6117}"/>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CBEABB4C-28A5-4B35-B152-22A4F88A057E}"/>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3C010843-8010-475E-82D9-57B6F50C19B3}"/>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26" name="Afgeronde rechthoek 69">
                <a:extLst>
                  <a:ext uri="{FF2B5EF4-FFF2-40B4-BE49-F238E27FC236}">
                    <a16:creationId xmlns:a16="http://schemas.microsoft.com/office/drawing/2014/main" id="{ABD1534E-57A5-4077-B2AD-4CB458C7EB87}"/>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887832D8-5D03-4B3E-9A4E-C9E4B4054A22}"/>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76481B13-DBB9-4637-B348-DB6B66895114}"/>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9" name="Rechthoek 28">
                <a:extLst>
                  <a:ext uri="{FF2B5EF4-FFF2-40B4-BE49-F238E27FC236}">
                    <a16:creationId xmlns:a16="http://schemas.microsoft.com/office/drawing/2014/main" id="{0A2DEBD8-172D-4F28-97D3-B68FE2253898}"/>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0" name="Rechthoek 29">
                <a:extLst>
                  <a:ext uri="{FF2B5EF4-FFF2-40B4-BE49-F238E27FC236}">
                    <a16:creationId xmlns:a16="http://schemas.microsoft.com/office/drawing/2014/main" id="{7CC19137-56D6-4EE3-B5B5-0727CAC2664E}"/>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1" name="Rechthoek 30">
                <a:extLst>
                  <a:ext uri="{FF2B5EF4-FFF2-40B4-BE49-F238E27FC236}">
                    <a16:creationId xmlns:a16="http://schemas.microsoft.com/office/drawing/2014/main" id="{D4DF060E-B1BC-49EB-A3BA-89D88B5C7949}"/>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46EBF732-23C2-43D0-A748-68FBE14BF20A}"/>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262A57BE-D20C-47DF-9B89-0EA01AFE6046}"/>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2CD592D0-48F7-48E5-9EFC-C02B1ED92EA6}"/>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3E7531DF-A5D5-4350-B2A4-0C58327C5CFF}"/>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DCED5B1B-6734-4733-8AF2-C753B4EEEDBD}"/>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Vrije vorm 81">
                <a:extLst>
                  <a:ext uri="{FF2B5EF4-FFF2-40B4-BE49-F238E27FC236}">
                    <a16:creationId xmlns:a16="http://schemas.microsoft.com/office/drawing/2014/main" id="{2A205ABC-A5BA-49A3-8E70-F448F6714B13}"/>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38" name="Rechte verbindingslijn 37">
                <a:extLst>
                  <a:ext uri="{FF2B5EF4-FFF2-40B4-BE49-F238E27FC236}">
                    <a16:creationId xmlns:a16="http://schemas.microsoft.com/office/drawing/2014/main" id="{E4985E5F-C0CC-45EC-9B8E-FC2E4737F3CF}"/>
                  </a:ext>
                </a:extLst>
              </p:cNvPr>
              <p:cNvCxnSpPr>
                <a:cxnSpLocks/>
                <a:stCxn id="18" idx="2"/>
                <a:endCxn id="26"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39" name="Rechte verbindingslijn 38">
                <a:extLst>
                  <a:ext uri="{FF2B5EF4-FFF2-40B4-BE49-F238E27FC236}">
                    <a16:creationId xmlns:a16="http://schemas.microsoft.com/office/drawing/2014/main" id="{BECDB332-161F-43B0-AAA1-F7CFA001B674}"/>
                  </a:ext>
                </a:extLst>
              </p:cNvPr>
              <p:cNvCxnSpPr>
                <a:cxnSpLocks/>
                <a:stCxn id="17"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0" name="Textfield placeholder">
                <a:extLst>
                  <a:ext uri="{FF2B5EF4-FFF2-40B4-BE49-F238E27FC236}">
                    <a16:creationId xmlns:a16="http://schemas.microsoft.com/office/drawing/2014/main" id="{C67EC152-C2BE-48E2-AFED-EDA068AF510D}"/>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Level up</a:t>
                </a:r>
              </a:p>
            </p:txBody>
          </p:sp>
          <p:sp>
            <p:nvSpPr>
              <p:cNvPr id="41" name="Textfield placeholder">
                <a:extLst>
                  <a:ext uri="{FF2B5EF4-FFF2-40B4-BE49-F238E27FC236}">
                    <a16:creationId xmlns:a16="http://schemas.microsoft.com/office/drawing/2014/main" id="{B8AC29B6-6999-4DAD-B84B-D13F9D8DAF1E}"/>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Level down</a:t>
                </a:r>
              </a:p>
            </p:txBody>
          </p:sp>
          <p:sp>
            <p:nvSpPr>
              <p:cNvPr id="42" name="Textfield placeholder">
                <a:extLst>
                  <a:ext uri="{FF2B5EF4-FFF2-40B4-BE49-F238E27FC236}">
                    <a16:creationId xmlns:a16="http://schemas.microsoft.com/office/drawing/2014/main" id="{4749213D-473E-442B-BBBD-76258C7182B8}"/>
                  </a:ext>
                </a:extLst>
              </p:cNvPr>
              <p:cNvSpPr txBox="1">
                <a:spLocks/>
              </p:cNvSpPr>
              <p:nvPr/>
            </p:nvSpPr>
            <p:spPr>
              <a:xfrm>
                <a:off x="-3521422" y="3754745"/>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719982" marR="0" lvl="2" indent="-342891" algn="l" defTabSz="914377" rtl="0" eaLnBrk="1" fontAlgn="auto" latinLnBrk="0" hangingPunct="1">
                  <a:lnSpc>
                    <a:spcPct val="90000"/>
                  </a:lnSpc>
                  <a:spcBef>
                    <a:spcPts val="1200"/>
                  </a:spcBef>
                  <a:spcAft>
                    <a:spcPts val="400"/>
                  </a:spcAft>
                  <a:buClr>
                    <a:schemeClr val="accent3"/>
                  </a:buClr>
                  <a:buSzPct val="80000"/>
                  <a:buFont typeface="Wingdings 2" panose="05020102010507070707" pitchFamily="18" charset="2"/>
                  <a:buChar char="¡"/>
                  <a:tabLst>
                    <a:tab pos="266693" algn="l"/>
                  </a:tabLst>
                  <a:defRPr/>
                </a:pPr>
                <a:r>
                  <a:rPr lang="nl-NL" sz="1800" kern="1200" noProof="0" dirty="0">
                    <a:solidFill>
                      <a:schemeClr val="tx1"/>
                    </a:solidFill>
                    <a:latin typeface="+mn-lt"/>
                    <a:ea typeface="+mn-ea"/>
                    <a:cs typeface="+mn-cs"/>
                  </a:rPr>
                  <a:t>Derde niveau (20pt)</a:t>
                </a:r>
              </a:p>
            </p:txBody>
          </p:sp>
          <p:sp>
            <p:nvSpPr>
              <p:cNvPr id="43" name="Afgeronde rechthoek 67">
                <a:extLst>
                  <a:ext uri="{FF2B5EF4-FFF2-40B4-BE49-F238E27FC236}">
                    <a16:creationId xmlns:a16="http://schemas.microsoft.com/office/drawing/2014/main" id="{A1D271A8-0707-487D-ACE4-73EB1AD4BBFF}"/>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4" name="Vrije vorm 68">
                <a:extLst>
                  <a:ext uri="{FF2B5EF4-FFF2-40B4-BE49-F238E27FC236}">
                    <a16:creationId xmlns:a16="http://schemas.microsoft.com/office/drawing/2014/main" id="{F22D7ED9-0FF7-4314-84AD-247757088094}"/>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Start</a:t>
                </a:r>
              </a:p>
            </p:txBody>
          </p:sp>
          <p:cxnSp>
            <p:nvCxnSpPr>
              <p:cNvPr id="48" name="Rechte verbindingslijn 47">
                <a:extLst>
                  <a:ext uri="{FF2B5EF4-FFF2-40B4-BE49-F238E27FC236}">
                    <a16:creationId xmlns:a16="http://schemas.microsoft.com/office/drawing/2014/main" id="{6916E28C-850D-4A8F-AD3B-162110B5CBE8}"/>
                  </a:ext>
                </a:extLst>
              </p:cNvPr>
              <p:cNvCxnSpPr/>
              <p:nvPr/>
            </p:nvCxnSpPr>
            <p:spPr>
              <a:xfrm>
                <a:off x="-3521423" y="1600939"/>
                <a:ext cx="2556798" cy="0"/>
              </a:xfrm>
              <a:prstGeom prst="line">
                <a:avLst/>
              </a:prstGeom>
              <a:noFill/>
              <a:ln w="9525" cap="flat" cmpd="sng" algn="ctr">
                <a:solidFill>
                  <a:schemeClr val="accent2"/>
                </a:solidFill>
                <a:prstDash val="solid"/>
              </a:ln>
              <a:effectLst/>
            </p:spPr>
          </p:cxnSp>
          <p:grpSp>
            <p:nvGrpSpPr>
              <p:cNvPr id="50" name="Groep 49">
                <a:extLst>
                  <a:ext uri="{FF2B5EF4-FFF2-40B4-BE49-F238E27FC236}">
                    <a16:creationId xmlns:a16="http://schemas.microsoft.com/office/drawing/2014/main" id="{9718A8B7-34BB-4294-B2EC-331FEDF1F362}"/>
                  </a:ext>
                </a:extLst>
              </p:cNvPr>
              <p:cNvGrpSpPr/>
              <p:nvPr userDrawn="1"/>
            </p:nvGrpSpPr>
            <p:grpSpPr>
              <a:xfrm flipH="1">
                <a:off x="-2613177" y="1836300"/>
                <a:ext cx="313472" cy="324076"/>
                <a:chOff x="-2613177" y="1836300"/>
                <a:chExt cx="313472" cy="324076"/>
              </a:xfrm>
            </p:grpSpPr>
            <p:sp>
              <p:nvSpPr>
                <p:cNvPr id="51" name="Afgeronde rechthoek 69">
                  <a:extLst>
                    <a:ext uri="{FF2B5EF4-FFF2-40B4-BE49-F238E27FC236}">
                      <a16:creationId xmlns:a16="http://schemas.microsoft.com/office/drawing/2014/main" id="{C1C91ABC-7CCB-401F-B90E-41360564C561}"/>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2" name="Rechthoek 51">
                  <a:extLst>
                    <a:ext uri="{FF2B5EF4-FFF2-40B4-BE49-F238E27FC236}">
                      <a16:creationId xmlns:a16="http://schemas.microsoft.com/office/drawing/2014/main" id="{1B78E44D-439F-4AAD-9EE7-D57D384E5D80}"/>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62D32FDB-3159-4FCA-81BD-4DEEED71B886}"/>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983ADB64-FAC5-4914-91B8-E442AB1DDEBC}"/>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D9D76C4C-224F-4E67-BF97-0324F80C8559}"/>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94550007-5137-4283-A548-E56C113138CE}"/>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A1671D5F-F6A9-4723-8403-EFF5E62C7053}"/>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F91F1268-C783-4127-84D6-09918603A87E}"/>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4F0D0CCD-5097-476F-9552-612F41E3A3AB}"/>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4F190751-5E32-40CF-8A60-3E9EBD5F5A42}"/>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74E24DCA-3857-4211-9064-44460550A2E7}"/>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Vrije vorm 81">
                  <a:extLst>
                    <a:ext uri="{FF2B5EF4-FFF2-40B4-BE49-F238E27FC236}">
                      <a16:creationId xmlns:a16="http://schemas.microsoft.com/office/drawing/2014/main" id="{15FE52C5-A8EC-4808-8841-6930692E0486}"/>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74" name="Tijdelijke aanduiding voor tekst 2">
              <a:extLst>
                <a:ext uri="{FF2B5EF4-FFF2-40B4-BE49-F238E27FC236}">
                  <a16:creationId xmlns:a16="http://schemas.microsoft.com/office/drawing/2014/main" id="{3ADEEF9F-9FE6-41B7-89A3-9993FC5A0B66}"/>
                </a:ext>
              </a:extLst>
            </p:cNvPr>
            <p:cNvSpPr txBox="1">
              <a:spLocks/>
            </p:cNvSpPr>
            <p:nvPr userDrawn="1"/>
          </p:nvSpPr>
          <p:spPr>
            <a:xfrm>
              <a:off x="-3549710" y="4141353"/>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r>
                <a:rPr lang="nl-BE" dirty="0"/>
                <a:t>Vierde niveau (18 </a:t>
              </a:r>
              <a:r>
                <a:rPr lang="nl-BE" dirty="0" err="1"/>
                <a:t>pt</a:t>
              </a:r>
              <a:r>
                <a:rPr lang="nl-BE" dirty="0"/>
                <a:t>)</a:t>
              </a:r>
            </a:p>
          </p:txBody>
        </p:sp>
        <p:sp>
          <p:nvSpPr>
            <p:cNvPr id="75" name="Tijdelijke aanduiding voor tekst 2">
              <a:extLst>
                <a:ext uri="{FF2B5EF4-FFF2-40B4-BE49-F238E27FC236}">
                  <a16:creationId xmlns:a16="http://schemas.microsoft.com/office/drawing/2014/main" id="{B7B93833-5848-4F9C-B976-35C723AB5186}"/>
                </a:ext>
              </a:extLst>
            </p:cNvPr>
            <p:cNvSpPr txBox="1">
              <a:spLocks/>
            </p:cNvSpPr>
            <p:nvPr userDrawn="1"/>
          </p:nvSpPr>
          <p:spPr>
            <a:xfrm>
              <a:off x="-3549710" y="4559238"/>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nl-BE" dirty="0"/>
                <a:t>Vijfde niveau (16 </a:t>
              </a:r>
              <a:r>
                <a:rPr lang="nl-BE" dirty="0" err="1"/>
                <a:t>pt</a:t>
              </a:r>
              <a:r>
                <a:rPr lang="nl-BE" dirty="0"/>
                <a:t>)</a:t>
              </a:r>
            </a:p>
          </p:txBody>
        </p:sp>
      </p:grpSp>
      <p:sp>
        <p:nvSpPr>
          <p:cNvPr id="76" name="Rechthoek 75">
            <a:extLst>
              <a:ext uri="{FF2B5EF4-FFF2-40B4-BE49-F238E27FC236}">
                <a16:creationId xmlns:a16="http://schemas.microsoft.com/office/drawing/2014/main" id="{35AC0850-28E4-4CBB-9C41-444A1DE737A7}"/>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dirty="0">
                <a:solidFill>
                  <a:schemeClr val="tx1"/>
                </a:solidFill>
                <a:latin typeface="+mn-lt"/>
                <a:ea typeface="+mn-ea"/>
                <a:cs typeface="+mn-cs"/>
              </a:rPr>
              <a:t>Voeg </a:t>
            </a:r>
            <a:r>
              <a:rPr lang="en-US" sz="1400" b="0" i="0" u="none" kern="1200" noProof="0" dirty="0" err="1">
                <a:solidFill>
                  <a:schemeClr val="tx1"/>
                </a:solidFill>
                <a:latin typeface="+mn-lt"/>
                <a:ea typeface="+mn-ea"/>
                <a:cs typeface="+mn-cs"/>
              </a:rPr>
              <a:t>een</a:t>
            </a:r>
            <a:r>
              <a:rPr lang="en-US" sz="1400" b="0" i="0" u="none" kern="1200" noProof="0" dirty="0">
                <a:solidFill>
                  <a:schemeClr val="tx1"/>
                </a:solidFill>
                <a:latin typeface="+mn-lt"/>
                <a:ea typeface="+mn-ea"/>
                <a:cs typeface="+mn-cs"/>
              </a:rPr>
              <a:t> </a:t>
            </a:r>
            <a:r>
              <a:rPr lang="en-US" sz="1400" b="0" i="0" u="none" kern="1200" noProof="0" dirty="0" err="1">
                <a:solidFill>
                  <a:schemeClr val="tx1"/>
                </a:solidFill>
                <a:latin typeface="+mn-lt"/>
                <a:ea typeface="+mn-ea"/>
                <a:cs typeface="+mn-cs"/>
              </a:rPr>
              <a:t>afbeelding</a:t>
            </a:r>
            <a:r>
              <a:rPr lang="en-US" sz="1400" b="0" i="0" u="none" kern="1200" noProof="0" dirty="0">
                <a:solidFill>
                  <a:schemeClr val="tx1"/>
                </a:solidFill>
                <a:latin typeface="+mn-lt"/>
                <a:ea typeface="+mn-ea"/>
                <a:cs typeface="+mn-cs"/>
              </a:rPr>
              <a:t> of film toe</a:t>
            </a:r>
            <a:endParaRPr lang="nl-NL" sz="1400" b="0" i="0" u="none" kern="1200" noProof="0" dirty="0">
              <a:solidFill>
                <a:schemeClr val="tx1"/>
              </a:solidFill>
              <a:latin typeface="+mn-lt"/>
              <a:ea typeface="+mn-ea"/>
              <a:cs typeface="+mn-cs"/>
            </a:endParaRPr>
          </a:p>
        </p:txBody>
      </p:sp>
      <p:cxnSp>
        <p:nvCxnSpPr>
          <p:cNvPr id="77" name="Rechte verbindingslijn 76">
            <a:extLst>
              <a:ext uri="{FF2B5EF4-FFF2-40B4-BE49-F238E27FC236}">
                <a16:creationId xmlns:a16="http://schemas.microsoft.com/office/drawing/2014/main" id="{7A2CE517-C71B-4ECC-9DFB-31FBB462F9CB}"/>
              </a:ext>
            </a:extLst>
          </p:cNvPr>
          <p:cNvCxnSpPr>
            <a:cxnSpLocks/>
          </p:cNvCxnSpPr>
          <p:nvPr userDrawn="1"/>
        </p:nvCxnSpPr>
        <p:spPr>
          <a:xfrm>
            <a:off x="-7112621" y="4251573"/>
            <a:ext cx="2596965" cy="0"/>
          </a:xfrm>
          <a:prstGeom prst="line">
            <a:avLst/>
          </a:prstGeom>
          <a:noFill/>
          <a:ln w="9525" cap="flat" cmpd="sng" algn="ctr">
            <a:solidFill>
              <a:schemeClr val="accent2"/>
            </a:solidFill>
            <a:prstDash val="solid"/>
          </a:ln>
          <a:effectLst/>
        </p:spPr>
      </p:cxnSp>
      <p:sp>
        <p:nvSpPr>
          <p:cNvPr id="78" name="Tekstvak 77">
            <a:extLst>
              <a:ext uri="{FF2B5EF4-FFF2-40B4-BE49-F238E27FC236}">
                <a16:creationId xmlns:a16="http://schemas.microsoft.com/office/drawing/2014/main" id="{88AADE94-7F32-4446-B4E7-645E327C4E9C}"/>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grpSp>
        <p:nvGrpSpPr>
          <p:cNvPr id="79" name="Groep 78">
            <a:extLst>
              <a:ext uri="{FF2B5EF4-FFF2-40B4-BE49-F238E27FC236}">
                <a16:creationId xmlns:a16="http://schemas.microsoft.com/office/drawing/2014/main" id="{79A5ECB5-5F39-4230-BFD0-744BB7DB69C0}"/>
              </a:ext>
            </a:extLst>
          </p:cNvPr>
          <p:cNvGrpSpPr/>
          <p:nvPr userDrawn="1"/>
        </p:nvGrpSpPr>
        <p:grpSpPr>
          <a:xfrm>
            <a:off x="-5020889" y="4423058"/>
            <a:ext cx="250379" cy="249771"/>
            <a:chOff x="-706740" y="145633"/>
            <a:chExt cx="250379" cy="249771"/>
          </a:xfrm>
        </p:grpSpPr>
        <p:sp>
          <p:nvSpPr>
            <p:cNvPr id="80" name="Rechthoek 79">
              <a:extLst>
                <a:ext uri="{FF2B5EF4-FFF2-40B4-BE49-F238E27FC236}">
                  <a16:creationId xmlns:a16="http://schemas.microsoft.com/office/drawing/2014/main" id="{0C7A52F9-46F2-438F-A50F-6DF47D5D660D}"/>
                </a:ext>
              </a:extLst>
            </p:cNvPr>
            <p:cNvSpPr/>
            <p:nvPr userDrawn="1"/>
          </p:nvSpPr>
          <p:spPr>
            <a:xfrm rot="5400000">
              <a:off x="-695663" y="134556"/>
              <a:ext cx="216024" cy="238177"/>
            </a:xfrm>
            <a:prstGeom prst="rect">
              <a:avLst/>
            </a:prstGeom>
            <a:solidFill>
              <a:schemeClr val="bg1"/>
            </a:solidFill>
            <a:ln w="15875" cap="sq">
              <a:solidFill>
                <a:schemeClr val="tx2">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1" name="Gelijkbenige driehoek 128">
              <a:extLst>
                <a:ext uri="{FF2B5EF4-FFF2-40B4-BE49-F238E27FC236}">
                  <a16:creationId xmlns:a16="http://schemas.microsoft.com/office/drawing/2014/main" id="{5ABC6E0E-D41B-4FE9-8758-02763B96C04F}"/>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2" name="Ovaal 81">
              <a:extLst>
                <a:ext uri="{FF2B5EF4-FFF2-40B4-BE49-F238E27FC236}">
                  <a16:creationId xmlns:a16="http://schemas.microsoft.com/office/drawing/2014/main" id="{C4FB9072-399F-4041-B3AC-54D5C49782D2}"/>
                </a:ext>
              </a:extLst>
            </p:cNvPr>
            <p:cNvSpPr/>
            <p:nvPr userDrawn="1"/>
          </p:nvSpPr>
          <p:spPr>
            <a:xfrm>
              <a:off x="-550874" y="173162"/>
              <a:ext cx="54000" cy="54000"/>
            </a:xfrm>
            <a:prstGeom prst="ellipse">
              <a:avLst/>
            </a:prstGeom>
            <a:solidFill>
              <a:srgbClr val="FFC000"/>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sz="1800"/>
            </a:p>
          </p:txBody>
        </p:sp>
        <p:sp>
          <p:nvSpPr>
            <p:cNvPr id="83" name="Rechthoek 82">
              <a:extLst>
                <a:ext uri="{FF2B5EF4-FFF2-40B4-BE49-F238E27FC236}">
                  <a16:creationId xmlns:a16="http://schemas.microsoft.com/office/drawing/2014/main" id="{E8093DFA-7E9D-489A-9819-1D65C1E93984}"/>
                </a:ext>
              </a:extLst>
            </p:cNvPr>
            <p:cNvSpPr/>
            <p:nvPr userDrawn="1"/>
          </p:nvSpPr>
          <p:spPr>
            <a:xfrm rot="5400000">
              <a:off x="-576961" y="253117"/>
              <a:ext cx="108000" cy="133200"/>
            </a:xfrm>
            <a:prstGeom prst="rect">
              <a:avLst/>
            </a:prstGeom>
            <a:solidFill>
              <a:schemeClr val="bg1"/>
            </a:solidFill>
            <a:ln w="1587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cxnSp>
          <p:nvCxnSpPr>
            <p:cNvPr id="84" name="Rechte verbindingslijn 83">
              <a:extLst>
                <a:ext uri="{FF2B5EF4-FFF2-40B4-BE49-F238E27FC236}">
                  <a16:creationId xmlns:a16="http://schemas.microsoft.com/office/drawing/2014/main" id="{98E6A22D-9E05-48DE-9674-4FE5E55769E3}"/>
                </a:ext>
              </a:extLst>
            </p:cNvPr>
            <p:cNvCxnSpPr/>
            <p:nvPr userDrawn="1"/>
          </p:nvCxnSpPr>
          <p:spPr>
            <a:xfrm>
              <a:off x="-540961" y="395404"/>
              <a:ext cx="36000" cy="0"/>
            </a:xfrm>
            <a:prstGeom prst="line">
              <a:avLst/>
            </a:prstGeom>
            <a:solidFill>
              <a:schemeClr val="bg1"/>
            </a:solidFill>
            <a:ln w="1587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cxnSp>
      </p:grpSp>
      <p:sp>
        <p:nvSpPr>
          <p:cNvPr id="85" name="Tekstvak 84">
            <a:extLst>
              <a:ext uri="{FF2B5EF4-FFF2-40B4-BE49-F238E27FC236}">
                <a16:creationId xmlns:a16="http://schemas.microsoft.com/office/drawing/2014/main" id="{FE4B3193-D3F7-44B4-A90D-EAE08596B44A}"/>
              </a:ext>
            </a:extLst>
          </p:cNvPr>
          <p:cNvSpPr txBox="1"/>
          <p:nvPr userDrawn="1"/>
        </p:nvSpPr>
        <p:spPr>
          <a:xfrm>
            <a:off x="-7112624" y="4785647"/>
            <a:ext cx="25850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6" name="Tekstvak 85">
            <a:extLst>
              <a:ext uri="{FF2B5EF4-FFF2-40B4-BE49-F238E27FC236}">
                <a16:creationId xmlns:a16="http://schemas.microsoft.com/office/drawing/2014/main" id="{7C910FE5-28A9-4040-AE16-EC6AD92B1B3F}"/>
              </a:ext>
            </a:extLst>
          </p:cNvPr>
          <p:cNvSpPr txBox="1"/>
          <p:nvPr userDrawn="1"/>
        </p:nvSpPr>
        <p:spPr>
          <a:xfrm>
            <a:off x="-7112624" y="5192618"/>
            <a:ext cx="25850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grpSp>
        <p:nvGrpSpPr>
          <p:cNvPr id="87" name="Groep 86">
            <a:extLst>
              <a:ext uri="{FF2B5EF4-FFF2-40B4-BE49-F238E27FC236}">
                <a16:creationId xmlns:a16="http://schemas.microsoft.com/office/drawing/2014/main" id="{CC8C216F-C694-4B4E-A8BB-86062B0419F1}"/>
              </a:ext>
            </a:extLst>
          </p:cNvPr>
          <p:cNvGrpSpPr/>
          <p:nvPr userDrawn="1"/>
        </p:nvGrpSpPr>
        <p:grpSpPr>
          <a:xfrm>
            <a:off x="-4668802" y="4423057"/>
            <a:ext cx="252000" cy="216024"/>
            <a:chOff x="-932185" y="5325334"/>
            <a:chExt cx="252000" cy="216024"/>
          </a:xfrm>
        </p:grpSpPr>
        <p:sp>
          <p:nvSpPr>
            <p:cNvPr id="88" name="Rechthoek 87">
              <a:extLst>
                <a:ext uri="{FF2B5EF4-FFF2-40B4-BE49-F238E27FC236}">
                  <a16:creationId xmlns:a16="http://schemas.microsoft.com/office/drawing/2014/main" id="{3747CBC3-F784-40F5-BE1E-0D0B255A67FF}"/>
                </a:ext>
              </a:extLst>
            </p:cNvPr>
            <p:cNvSpPr/>
            <p:nvPr userDrawn="1"/>
          </p:nvSpPr>
          <p:spPr>
            <a:xfrm rot="5400000">
              <a:off x="-914197" y="5307346"/>
              <a:ext cx="216024" cy="252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89" name="Groep 88">
              <a:extLst>
                <a:ext uri="{FF2B5EF4-FFF2-40B4-BE49-F238E27FC236}">
                  <a16:creationId xmlns:a16="http://schemas.microsoft.com/office/drawing/2014/main" id="{EAAEB0ED-C101-4221-B0EA-23B22BF6B1B5}"/>
                </a:ext>
              </a:extLst>
            </p:cNvPr>
            <p:cNvGrpSpPr/>
            <p:nvPr userDrawn="1"/>
          </p:nvGrpSpPr>
          <p:grpSpPr>
            <a:xfrm>
              <a:off x="-925512" y="5325900"/>
              <a:ext cx="241658" cy="36000"/>
              <a:chOff x="-964435" y="5325900"/>
              <a:chExt cx="241658" cy="36000"/>
            </a:xfrm>
          </p:grpSpPr>
          <p:sp>
            <p:nvSpPr>
              <p:cNvPr id="98" name="Rechthoek 97">
                <a:extLst>
                  <a:ext uri="{FF2B5EF4-FFF2-40B4-BE49-F238E27FC236}">
                    <a16:creationId xmlns:a16="http://schemas.microsoft.com/office/drawing/2014/main" id="{F08B39B6-5313-40B3-B61E-4BA1FC0C06CE}"/>
                  </a:ext>
                </a:extLst>
              </p:cNvPr>
              <p:cNvSpPr/>
              <p:nvPr userDrawn="1"/>
            </p:nvSpPr>
            <p:spPr>
              <a:xfrm rot="5400000">
                <a:off x="-964435"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9" name="Rechthoek 98">
                <a:extLst>
                  <a:ext uri="{FF2B5EF4-FFF2-40B4-BE49-F238E27FC236}">
                    <a16:creationId xmlns:a16="http://schemas.microsoft.com/office/drawing/2014/main" id="{A9FD6A0F-D2C2-417A-8A94-0A85AE216C8A}"/>
                  </a:ext>
                </a:extLst>
              </p:cNvPr>
              <p:cNvSpPr/>
              <p:nvPr userDrawn="1"/>
            </p:nvSpPr>
            <p:spPr>
              <a:xfrm rot="5400000">
                <a:off x="-928435"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0" name="Rechthoek 99">
                <a:extLst>
                  <a:ext uri="{FF2B5EF4-FFF2-40B4-BE49-F238E27FC236}">
                    <a16:creationId xmlns:a16="http://schemas.microsoft.com/office/drawing/2014/main" id="{3D06106C-43DA-4D93-8906-2C927E0CE51D}"/>
                  </a:ext>
                </a:extLst>
              </p:cNvPr>
              <p:cNvSpPr/>
              <p:nvPr userDrawn="1"/>
            </p:nvSpPr>
            <p:spPr>
              <a:xfrm rot="5400000">
                <a:off x="-894436"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1" name="Rechthoek 100">
                <a:extLst>
                  <a:ext uri="{FF2B5EF4-FFF2-40B4-BE49-F238E27FC236}">
                    <a16:creationId xmlns:a16="http://schemas.microsoft.com/office/drawing/2014/main" id="{863B761B-89BC-4C8F-9F2D-141D293324C9}"/>
                  </a:ext>
                </a:extLst>
              </p:cNvPr>
              <p:cNvSpPr/>
              <p:nvPr userDrawn="1"/>
            </p:nvSpPr>
            <p:spPr>
              <a:xfrm rot="5400000">
                <a:off x="-861503"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2" name="Rechthoek 101">
                <a:extLst>
                  <a:ext uri="{FF2B5EF4-FFF2-40B4-BE49-F238E27FC236}">
                    <a16:creationId xmlns:a16="http://schemas.microsoft.com/office/drawing/2014/main" id="{DA6E1C90-7230-4408-8069-FD79D9BF8E66}"/>
                  </a:ext>
                </a:extLst>
              </p:cNvPr>
              <p:cNvSpPr/>
              <p:nvPr userDrawn="1"/>
            </p:nvSpPr>
            <p:spPr>
              <a:xfrm rot="5400000">
                <a:off x="-827504"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3" name="Rechthoek 102">
                <a:extLst>
                  <a:ext uri="{FF2B5EF4-FFF2-40B4-BE49-F238E27FC236}">
                    <a16:creationId xmlns:a16="http://schemas.microsoft.com/office/drawing/2014/main" id="{B9823A4A-1F6F-48CD-9A69-F2D779FFF01A}"/>
                  </a:ext>
                </a:extLst>
              </p:cNvPr>
              <p:cNvSpPr/>
              <p:nvPr userDrawn="1"/>
            </p:nvSpPr>
            <p:spPr>
              <a:xfrm rot="5400000">
                <a:off x="-793853"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4" name="Rechthoek 103">
                <a:extLst>
                  <a:ext uri="{FF2B5EF4-FFF2-40B4-BE49-F238E27FC236}">
                    <a16:creationId xmlns:a16="http://schemas.microsoft.com/office/drawing/2014/main" id="{5B9BD66E-7A0B-4595-8B76-7D8C198E60A1}"/>
                  </a:ext>
                </a:extLst>
              </p:cNvPr>
              <p:cNvSpPr/>
              <p:nvPr userDrawn="1"/>
            </p:nvSpPr>
            <p:spPr>
              <a:xfrm rot="5400000">
                <a:off x="-758777"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90" name="Groep 89">
              <a:extLst>
                <a:ext uri="{FF2B5EF4-FFF2-40B4-BE49-F238E27FC236}">
                  <a16:creationId xmlns:a16="http://schemas.microsoft.com/office/drawing/2014/main" id="{F7EEE6AD-8D73-4A3B-8386-324A224E73B0}"/>
                </a:ext>
              </a:extLst>
            </p:cNvPr>
            <p:cNvGrpSpPr/>
            <p:nvPr userDrawn="1"/>
          </p:nvGrpSpPr>
          <p:grpSpPr>
            <a:xfrm>
              <a:off x="-925512" y="5502593"/>
              <a:ext cx="241658" cy="36000"/>
              <a:chOff x="-964435" y="5325900"/>
              <a:chExt cx="241658" cy="36000"/>
            </a:xfrm>
          </p:grpSpPr>
          <p:sp>
            <p:nvSpPr>
              <p:cNvPr id="91" name="Rechthoek 90">
                <a:extLst>
                  <a:ext uri="{FF2B5EF4-FFF2-40B4-BE49-F238E27FC236}">
                    <a16:creationId xmlns:a16="http://schemas.microsoft.com/office/drawing/2014/main" id="{333E69B3-10F5-4D33-8A7F-BF6FA70B4588}"/>
                  </a:ext>
                </a:extLst>
              </p:cNvPr>
              <p:cNvSpPr/>
              <p:nvPr userDrawn="1"/>
            </p:nvSpPr>
            <p:spPr>
              <a:xfrm rot="5400000">
                <a:off x="-964435"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2" name="Rechthoek 91">
                <a:extLst>
                  <a:ext uri="{FF2B5EF4-FFF2-40B4-BE49-F238E27FC236}">
                    <a16:creationId xmlns:a16="http://schemas.microsoft.com/office/drawing/2014/main" id="{C40FA266-573F-45E3-AA09-1C887393B038}"/>
                  </a:ext>
                </a:extLst>
              </p:cNvPr>
              <p:cNvSpPr/>
              <p:nvPr userDrawn="1"/>
            </p:nvSpPr>
            <p:spPr>
              <a:xfrm rot="5400000">
                <a:off x="-928435"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3" name="Rechthoek 92">
                <a:extLst>
                  <a:ext uri="{FF2B5EF4-FFF2-40B4-BE49-F238E27FC236}">
                    <a16:creationId xmlns:a16="http://schemas.microsoft.com/office/drawing/2014/main" id="{0E9CAD1D-22CD-4393-968B-16CA1CBF60A4}"/>
                  </a:ext>
                </a:extLst>
              </p:cNvPr>
              <p:cNvSpPr/>
              <p:nvPr userDrawn="1"/>
            </p:nvSpPr>
            <p:spPr>
              <a:xfrm rot="5400000">
                <a:off x="-894436"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4" name="Rechthoek 93">
                <a:extLst>
                  <a:ext uri="{FF2B5EF4-FFF2-40B4-BE49-F238E27FC236}">
                    <a16:creationId xmlns:a16="http://schemas.microsoft.com/office/drawing/2014/main" id="{02B85BBB-7BD9-4630-B963-8C398398E396}"/>
                  </a:ext>
                </a:extLst>
              </p:cNvPr>
              <p:cNvSpPr/>
              <p:nvPr userDrawn="1"/>
            </p:nvSpPr>
            <p:spPr>
              <a:xfrm rot="5400000">
                <a:off x="-861503"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5" name="Rechthoek 94">
                <a:extLst>
                  <a:ext uri="{FF2B5EF4-FFF2-40B4-BE49-F238E27FC236}">
                    <a16:creationId xmlns:a16="http://schemas.microsoft.com/office/drawing/2014/main" id="{F534DBDE-4D7D-4B4D-89AB-AF615502CA32}"/>
                  </a:ext>
                </a:extLst>
              </p:cNvPr>
              <p:cNvSpPr/>
              <p:nvPr userDrawn="1"/>
            </p:nvSpPr>
            <p:spPr>
              <a:xfrm rot="5400000">
                <a:off x="-827504"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6" name="Rechthoek 95">
                <a:extLst>
                  <a:ext uri="{FF2B5EF4-FFF2-40B4-BE49-F238E27FC236}">
                    <a16:creationId xmlns:a16="http://schemas.microsoft.com/office/drawing/2014/main" id="{E8E332FA-BA11-49C6-A1F0-BD67BCFBAB27}"/>
                  </a:ext>
                </a:extLst>
              </p:cNvPr>
              <p:cNvSpPr/>
              <p:nvPr userDrawn="1"/>
            </p:nvSpPr>
            <p:spPr>
              <a:xfrm rot="5400000">
                <a:off x="-793853"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7" name="Rechthoek 96">
                <a:extLst>
                  <a:ext uri="{FF2B5EF4-FFF2-40B4-BE49-F238E27FC236}">
                    <a16:creationId xmlns:a16="http://schemas.microsoft.com/office/drawing/2014/main" id="{26C6BB4F-FDFE-4603-8F8D-3A6A20EE821D}"/>
                  </a:ext>
                </a:extLst>
              </p:cNvPr>
              <p:cNvSpPr/>
              <p:nvPr userDrawn="1"/>
            </p:nvSpPr>
            <p:spPr>
              <a:xfrm rot="5400000">
                <a:off x="-758777"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sp>
        <p:nvSpPr>
          <p:cNvPr id="105" name="Tekstvak 104">
            <a:extLst>
              <a:ext uri="{FF2B5EF4-FFF2-40B4-BE49-F238E27FC236}">
                <a16:creationId xmlns:a16="http://schemas.microsoft.com/office/drawing/2014/main" id="{8940EEB4-222D-43D0-9BCD-872F36076FD9}"/>
              </a:ext>
            </a:extLst>
          </p:cNvPr>
          <p:cNvSpPr txBox="1"/>
          <p:nvPr userDrawn="1"/>
        </p:nvSpPr>
        <p:spPr>
          <a:xfrm>
            <a:off x="-7112624" y="5637701"/>
            <a:ext cx="2585084"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106" name="Groep 105">
            <a:extLst>
              <a:ext uri="{FF2B5EF4-FFF2-40B4-BE49-F238E27FC236}">
                <a16:creationId xmlns:a16="http://schemas.microsoft.com/office/drawing/2014/main" id="{2EDA2F91-940E-421A-8F82-D284268B6043}"/>
              </a:ext>
            </a:extLst>
          </p:cNvPr>
          <p:cNvGrpSpPr/>
          <p:nvPr userDrawn="1"/>
        </p:nvGrpSpPr>
        <p:grpSpPr>
          <a:xfrm>
            <a:off x="12553509" y="39215"/>
            <a:ext cx="4099182" cy="5954168"/>
            <a:chOff x="12553509" y="39215"/>
            <a:chExt cx="4099182" cy="5954168"/>
          </a:xfrm>
        </p:grpSpPr>
        <p:sp>
          <p:nvSpPr>
            <p:cNvPr id="107" name="Rechthoek 106">
              <a:extLst>
                <a:ext uri="{FF2B5EF4-FFF2-40B4-BE49-F238E27FC236}">
                  <a16:creationId xmlns:a16="http://schemas.microsoft.com/office/drawing/2014/main" id="{CC2A2615-8E11-4BF9-9D03-B589C4861C84}"/>
                </a:ext>
              </a:extLst>
            </p:cNvPr>
            <p:cNvSpPr/>
            <p:nvPr userDrawn="1"/>
          </p:nvSpPr>
          <p:spPr>
            <a:xfrm>
              <a:off x="12553509" y="472642"/>
              <a:ext cx="4099182" cy="5520741"/>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200"/>
            </a:p>
          </p:txBody>
        </p:sp>
        <p:sp>
          <p:nvSpPr>
            <p:cNvPr id="108" name="Rechthoek 107">
              <a:extLst>
                <a:ext uri="{FF2B5EF4-FFF2-40B4-BE49-F238E27FC236}">
                  <a16:creationId xmlns:a16="http://schemas.microsoft.com/office/drawing/2014/main" id="{2DAFC60F-E050-4CA6-BE80-3756ACF451EC}"/>
                </a:ext>
              </a:extLst>
            </p:cNvPr>
            <p:cNvSpPr/>
            <p:nvPr userDrawn="1"/>
          </p:nvSpPr>
          <p:spPr>
            <a:xfrm>
              <a:off x="12553509" y="39215"/>
              <a:ext cx="4099181" cy="433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200"/>
            </a:p>
          </p:txBody>
        </p:sp>
        <p:sp>
          <p:nvSpPr>
            <p:cNvPr id="109" name="Tekstvak 108">
              <a:extLst>
                <a:ext uri="{FF2B5EF4-FFF2-40B4-BE49-F238E27FC236}">
                  <a16:creationId xmlns:a16="http://schemas.microsoft.com/office/drawing/2014/main" id="{8D24E533-B581-4FD9-AA70-6349E02CFEF9}"/>
                </a:ext>
              </a:extLst>
            </p:cNvPr>
            <p:cNvSpPr txBox="1"/>
            <p:nvPr userDrawn="1"/>
          </p:nvSpPr>
          <p:spPr>
            <a:xfrm>
              <a:off x="12664744" y="53066"/>
              <a:ext cx="3601951" cy="400110"/>
            </a:xfrm>
            <a:prstGeom prst="rect">
              <a:avLst/>
            </a:prstGeom>
            <a:noFill/>
          </p:spPr>
          <p:txBody>
            <a:bodyPr wrap="square" rtlCol="0">
              <a:spAutoFit/>
            </a:bodyPr>
            <a:lstStyle/>
            <a:p>
              <a:r>
                <a:rPr lang="nl-BE" sz="2000" b="1" dirty="0">
                  <a:solidFill>
                    <a:schemeClr val="accent1"/>
                  </a:solidFill>
                </a:rPr>
                <a:t>Voor wie is deze dia?</a:t>
              </a:r>
            </a:p>
          </p:txBody>
        </p:sp>
        <p:sp>
          <p:nvSpPr>
            <p:cNvPr id="110" name="Tekstvak 109">
              <a:extLst>
                <a:ext uri="{FF2B5EF4-FFF2-40B4-BE49-F238E27FC236}">
                  <a16:creationId xmlns:a16="http://schemas.microsoft.com/office/drawing/2014/main" id="{2652D8C6-D439-4EE0-B2B3-D8E99DB5B1D6}"/>
                </a:ext>
              </a:extLst>
            </p:cNvPr>
            <p:cNvSpPr txBox="1"/>
            <p:nvPr userDrawn="1"/>
          </p:nvSpPr>
          <p:spPr>
            <a:xfrm>
              <a:off x="12672777" y="633947"/>
              <a:ext cx="3869550" cy="1954381"/>
            </a:xfrm>
            <a:prstGeom prst="rect">
              <a:avLst/>
            </a:prstGeom>
            <a:noFill/>
          </p:spPr>
          <p:txBody>
            <a:bodyPr wrap="square" rtlCol="0">
              <a:spAutoFit/>
            </a:bodyPr>
            <a:lstStyle/>
            <a:p>
              <a:pPr marL="0" indent="0">
                <a:buClr>
                  <a:schemeClr val="accent3"/>
                </a:buClr>
                <a:buFont typeface="Arial" panose="020B0604020202020204" pitchFamily="34" charset="0"/>
                <a:buNone/>
              </a:pPr>
              <a:r>
                <a:rPr lang="nl-BE" sz="1100" dirty="0"/>
                <a:t>De grootste fout die gemaakt wordt wanneer iemand een presentatie geeft is om meteen PowerPoint op te starten om te beginnen. Op die manier begin je aan een presentatie die vooral een spiekbriefje voor jezelf is. Slides die vol staan met tekst dienen vooral om de spreker te helpen zijn verhaal te onthouden. </a:t>
              </a:r>
            </a:p>
            <a:p>
              <a:pPr marL="0" indent="0">
                <a:buClr>
                  <a:schemeClr val="accent3"/>
                </a:buClr>
                <a:buFont typeface="Arial" panose="020B0604020202020204" pitchFamily="34" charset="0"/>
                <a:buNone/>
              </a:pPr>
              <a:endParaRPr lang="nl-BE" sz="1100" dirty="0"/>
            </a:p>
            <a:p>
              <a:pPr marL="0" indent="0">
                <a:buClr>
                  <a:schemeClr val="accent3"/>
                </a:buClr>
                <a:buFont typeface="Arial" panose="020B0604020202020204" pitchFamily="34" charset="0"/>
                <a:buNone/>
              </a:pPr>
              <a:r>
                <a:rPr lang="nl-BE" sz="1100" dirty="0"/>
                <a:t>Bijkomende problemen met dia's die vol staan met tekst:</a:t>
              </a:r>
              <a:endParaRPr lang="en-US" sz="1100" dirty="0"/>
            </a:p>
            <a:p>
              <a:pPr marL="171450" indent="-171450">
                <a:buClr>
                  <a:schemeClr val="accent3"/>
                </a:buClr>
                <a:buFont typeface="Arial" panose="020B0604020202020204" pitchFamily="34" charset="0"/>
                <a:buChar char="+"/>
              </a:pPr>
              <a:r>
                <a:rPr lang="nl-BE" sz="1100" dirty="0"/>
                <a:t>Ze verleiden de spreker om de tekst woordelijk voor te lezen.</a:t>
              </a:r>
            </a:p>
            <a:p>
              <a:pPr marL="171450" indent="-171450">
                <a:buClr>
                  <a:schemeClr val="accent3"/>
                </a:buClr>
                <a:buFont typeface="Arial" panose="020B0604020202020204" pitchFamily="34" charset="0"/>
                <a:buChar char="+"/>
              </a:pPr>
              <a:r>
                <a:rPr lang="nl-BE" sz="1100" dirty="0"/>
                <a:t>als gevolg daarvan, vermoeien zij het publiek</a:t>
              </a:r>
            </a:p>
            <a:p>
              <a:pPr marL="171450" indent="-171450">
                <a:buClr>
                  <a:schemeClr val="accent3"/>
                </a:buClr>
                <a:buFont typeface="Arial" panose="020B0604020202020204" pitchFamily="34" charset="0"/>
                <a:buChar char="+"/>
              </a:pPr>
              <a:r>
                <a:rPr lang="nl-BE" sz="1100" dirty="0"/>
                <a:t>ze trekken de aandacht van de spreker weg van hen.</a:t>
              </a:r>
            </a:p>
            <a:p>
              <a:pPr marL="171450" indent="-171450">
                <a:buClr>
                  <a:schemeClr val="accent3"/>
                </a:buClr>
                <a:buFont typeface="Arial" panose="020B0604020202020204" pitchFamily="34" charset="0"/>
                <a:buChar char="+"/>
              </a:pPr>
              <a:r>
                <a:rPr lang="nl-BE" sz="1100" dirty="0"/>
                <a:t>ze zijn vooral saai en inspiratieloos</a:t>
              </a:r>
              <a:endParaRPr lang="en-US" sz="1100" dirty="0"/>
            </a:p>
          </p:txBody>
        </p:sp>
        <p:sp>
          <p:nvSpPr>
            <p:cNvPr id="111" name="Tekstvak 110">
              <a:extLst>
                <a:ext uri="{FF2B5EF4-FFF2-40B4-BE49-F238E27FC236}">
                  <a16:creationId xmlns:a16="http://schemas.microsoft.com/office/drawing/2014/main" id="{5DEFD461-1699-4F95-8C07-24F6AAE1E87B}"/>
                </a:ext>
              </a:extLst>
            </p:cNvPr>
            <p:cNvSpPr txBox="1"/>
            <p:nvPr userDrawn="1"/>
          </p:nvSpPr>
          <p:spPr>
            <a:xfrm>
              <a:off x="12672777" y="2615985"/>
              <a:ext cx="3738297" cy="1615827"/>
            </a:xfrm>
            <a:prstGeom prst="rect">
              <a:avLst/>
            </a:prstGeom>
            <a:noFill/>
          </p:spPr>
          <p:txBody>
            <a:bodyPr wrap="square" rtlCol="0">
              <a:spAutoFit/>
            </a:bodyPr>
            <a:lstStyle/>
            <a:p>
              <a:pPr marL="0" indent="0">
                <a:buClr>
                  <a:schemeClr val="accent3"/>
                </a:buClr>
                <a:buFont typeface="Arial" panose="020B0604020202020204" pitchFamily="34" charset="0"/>
                <a:buNone/>
              </a:pPr>
              <a:r>
                <a:rPr lang="nl-BE" sz="1100" dirty="0"/>
                <a:t>Het belangrijkste doel van het gebruik van dia's bij het geven van een presentatie is om het publiek de kans te geven uw verhaal beter te begrijpen. De dia's moeten ondersteunend zijn aan de boodschap die je vertelt. </a:t>
              </a:r>
            </a:p>
            <a:p>
              <a:pPr marL="0" indent="0">
                <a:buClr>
                  <a:schemeClr val="accent3"/>
                </a:buClr>
                <a:buFont typeface="Arial" panose="020B0604020202020204" pitchFamily="34" charset="0"/>
                <a:buNone/>
              </a:pPr>
              <a:endParaRPr lang="nl-BE" sz="1100" dirty="0"/>
            </a:p>
            <a:p>
              <a:pPr marL="0" indent="0">
                <a:buClr>
                  <a:schemeClr val="accent3"/>
                </a:buClr>
                <a:buFont typeface="Arial" panose="020B0604020202020204" pitchFamily="34" charset="0"/>
                <a:buNone/>
              </a:pPr>
              <a:r>
                <a:rPr lang="nl-BE" sz="1100" dirty="0"/>
                <a:t>En dus moet je jezelf bij elke dia afvragen:</a:t>
              </a:r>
            </a:p>
            <a:p>
              <a:pPr marL="0" indent="0">
                <a:buClr>
                  <a:schemeClr val="accent3"/>
                </a:buClr>
                <a:buFont typeface="Arial" panose="020B0604020202020204" pitchFamily="34" charset="0"/>
                <a:buNone/>
              </a:pPr>
              <a:r>
                <a:rPr lang="nl-BE" sz="1100" b="1" dirty="0"/>
                <a:t>'Helpt deze dia mijn publiek of helpt deze dia mij om het verhaal beter te onthouden? </a:t>
              </a:r>
              <a:r>
                <a:rPr lang="nl-BE" sz="1100" b="0" dirty="0"/>
                <a:t>In het laatste geval is het beter om de dia weg te laten.</a:t>
              </a:r>
              <a:endParaRPr lang="en-US" sz="1100" b="0" dirty="0"/>
            </a:p>
          </p:txBody>
        </p:sp>
        <p:sp>
          <p:nvSpPr>
            <p:cNvPr id="112" name="Tekstvak 111">
              <a:extLst>
                <a:ext uri="{FF2B5EF4-FFF2-40B4-BE49-F238E27FC236}">
                  <a16:creationId xmlns:a16="http://schemas.microsoft.com/office/drawing/2014/main" id="{98138A51-A33D-41CE-ACE0-873A2B5375F1}"/>
                </a:ext>
              </a:extLst>
            </p:cNvPr>
            <p:cNvSpPr txBox="1"/>
            <p:nvPr userDrawn="1"/>
          </p:nvSpPr>
          <p:spPr>
            <a:xfrm>
              <a:off x="12672777" y="4329570"/>
              <a:ext cx="3738297" cy="1446550"/>
            </a:xfrm>
            <a:prstGeom prst="rect">
              <a:avLst/>
            </a:prstGeom>
            <a:noFill/>
          </p:spPr>
          <p:txBody>
            <a:bodyPr wrap="square" rtlCol="0">
              <a:spAutoFit/>
            </a:bodyPr>
            <a:lstStyle/>
            <a:p>
              <a:pPr marL="0" indent="0">
                <a:buClr>
                  <a:schemeClr val="accent3"/>
                </a:buClr>
                <a:buFont typeface="Arial" panose="020B0604020202020204" pitchFamily="34" charset="0"/>
                <a:buNone/>
              </a:pPr>
              <a:r>
                <a:rPr lang="nl-BE" sz="1100" dirty="0"/>
                <a:t>Probeer in je presentatie ook genoeg afwisseling te creëren. Niet elke keer dezelfde slide met andere tekst, dit wordt saai en het lijkt dan alsof je altijd op dezelfde slide blijft staan. Breng genoeg afwisseling door voldoende beeldmateriaal te laten zien.</a:t>
              </a:r>
            </a:p>
            <a:p>
              <a:pPr marL="0" indent="0">
                <a:buClr>
                  <a:schemeClr val="accent3"/>
                </a:buClr>
                <a:buFont typeface="Arial" panose="020B0604020202020204" pitchFamily="34" charset="0"/>
                <a:buNone/>
              </a:pPr>
              <a:endParaRPr lang="en-US" sz="1100" b="0" dirty="0"/>
            </a:p>
            <a:p>
              <a:pPr marL="0" indent="0">
                <a:buClr>
                  <a:schemeClr val="accent3"/>
                </a:buClr>
                <a:buFont typeface="Arial" panose="020B0604020202020204" pitchFamily="34" charset="0"/>
                <a:buNone/>
              </a:pPr>
              <a:r>
                <a:rPr lang="en-US" sz="1100" b="0" dirty="0" err="1"/>
                <a:t>Gebruik</a:t>
              </a:r>
              <a:r>
                <a:rPr lang="en-US" sz="1100" b="0" dirty="0"/>
                <a:t> de </a:t>
              </a:r>
              <a:r>
                <a:rPr lang="en-US" sz="1100" b="0" dirty="0" err="1"/>
                <a:t>titelslides</a:t>
              </a:r>
              <a:r>
                <a:rPr lang="en-US" sz="1100" b="0" dirty="0"/>
                <a:t> om </a:t>
              </a:r>
              <a:r>
                <a:rPr lang="en-US" sz="1100" b="0" dirty="0" err="1"/>
                <a:t>aan</a:t>
              </a:r>
              <a:r>
                <a:rPr lang="en-US" sz="1100" b="0" dirty="0"/>
                <a:t> </a:t>
              </a:r>
              <a:r>
                <a:rPr lang="en-US" sz="1100" b="0" dirty="0" err="1"/>
                <a:t>te</a:t>
              </a:r>
              <a:r>
                <a:rPr lang="en-US" sz="1100" b="0" dirty="0"/>
                <a:t> </a:t>
              </a:r>
              <a:r>
                <a:rPr lang="en-US" sz="1100" b="0" dirty="0" err="1"/>
                <a:t>geven</a:t>
              </a:r>
              <a:r>
                <a:rPr lang="en-US" sz="1100" b="0" dirty="0"/>
                <a:t> </a:t>
              </a:r>
              <a:r>
                <a:rPr lang="en-US" sz="1100" b="0" dirty="0" err="1"/>
                <a:t>dat</a:t>
              </a:r>
              <a:r>
                <a:rPr lang="en-US" sz="1100" b="0" dirty="0"/>
                <a:t> je </a:t>
              </a:r>
              <a:r>
                <a:rPr lang="en-US" sz="1100" b="0" dirty="0" err="1"/>
                <a:t>een</a:t>
              </a:r>
              <a:r>
                <a:rPr lang="en-US" sz="1100" b="0" dirty="0"/>
                <a:t> </a:t>
              </a:r>
              <a:r>
                <a:rPr lang="en-US" sz="1100" b="0" dirty="0" err="1"/>
                <a:t>ander</a:t>
              </a:r>
              <a:r>
                <a:rPr lang="en-US" sz="1100" b="0" dirty="0"/>
                <a:t> </a:t>
              </a:r>
              <a:r>
                <a:rPr lang="en-US" sz="1100" b="0" dirty="0" err="1"/>
                <a:t>hoofdstuk</a:t>
              </a:r>
              <a:r>
                <a:rPr lang="en-US" sz="1100" b="0" dirty="0"/>
                <a:t> </a:t>
              </a:r>
              <a:r>
                <a:rPr lang="en-US" sz="1100" b="0" dirty="0" err="1"/>
                <a:t>begint</a:t>
              </a:r>
              <a:r>
                <a:rPr lang="en-US" sz="1100" b="0" dirty="0"/>
                <a:t>. </a:t>
              </a:r>
            </a:p>
          </p:txBody>
        </p:sp>
      </p:grpSp>
      <p:sp>
        <p:nvSpPr>
          <p:cNvPr id="113" name="Rechthoek 112">
            <a:extLst>
              <a:ext uri="{FF2B5EF4-FFF2-40B4-BE49-F238E27FC236}">
                <a16:creationId xmlns:a16="http://schemas.microsoft.com/office/drawing/2014/main" id="{9F84CA83-5C31-47CA-9BFA-BD54B1D382B6}"/>
              </a:ext>
            </a:extLst>
          </p:cNvPr>
          <p:cNvSpPr/>
          <p:nvPr userDrawn="1"/>
        </p:nvSpPr>
        <p:spPr>
          <a:xfrm>
            <a:off x="-3562660" y="352036"/>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dirty="0" err="1">
                <a:solidFill>
                  <a:schemeClr val="tx1"/>
                </a:solidFill>
                <a:latin typeface="+mn-lt"/>
                <a:ea typeface="+mn-ea"/>
                <a:cs typeface="+mn-cs"/>
              </a:rPr>
              <a:t>Voettekst</a:t>
            </a:r>
            <a:r>
              <a:rPr lang="en-US" sz="1400" b="0" i="0" u="none" kern="1200" noProof="0" dirty="0">
                <a:solidFill>
                  <a:schemeClr val="tx1"/>
                </a:solidFill>
                <a:latin typeface="+mn-lt"/>
                <a:ea typeface="+mn-ea"/>
                <a:cs typeface="+mn-cs"/>
              </a:rPr>
              <a:t> </a:t>
            </a:r>
            <a:r>
              <a:rPr lang="en-US" sz="1400" b="0" i="0" u="none" kern="1200" noProof="0" dirty="0" err="1">
                <a:solidFill>
                  <a:schemeClr val="tx1"/>
                </a:solidFill>
                <a:latin typeface="+mn-lt"/>
                <a:ea typeface="+mn-ea"/>
                <a:cs typeface="+mn-cs"/>
              </a:rPr>
              <a:t>aanpassen</a:t>
            </a:r>
            <a:r>
              <a:rPr lang="en-US" sz="1400" b="0" i="0" u="none" kern="1200" noProof="0" dirty="0">
                <a:solidFill>
                  <a:schemeClr val="tx1"/>
                </a:solidFill>
                <a:latin typeface="+mn-lt"/>
                <a:ea typeface="+mn-ea"/>
                <a:cs typeface="+mn-cs"/>
              </a:rPr>
              <a:t> van de </a:t>
            </a:r>
            <a:r>
              <a:rPr lang="en-US" sz="1400" b="0" i="0" u="none" kern="1200" noProof="0" dirty="0" err="1">
                <a:solidFill>
                  <a:schemeClr val="tx1"/>
                </a:solidFill>
                <a:latin typeface="+mn-lt"/>
                <a:ea typeface="+mn-ea"/>
                <a:cs typeface="+mn-cs"/>
              </a:rPr>
              <a:t>presentatie</a:t>
            </a:r>
            <a:endParaRPr lang="nl-NL" sz="1400" b="0" i="0" u="none" kern="1200" noProof="0" dirty="0">
              <a:solidFill>
                <a:schemeClr val="tx1"/>
              </a:solidFill>
              <a:latin typeface="+mn-lt"/>
              <a:ea typeface="+mn-ea"/>
              <a:cs typeface="+mn-cs"/>
            </a:endParaRPr>
          </a:p>
        </p:txBody>
      </p:sp>
      <p:cxnSp>
        <p:nvCxnSpPr>
          <p:cNvPr id="114" name="Rechte verbindingslijn 113">
            <a:extLst>
              <a:ext uri="{FF2B5EF4-FFF2-40B4-BE49-F238E27FC236}">
                <a16:creationId xmlns:a16="http://schemas.microsoft.com/office/drawing/2014/main" id="{4FD0B2F5-9601-49E3-8E39-82FEC9613E8A}"/>
              </a:ext>
            </a:extLst>
          </p:cNvPr>
          <p:cNvCxnSpPr>
            <a:cxnSpLocks/>
          </p:cNvCxnSpPr>
          <p:nvPr userDrawn="1"/>
        </p:nvCxnSpPr>
        <p:spPr>
          <a:xfrm>
            <a:off x="-3389324" y="631447"/>
            <a:ext cx="2596965" cy="0"/>
          </a:xfrm>
          <a:prstGeom prst="line">
            <a:avLst/>
          </a:prstGeom>
          <a:noFill/>
          <a:ln w="9525" cap="flat" cmpd="sng" algn="ctr">
            <a:solidFill>
              <a:schemeClr val="accent2"/>
            </a:solidFill>
            <a:prstDash val="solid"/>
          </a:ln>
          <a:effectLst/>
        </p:spPr>
      </p:cxnSp>
      <p:sp>
        <p:nvSpPr>
          <p:cNvPr id="115" name="Tekstvak 114">
            <a:extLst>
              <a:ext uri="{FF2B5EF4-FFF2-40B4-BE49-F238E27FC236}">
                <a16:creationId xmlns:a16="http://schemas.microsoft.com/office/drawing/2014/main" id="{6D390060-93A0-4B08-A782-F54E24646217}"/>
              </a:ext>
            </a:extLst>
          </p:cNvPr>
          <p:cNvSpPr txBox="1"/>
          <p:nvPr userDrawn="1"/>
        </p:nvSpPr>
        <p:spPr>
          <a:xfrm>
            <a:off x="-3389327" y="731927"/>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Invoegen &gt;  Groep tekst &gt; Koptekst en voettekst &gt; titel instellen bij voettekst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Insert</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&gt;  Group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text</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&gt; Header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and</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footer</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&gt; Set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title</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at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footer</a:t>
            </a:r>
            <a:endPar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endParaRPr>
          </a:p>
        </p:txBody>
      </p:sp>
      <p:sp>
        <p:nvSpPr>
          <p:cNvPr id="116" name="Rechthoek 115">
            <a:extLst>
              <a:ext uri="{FF2B5EF4-FFF2-40B4-BE49-F238E27FC236}">
                <a16:creationId xmlns:a16="http://schemas.microsoft.com/office/drawing/2014/main" id="{FFABD39F-B2E0-4519-B4DE-15D4E7152F68}"/>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dirty="0" err="1">
                <a:solidFill>
                  <a:schemeClr val="tx1"/>
                </a:solidFill>
                <a:latin typeface="+mn-lt"/>
                <a:ea typeface="+mn-ea"/>
                <a:cs typeface="+mn-cs"/>
              </a:rPr>
              <a:t>Iconen</a:t>
            </a:r>
            <a:endParaRPr lang="nl-NL" sz="1400" b="0" i="0" u="none" kern="1200" noProof="0" dirty="0">
              <a:solidFill>
                <a:schemeClr val="tx1"/>
              </a:solidFill>
              <a:latin typeface="+mn-lt"/>
              <a:ea typeface="+mn-ea"/>
              <a:cs typeface="+mn-cs"/>
            </a:endParaRPr>
          </a:p>
        </p:txBody>
      </p:sp>
      <p:cxnSp>
        <p:nvCxnSpPr>
          <p:cNvPr id="117" name="Rechte verbindingslijn 116">
            <a:extLst>
              <a:ext uri="{FF2B5EF4-FFF2-40B4-BE49-F238E27FC236}">
                <a16:creationId xmlns:a16="http://schemas.microsoft.com/office/drawing/2014/main" id="{AD57F226-A90C-48F2-950F-4D0A77AC88D4}"/>
              </a:ext>
            </a:extLst>
          </p:cNvPr>
          <p:cNvCxnSpPr/>
          <p:nvPr userDrawn="1"/>
        </p:nvCxnSpPr>
        <p:spPr>
          <a:xfrm>
            <a:off x="-3379982" y="2119801"/>
            <a:ext cx="2596964" cy="0"/>
          </a:xfrm>
          <a:prstGeom prst="line">
            <a:avLst/>
          </a:prstGeom>
          <a:noFill/>
          <a:ln w="9525" cap="flat" cmpd="sng" algn="ctr">
            <a:solidFill>
              <a:schemeClr val="accent2"/>
            </a:solidFill>
            <a:prstDash val="solid"/>
          </a:ln>
          <a:effectLst/>
        </p:spPr>
      </p:cxnSp>
      <p:sp>
        <p:nvSpPr>
          <p:cNvPr id="118" name="Tekstvak 117">
            <a:extLst>
              <a:ext uri="{FF2B5EF4-FFF2-40B4-BE49-F238E27FC236}">
                <a16:creationId xmlns:a16="http://schemas.microsoft.com/office/drawing/2014/main" id="{2DA8B81A-68C1-4305-9E28-017A5A9E667D}"/>
              </a:ext>
            </a:extLst>
          </p:cNvPr>
          <p:cNvSpPr txBox="1"/>
          <p:nvPr userDrawn="1"/>
        </p:nvSpPr>
        <p:spPr>
          <a:xfrm>
            <a:off x="-3379986" y="2189940"/>
            <a:ext cx="2868384" cy="1306875"/>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vormcontour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dirty="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vormcontour</a:t>
            </a: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contour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dirty="0">
                <a:ln>
                  <a:noFill/>
                </a:ln>
                <a:solidFill>
                  <a:schemeClr val="accent2"/>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dirty="0" err="1">
                <a:ln>
                  <a:noFill/>
                </a:ln>
                <a:solidFill>
                  <a:schemeClr val="accent2"/>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dirty="0">
                <a:ln>
                  <a:noFill/>
                </a:ln>
                <a:solidFill>
                  <a:schemeClr val="accent2"/>
                </a:solidFill>
                <a:effectLst/>
                <a:uLnTx/>
                <a:uFillTx/>
                <a:latin typeface="Calibri" panose="020F0502020204030204" pitchFamily="34" charset="0"/>
                <a:ea typeface="+mn-ea"/>
                <a:cs typeface="Segoe UI Light" panose="020B0502040204020203" pitchFamily="34" charset="0"/>
              </a:rPr>
              <a:t> contour</a:t>
            </a:r>
            <a:endPar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endParaRPr>
          </a:p>
        </p:txBody>
      </p:sp>
      <p:pic>
        <p:nvPicPr>
          <p:cNvPr id="121" name="Graphic 120">
            <a:extLst>
              <a:ext uri="{FF2B5EF4-FFF2-40B4-BE49-F238E27FC236}">
                <a16:creationId xmlns:a16="http://schemas.microsoft.com/office/drawing/2014/main" id="{80C8E263-0906-415A-879F-A46BFC75458A}"/>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658813" y="6221683"/>
            <a:ext cx="1153603" cy="366439"/>
          </a:xfrm>
          <a:prstGeom prst="rect">
            <a:avLst/>
          </a:prstGeom>
        </p:spPr>
      </p:pic>
    </p:spTree>
    <p:extLst>
      <p:ext uri="{BB962C8B-B14F-4D97-AF65-F5344CB8AC3E}">
        <p14:creationId xmlns:p14="http://schemas.microsoft.com/office/powerpoint/2010/main" val="3853335005"/>
      </p:ext>
    </p:extLst>
  </p:cSld>
  <p:clrMap bg1="lt1" tx1="dk1" bg2="lt2" tx2="dk2" accent1="accent1" accent2="accent2" accent3="accent3" accent4="accent4" accent5="accent5" accent6="accent6" hlink="hlink" folHlink="folHlink"/>
  <p:sldLayoutIdLst>
    <p:sldLayoutId id="2147483668" r:id="rId1"/>
    <p:sldLayoutId id="2147483826" r:id="rId2"/>
    <p:sldLayoutId id="2147483649" r:id="rId3"/>
    <p:sldLayoutId id="2147483667" r:id="rId4"/>
    <p:sldLayoutId id="2147483677" r:id="rId5"/>
    <p:sldLayoutId id="2147483678" r:id="rId6"/>
    <p:sldLayoutId id="2147483679" r:id="rId7"/>
    <p:sldLayoutId id="2147483650" r:id="rId8"/>
    <p:sldLayoutId id="2147483661" r:id="rId9"/>
    <p:sldLayoutId id="2147483652" r:id="rId10"/>
    <p:sldLayoutId id="2147483824" r:id="rId11"/>
    <p:sldLayoutId id="2147483825" r:id="rId12"/>
    <p:sldLayoutId id="2147483651" r:id="rId13"/>
    <p:sldLayoutId id="2147483663" r:id="rId14"/>
    <p:sldLayoutId id="2147483682" r:id="rId15"/>
    <p:sldLayoutId id="2147483683" r:id="rId16"/>
    <p:sldLayoutId id="2147483671" r:id="rId17"/>
    <p:sldLayoutId id="2147483684" r:id="rId18"/>
    <p:sldLayoutId id="2147483674" r:id="rId19"/>
    <p:sldLayoutId id="2147483685" r:id="rId20"/>
    <p:sldLayoutId id="2147483670" r:id="rId21"/>
    <p:sldLayoutId id="2147483680" r:id="rId22"/>
    <p:sldLayoutId id="2147483666" r:id="rId23"/>
    <p:sldLayoutId id="2147483672" r:id="rId24"/>
    <p:sldLayoutId id="2147483675" r:id="rId25"/>
    <p:sldLayoutId id="2147483664" r:id="rId26"/>
    <p:sldLayoutId id="2147483665" r:id="rId27"/>
    <p:sldLayoutId id="2147483835" r:id="rId28"/>
    <p:sldLayoutId id="2147483653" r:id="rId29"/>
    <p:sldLayoutId id="2147483681" r:id="rId30"/>
    <p:sldLayoutId id="2147483669" r:id="rId31"/>
    <p:sldLayoutId id="2147483654" r:id="rId32"/>
    <p:sldLayoutId id="2147483822" r:id="rId33"/>
    <p:sldLayoutId id="2147483823" r:id="rId34"/>
    <p:sldLayoutId id="2147483676" r:id="rId35"/>
    <p:sldLayoutId id="2147483655" r:id="rId36"/>
  </p:sldLayoutIdLst>
  <p:hf hdr="0" dt="0"/>
  <p:txStyles>
    <p:titleStyle>
      <a:lvl1pPr algn="l" defTabSz="914400" rtl="0" eaLnBrk="1" latinLnBrk="0" hangingPunct="1">
        <a:lnSpc>
          <a:spcPct val="80000"/>
        </a:lnSpc>
        <a:spcBef>
          <a:spcPct val="0"/>
        </a:spcBef>
        <a:buNone/>
        <a:defRPr sz="2600" b="1" kern="1200">
          <a:solidFill>
            <a:schemeClr val="accent2"/>
          </a:solidFill>
          <a:latin typeface="+mj-lt"/>
          <a:ea typeface="+mj-ea"/>
          <a:cs typeface="+mj-cs"/>
        </a:defRPr>
      </a:lvl1pPr>
    </p:titleStyle>
    <p:body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pos="72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A2C12ED-88A7-4813-9ECA-D67FA6D818C7}"/>
              </a:ext>
            </a:extLst>
          </p:cNvPr>
          <p:cNvSpPr>
            <a:spLocks noGrp="1"/>
          </p:cNvSpPr>
          <p:nvPr>
            <p:ph type="title"/>
          </p:nvPr>
        </p:nvSpPr>
        <p:spPr>
          <a:xfrm>
            <a:off x="658813" y="612000"/>
            <a:ext cx="10874375" cy="684000"/>
          </a:xfrm>
          <a:prstGeom prst="rect">
            <a:avLst/>
          </a:prstGeom>
        </p:spPr>
        <p:txBody>
          <a:bodyPr vert="horz" lIns="0" tIns="0" rIns="0" bIns="0" rtlCol="0" anchor="t" anchorCtr="0">
            <a:noAutofit/>
          </a:body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205F5B42-3528-42D1-A27E-87182BBDF956}"/>
              </a:ext>
            </a:extLst>
          </p:cNvPr>
          <p:cNvSpPr>
            <a:spLocks noGrp="1"/>
          </p:cNvSpPr>
          <p:nvPr>
            <p:ph type="body" idx="1"/>
          </p:nvPr>
        </p:nvSpPr>
        <p:spPr>
          <a:xfrm>
            <a:off x="658813" y="1955438"/>
            <a:ext cx="10874375" cy="3648921"/>
          </a:xfrm>
          <a:prstGeom prst="rect">
            <a:avLst/>
          </a:prstGeom>
        </p:spPr>
        <p:txBody>
          <a:bodyPr vert="horz" lIns="0" tIns="0" rIns="0" bIns="0" rtlCol="0" anchor="t" anchorCtr="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grpSp>
        <p:nvGrpSpPr>
          <p:cNvPr id="202" name="Groep 201">
            <a:extLst>
              <a:ext uri="{FF2B5EF4-FFF2-40B4-BE49-F238E27FC236}">
                <a16:creationId xmlns:a16="http://schemas.microsoft.com/office/drawing/2014/main" id="{337B4616-B72D-4FA0-AD48-63A1112A287E}"/>
              </a:ext>
            </a:extLst>
          </p:cNvPr>
          <p:cNvGrpSpPr/>
          <p:nvPr userDrawn="1"/>
        </p:nvGrpSpPr>
        <p:grpSpPr>
          <a:xfrm>
            <a:off x="12553509" y="39215"/>
            <a:ext cx="4099182" cy="5954168"/>
            <a:chOff x="12553509" y="39215"/>
            <a:chExt cx="4099182" cy="5954168"/>
          </a:xfrm>
        </p:grpSpPr>
        <p:sp>
          <p:nvSpPr>
            <p:cNvPr id="203" name="Rechthoek 202">
              <a:extLst>
                <a:ext uri="{FF2B5EF4-FFF2-40B4-BE49-F238E27FC236}">
                  <a16:creationId xmlns:a16="http://schemas.microsoft.com/office/drawing/2014/main" id="{0BF47E7A-C662-443B-AC92-167B0661DB87}"/>
                </a:ext>
              </a:extLst>
            </p:cNvPr>
            <p:cNvSpPr/>
            <p:nvPr userDrawn="1"/>
          </p:nvSpPr>
          <p:spPr>
            <a:xfrm>
              <a:off x="12553509" y="472642"/>
              <a:ext cx="4099182" cy="5520741"/>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200"/>
            </a:p>
          </p:txBody>
        </p:sp>
        <p:sp>
          <p:nvSpPr>
            <p:cNvPr id="204" name="Rechthoek 203">
              <a:extLst>
                <a:ext uri="{FF2B5EF4-FFF2-40B4-BE49-F238E27FC236}">
                  <a16:creationId xmlns:a16="http://schemas.microsoft.com/office/drawing/2014/main" id="{EE8ED4ED-41B7-4AE3-85D9-6D470E8B29B6}"/>
                </a:ext>
              </a:extLst>
            </p:cNvPr>
            <p:cNvSpPr/>
            <p:nvPr userDrawn="1"/>
          </p:nvSpPr>
          <p:spPr>
            <a:xfrm>
              <a:off x="12553509" y="39215"/>
              <a:ext cx="4099181" cy="433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200"/>
            </a:p>
          </p:txBody>
        </p:sp>
        <p:sp>
          <p:nvSpPr>
            <p:cNvPr id="205" name="Tekstvak 204">
              <a:extLst>
                <a:ext uri="{FF2B5EF4-FFF2-40B4-BE49-F238E27FC236}">
                  <a16:creationId xmlns:a16="http://schemas.microsoft.com/office/drawing/2014/main" id="{C84C0C83-0A72-44E0-BA74-E7D686365C16}"/>
                </a:ext>
              </a:extLst>
            </p:cNvPr>
            <p:cNvSpPr txBox="1"/>
            <p:nvPr userDrawn="1"/>
          </p:nvSpPr>
          <p:spPr>
            <a:xfrm>
              <a:off x="12664744" y="53066"/>
              <a:ext cx="3601951" cy="400110"/>
            </a:xfrm>
            <a:prstGeom prst="rect">
              <a:avLst/>
            </a:prstGeom>
            <a:noFill/>
          </p:spPr>
          <p:txBody>
            <a:bodyPr wrap="square" rtlCol="0">
              <a:spAutoFit/>
            </a:bodyPr>
            <a:lstStyle/>
            <a:p>
              <a:r>
                <a:rPr lang="nl-BE" sz="2000" b="1" dirty="0">
                  <a:solidFill>
                    <a:schemeClr val="accent1"/>
                  </a:solidFill>
                </a:rPr>
                <a:t>Voor wie is deze dia?</a:t>
              </a:r>
            </a:p>
          </p:txBody>
        </p:sp>
        <p:sp>
          <p:nvSpPr>
            <p:cNvPr id="206" name="Tekstvak 205">
              <a:extLst>
                <a:ext uri="{FF2B5EF4-FFF2-40B4-BE49-F238E27FC236}">
                  <a16:creationId xmlns:a16="http://schemas.microsoft.com/office/drawing/2014/main" id="{4D2EA43F-716F-414F-B2D6-DA6875BBFF68}"/>
                </a:ext>
              </a:extLst>
            </p:cNvPr>
            <p:cNvSpPr txBox="1"/>
            <p:nvPr userDrawn="1"/>
          </p:nvSpPr>
          <p:spPr>
            <a:xfrm>
              <a:off x="12672777" y="633947"/>
              <a:ext cx="3869550" cy="1954381"/>
            </a:xfrm>
            <a:prstGeom prst="rect">
              <a:avLst/>
            </a:prstGeom>
            <a:noFill/>
          </p:spPr>
          <p:txBody>
            <a:bodyPr wrap="square" rtlCol="0">
              <a:spAutoFit/>
            </a:bodyPr>
            <a:lstStyle/>
            <a:p>
              <a:pPr marL="0" indent="0">
                <a:buClr>
                  <a:schemeClr val="accent3"/>
                </a:buClr>
                <a:buFont typeface="Arial" panose="020B0604020202020204" pitchFamily="34" charset="0"/>
                <a:buNone/>
              </a:pPr>
              <a:r>
                <a:rPr lang="nl-BE" sz="1100" dirty="0"/>
                <a:t>De grootste fout die gemaakt wordt wanneer iemand een presentatie geeft is om meteen PowerPoint op te starten om te beginnen. Op die manier begin je aan een presentatie die vooral een spiekbriefje voor jezelf is. Slides die vol staan met tekst dienen vooral om de spreker te helpen zijn verhaal te onthouden. </a:t>
              </a:r>
            </a:p>
            <a:p>
              <a:pPr marL="0" indent="0">
                <a:buClr>
                  <a:schemeClr val="accent3"/>
                </a:buClr>
                <a:buFont typeface="Arial" panose="020B0604020202020204" pitchFamily="34" charset="0"/>
                <a:buNone/>
              </a:pPr>
              <a:endParaRPr lang="nl-BE" sz="1100" dirty="0"/>
            </a:p>
            <a:p>
              <a:pPr marL="0" indent="0">
                <a:buClr>
                  <a:schemeClr val="accent3"/>
                </a:buClr>
                <a:buFont typeface="Arial" panose="020B0604020202020204" pitchFamily="34" charset="0"/>
                <a:buNone/>
              </a:pPr>
              <a:r>
                <a:rPr lang="nl-BE" sz="1100" dirty="0"/>
                <a:t>Bijkomende problemen met dia's die vol staan met tekst:</a:t>
              </a:r>
              <a:endParaRPr lang="en-US" sz="1100" dirty="0"/>
            </a:p>
            <a:p>
              <a:pPr marL="171450" indent="-171450">
                <a:buClr>
                  <a:schemeClr val="accent3"/>
                </a:buClr>
                <a:buFont typeface="Arial" panose="020B0604020202020204" pitchFamily="34" charset="0"/>
                <a:buChar char="+"/>
              </a:pPr>
              <a:r>
                <a:rPr lang="nl-BE" sz="1100" dirty="0"/>
                <a:t>Ze verleiden de spreker om de tekst woordelijk voor te lezen.</a:t>
              </a:r>
            </a:p>
            <a:p>
              <a:pPr marL="171450" indent="-171450">
                <a:buClr>
                  <a:schemeClr val="accent3"/>
                </a:buClr>
                <a:buFont typeface="Arial" panose="020B0604020202020204" pitchFamily="34" charset="0"/>
                <a:buChar char="+"/>
              </a:pPr>
              <a:r>
                <a:rPr lang="nl-BE" sz="1100" dirty="0"/>
                <a:t>als gevolg daarvan, vermoeien zij het publiek</a:t>
              </a:r>
            </a:p>
            <a:p>
              <a:pPr marL="171450" indent="-171450">
                <a:buClr>
                  <a:schemeClr val="accent3"/>
                </a:buClr>
                <a:buFont typeface="Arial" panose="020B0604020202020204" pitchFamily="34" charset="0"/>
                <a:buChar char="+"/>
              </a:pPr>
              <a:r>
                <a:rPr lang="nl-BE" sz="1100" dirty="0"/>
                <a:t>ze trekken de aandacht van de spreker weg van hen.</a:t>
              </a:r>
            </a:p>
            <a:p>
              <a:pPr marL="171450" indent="-171450">
                <a:buClr>
                  <a:schemeClr val="accent3"/>
                </a:buClr>
                <a:buFont typeface="Arial" panose="020B0604020202020204" pitchFamily="34" charset="0"/>
                <a:buChar char="+"/>
              </a:pPr>
              <a:r>
                <a:rPr lang="nl-BE" sz="1100" dirty="0"/>
                <a:t>ze zijn vooral saai en inspiratieloos</a:t>
              </a:r>
              <a:endParaRPr lang="en-US" sz="1100" dirty="0"/>
            </a:p>
          </p:txBody>
        </p:sp>
        <p:sp>
          <p:nvSpPr>
            <p:cNvPr id="207" name="Tekstvak 206">
              <a:extLst>
                <a:ext uri="{FF2B5EF4-FFF2-40B4-BE49-F238E27FC236}">
                  <a16:creationId xmlns:a16="http://schemas.microsoft.com/office/drawing/2014/main" id="{4F11612A-4310-45F4-8C77-0B82D08FB78D}"/>
                </a:ext>
              </a:extLst>
            </p:cNvPr>
            <p:cNvSpPr txBox="1"/>
            <p:nvPr userDrawn="1"/>
          </p:nvSpPr>
          <p:spPr>
            <a:xfrm>
              <a:off x="12672777" y="2615985"/>
              <a:ext cx="3738297" cy="1615827"/>
            </a:xfrm>
            <a:prstGeom prst="rect">
              <a:avLst/>
            </a:prstGeom>
            <a:noFill/>
          </p:spPr>
          <p:txBody>
            <a:bodyPr wrap="square" rtlCol="0">
              <a:spAutoFit/>
            </a:bodyPr>
            <a:lstStyle/>
            <a:p>
              <a:pPr marL="0" indent="0">
                <a:buClr>
                  <a:schemeClr val="accent3"/>
                </a:buClr>
                <a:buFont typeface="Arial" panose="020B0604020202020204" pitchFamily="34" charset="0"/>
                <a:buNone/>
              </a:pPr>
              <a:r>
                <a:rPr lang="nl-BE" sz="1100" dirty="0"/>
                <a:t>Het belangrijkste doel van het gebruik van dia's bij het geven van een presentatie is om het publiek de kans te geven uw verhaal beter te begrijpen. De dia's moeten ondersteunend zijn aan de boodschap die je vertelt. </a:t>
              </a:r>
            </a:p>
            <a:p>
              <a:pPr marL="0" indent="0">
                <a:buClr>
                  <a:schemeClr val="accent3"/>
                </a:buClr>
                <a:buFont typeface="Arial" panose="020B0604020202020204" pitchFamily="34" charset="0"/>
                <a:buNone/>
              </a:pPr>
              <a:endParaRPr lang="nl-BE" sz="1100" dirty="0"/>
            </a:p>
            <a:p>
              <a:pPr marL="0" indent="0">
                <a:buClr>
                  <a:schemeClr val="accent3"/>
                </a:buClr>
                <a:buFont typeface="Arial" panose="020B0604020202020204" pitchFamily="34" charset="0"/>
                <a:buNone/>
              </a:pPr>
              <a:r>
                <a:rPr lang="nl-BE" sz="1100" dirty="0"/>
                <a:t>En dus moet je jezelf bij elke dia afvragen:</a:t>
              </a:r>
            </a:p>
            <a:p>
              <a:pPr marL="0" indent="0">
                <a:buClr>
                  <a:schemeClr val="accent3"/>
                </a:buClr>
                <a:buFont typeface="Arial" panose="020B0604020202020204" pitchFamily="34" charset="0"/>
                <a:buNone/>
              </a:pPr>
              <a:r>
                <a:rPr lang="nl-BE" sz="1100" b="1" dirty="0"/>
                <a:t>'Helpt deze dia mijn publiek of helpt deze dia mij om het verhaal beter te onthouden? </a:t>
              </a:r>
              <a:r>
                <a:rPr lang="nl-BE" sz="1100" b="0" dirty="0"/>
                <a:t>In het laatste geval is het beter om de dia weg te laten.</a:t>
              </a:r>
              <a:endParaRPr lang="en-US" sz="1100" b="0" dirty="0"/>
            </a:p>
          </p:txBody>
        </p:sp>
        <p:sp>
          <p:nvSpPr>
            <p:cNvPr id="208" name="Tekstvak 207">
              <a:extLst>
                <a:ext uri="{FF2B5EF4-FFF2-40B4-BE49-F238E27FC236}">
                  <a16:creationId xmlns:a16="http://schemas.microsoft.com/office/drawing/2014/main" id="{34955A59-8B0E-45D2-93EF-0AC8365DAF5B}"/>
                </a:ext>
              </a:extLst>
            </p:cNvPr>
            <p:cNvSpPr txBox="1"/>
            <p:nvPr userDrawn="1"/>
          </p:nvSpPr>
          <p:spPr>
            <a:xfrm>
              <a:off x="12672777" y="4329570"/>
              <a:ext cx="3738297" cy="1446550"/>
            </a:xfrm>
            <a:prstGeom prst="rect">
              <a:avLst/>
            </a:prstGeom>
            <a:noFill/>
          </p:spPr>
          <p:txBody>
            <a:bodyPr wrap="square" rtlCol="0">
              <a:spAutoFit/>
            </a:bodyPr>
            <a:lstStyle/>
            <a:p>
              <a:pPr marL="0" indent="0">
                <a:buClr>
                  <a:schemeClr val="accent3"/>
                </a:buClr>
                <a:buFont typeface="Arial" panose="020B0604020202020204" pitchFamily="34" charset="0"/>
                <a:buNone/>
              </a:pPr>
              <a:r>
                <a:rPr lang="nl-BE" sz="1100" dirty="0"/>
                <a:t>Probeer in je presentatie ook genoeg afwisseling te creëren. Niet elke keer dezelfde slide met andere tekst, dit wordt saai en het lijkt dan alsof je altijd op dezelfde slide blijft staan. Breng genoeg afwisseling door voldoende beeldmateriaal te laten zien.</a:t>
              </a:r>
            </a:p>
            <a:p>
              <a:pPr marL="0" indent="0">
                <a:buClr>
                  <a:schemeClr val="accent3"/>
                </a:buClr>
                <a:buFont typeface="Arial" panose="020B0604020202020204" pitchFamily="34" charset="0"/>
                <a:buNone/>
              </a:pPr>
              <a:endParaRPr lang="en-US" sz="1100" b="0" dirty="0"/>
            </a:p>
            <a:p>
              <a:pPr marL="0" indent="0">
                <a:buClr>
                  <a:schemeClr val="accent3"/>
                </a:buClr>
                <a:buFont typeface="Arial" panose="020B0604020202020204" pitchFamily="34" charset="0"/>
                <a:buNone/>
              </a:pPr>
              <a:r>
                <a:rPr lang="en-US" sz="1100" b="0" dirty="0" err="1"/>
                <a:t>Gebruik</a:t>
              </a:r>
              <a:r>
                <a:rPr lang="en-US" sz="1100" b="0" dirty="0"/>
                <a:t> de </a:t>
              </a:r>
              <a:r>
                <a:rPr lang="en-US" sz="1100" b="0" dirty="0" err="1"/>
                <a:t>titelslides</a:t>
              </a:r>
              <a:r>
                <a:rPr lang="en-US" sz="1100" b="0" dirty="0"/>
                <a:t> om </a:t>
              </a:r>
              <a:r>
                <a:rPr lang="en-US" sz="1100" b="0" dirty="0" err="1"/>
                <a:t>aan</a:t>
              </a:r>
              <a:r>
                <a:rPr lang="en-US" sz="1100" b="0" dirty="0"/>
                <a:t> </a:t>
              </a:r>
              <a:r>
                <a:rPr lang="en-US" sz="1100" b="0" dirty="0" err="1"/>
                <a:t>te</a:t>
              </a:r>
              <a:r>
                <a:rPr lang="en-US" sz="1100" b="0" dirty="0"/>
                <a:t> </a:t>
              </a:r>
              <a:r>
                <a:rPr lang="en-US" sz="1100" b="0" dirty="0" err="1"/>
                <a:t>geven</a:t>
              </a:r>
              <a:r>
                <a:rPr lang="en-US" sz="1100" b="0" dirty="0"/>
                <a:t> </a:t>
              </a:r>
              <a:r>
                <a:rPr lang="en-US" sz="1100" b="0" dirty="0" err="1"/>
                <a:t>dat</a:t>
              </a:r>
              <a:r>
                <a:rPr lang="en-US" sz="1100" b="0" dirty="0"/>
                <a:t> je </a:t>
              </a:r>
              <a:r>
                <a:rPr lang="en-US" sz="1100" b="0" dirty="0" err="1"/>
                <a:t>een</a:t>
              </a:r>
              <a:r>
                <a:rPr lang="en-US" sz="1100" b="0" dirty="0"/>
                <a:t> </a:t>
              </a:r>
              <a:r>
                <a:rPr lang="en-US" sz="1100" b="0" dirty="0" err="1"/>
                <a:t>ander</a:t>
              </a:r>
              <a:r>
                <a:rPr lang="en-US" sz="1100" b="0" dirty="0"/>
                <a:t> </a:t>
              </a:r>
              <a:r>
                <a:rPr lang="en-US" sz="1100" b="0" dirty="0" err="1"/>
                <a:t>hoofdstuk</a:t>
              </a:r>
              <a:r>
                <a:rPr lang="en-US" sz="1100" b="0" dirty="0"/>
                <a:t> </a:t>
              </a:r>
              <a:r>
                <a:rPr lang="en-US" sz="1100" b="0" dirty="0" err="1"/>
                <a:t>begint</a:t>
              </a:r>
              <a:r>
                <a:rPr lang="en-US" sz="1100" b="0" dirty="0"/>
                <a:t>. </a:t>
              </a:r>
            </a:p>
          </p:txBody>
        </p:sp>
      </p:grpSp>
      <p:grpSp>
        <p:nvGrpSpPr>
          <p:cNvPr id="113" name="Groep 112">
            <a:extLst>
              <a:ext uri="{FF2B5EF4-FFF2-40B4-BE49-F238E27FC236}">
                <a16:creationId xmlns:a16="http://schemas.microsoft.com/office/drawing/2014/main" id="{9E2CA68F-A0B3-423E-B7E4-2B22655E0397}"/>
              </a:ext>
            </a:extLst>
          </p:cNvPr>
          <p:cNvGrpSpPr/>
          <p:nvPr userDrawn="1"/>
        </p:nvGrpSpPr>
        <p:grpSpPr>
          <a:xfrm>
            <a:off x="-7045696" y="267572"/>
            <a:ext cx="3385298" cy="3586723"/>
            <a:chOff x="-3549710" y="1276353"/>
            <a:chExt cx="3385298" cy="3586723"/>
          </a:xfrm>
        </p:grpSpPr>
        <p:grpSp>
          <p:nvGrpSpPr>
            <p:cNvPr id="114" name="Groep 113">
              <a:extLst>
                <a:ext uri="{FF2B5EF4-FFF2-40B4-BE49-F238E27FC236}">
                  <a16:creationId xmlns:a16="http://schemas.microsoft.com/office/drawing/2014/main" id="{77D04CD7-ED50-4AA5-A37E-DA056A3EA508}"/>
                </a:ext>
              </a:extLst>
            </p:cNvPr>
            <p:cNvGrpSpPr/>
            <p:nvPr userDrawn="1"/>
          </p:nvGrpSpPr>
          <p:grpSpPr>
            <a:xfrm>
              <a:off x="-3549709" y="1276353"/>
              <a:ext cx="3385297" cy="2738077"/>
              <a:chOff x="-3549709" y="1276351"/>
              <a:chExt cx="3385297" cy="2738077"/>
            </a:xfrm>
          </p:grpSpPr>
          <p:sp>
            <p:nvSpPr>
              <p:cNvPr id="117" name="Rechthoek 116">
                <a:extLst>
                  <a:ext uri="{FF2B5EF4-FFF2-40B4-BE49-F238E27FC236}">
                    <a16:creationId xmlns:a16="http://schemas.microsoft.com/office/drawing/2014/main" id="{0C039B0E-FFBF-4400-A7F3-92A0BF3A32B8}"/>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dirty="0">
                    <a:solidFill>
                      <a:schemeClr val="tx1"/>
                    </a:solidFill>
                    <a:latin typeface="+mn-lt"/>
                    <a:ea typeface="+mn-ea"/>
                    <a:cs typeface="+mn-cs"/>
                  </a:rPr>
                  <a:t>Tekst niveaus</a:t>
                </a:r>
              </a:p>
            </p:txBody>
          </p:sp>
          <p:sp>
            <p:nvSpPr>
              <p:cNvPr id="118" name="Textfield placeholder">
                <a:extLst>
                  <a:ext uri="{FF2B5EF4-FFF2-40B4-BE49-F238E27FC236}">
                    <a16:creationId xmlns:a16="http://schemas.microsoft.com/office/drawing/2014/main" id="{EBDF6125-9A20-493A-B602-CB205452941E}"/>
                  </a:ext>
                </a:extLst>
              </p:cNvPr>
              <p:cNvSpPr txBox="1">
                <a:spLocks/>
              </p:cNvSpPr>
              <p:nvPr userDrawn="1"/>
            </p:nvSpPr>
            <p:spPr>
              <a:xfrm>
                <a:off x="-3535859" y="2872729"/>
                <a:ext cx="2868384"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400"/>
                  </a:spcAft>
                  <a:buClr>
                    <a:schemeClr val="accent3"/>
                  </a:buClr>
                  <a:buSzPct val="100000"/>
                  <a:buFontTx/>
                  <a:buNone/>
                  <a:tabLst/>
                  <a:defRPr/>
                </a:pPr>
                <a:r>
                  <a:rPr lang="nl-NL" sz="2800" kern="1200" noProof="0" dirty="0">
                    <a:solidFill>
                      <a:schemeClr val="tx1"/>
                    </a:solidFill>
                    <a:latin typeface="+mn-lt"/>
                    <a:ea typeface="+mn-ea"/>
                    <a:cs typeface="+mn-cs"/>
                  </a:rPr>
                  <a:t>Platte tekst (28pt)</a:t>
                </a:r>
              </a:p>
            </p:txBody>
          </p:sp>
          <p:sp>
            <p:nvSpPr>
              <p:cNvPr id="119" name="Textfield placeholder">
                <a:extLst>
                  <a:ext uri="{FF2B5EF4-FFF2-40B4-BE49-F238E27FC236}">
                    <a16:creationId xmlns:a16="http://schemas.microsoft.com/office/drawing/2014/main" id="{2AAE6FAC-12E4-46D0-A6B5-043013F52880}"/>
                  </a:ext>
                </a:extLst>
              </p:cNvPr>
              <p:cNvSpPr txBox="1">
                <a:spLocks/>
              </p:cNvSpPr>
              <p:nvPr userDrawn="1"/>
            </p:nvSpPr>
            <p:spPr>
              <a:xfrm>
                <a:off x="-3549709" y="3336860"/>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 marR="0" lvl="1" indent="-342900" algn="l" defTabSz="914377" rtl="0" eaLnBrk="1" fontAlgn="auto" latinLnBrk="0" hangingPunct="1">
                  <a:lnSpc>
                    <a:spcPct val="90000"/>
                  </a:lnSpc>
                  <a:spcBef>
                    <a:spcPts val="500"/>
                  </a:spcBef>
                  <a:spcAft>
                    <a:spcPts val="600"/>
                  </a:spcAft>
                  <a:buClr>
                    <a:schemeClr val="accent2"/>
                  </a:buClr>
                  <a:buSzPct val="50000"/>
                  <a:buFont typeface="Wingdings 2" panose="05020102010507070707" pitchFamily="18" charset="2"/>
                  <a:buChar char="¼"/>
                  <a:tabLst>
                    <a:tab pos="4394090" algn="l"/>
                  </a:tabLst>
                  <a:defRPr/>
                </a:pPr>
                <a:r>
                  <a:rPr lang="nl-NL" sz="2400" kern="1200" noProof="0" dirty="0">
                    <a:solidFill>
                      <a:schemeClr val="tx1"/>
                    </a:solidFill>
                    <a:latin typeface="+mn-lt"/>
                    <a:ea typeface="+mn-ea"/>
                    <a:cs typeface="+mn-cs"/>
                  </a:rPr>
                  <a:t>Tweede niveau (24pt)</a:t>
                </a:r>
              </a:p>
            </p:txBody>
          </p:sp>
          <p:cxnSp>
            <p:nvCxnSpPr>
              <p:cNvPr id="120" name="Rechte verbindingslijn 119">
                <a:extLst>
                  <a:ext uri="{FF2B5EF4-FFF2-40B4-BE49-F238E27FC236}">
                    <a16:creationId xmlns:a16="http://schemas.microsoft.com/office/drawing/2014/main" id="{B4840B21-F3C6-4A12-A1E2-F7CAD93BE730}"/>
                  </a:ext>
                </a:extLst>
              </p:cNvPr>
              <p:cNvCxnSpPr/>
              <p:nvPr userDrawn="1"/>
            </p:nvCxnSpPr>
            <p:spPr>
              <a:xfrm>
                <a:off x="-3519217" y="2750438"/>
                <a:ext cx="2556798" cy="0"/>
              </a:xfrm>
              <a:prstGeom prst="line">
                <a:avLst/>
              </a:prstGeom>
              <a:noFill/>
              <a:ln w="9525" cap="flat" cmpd="sng" algn="ctr">
                <a:solidFill>
                  <a:schemeClr val="accent2"/>
                </a:solidFill>
                <a:prstDash val="solid"/>
              </a:ln>
              <a:effectLst/>
            </p:spPr>
          </p:cxnSp>
          <p:sp>
            <p:nvSpPr>
              <p:cNvPr id="121" name="Rechthoek 120">
                <a:extLst>
                  <a:ext uri="{FF2B5EF4-FFF2-40B4-BE49-F238E27FC236}">
                    <a16:creationId xmlns:a16="http://schemas.microsoft.com/office/drawing/2014/main" id="{484F9C80-5B45-4ABB-AEE4-B463A1C68FE8}"/>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122" name="Picture 2">
                <a:extLst>
                  <a:ext uri="{FF2B5EF4-FFF2-40B4-BE49-F238E27FC236}">
                    <a16:creationId xmlns:a16="http://schemas.microsoft.com/office/drawing/2014/main" id="{0AB74D77-7F28-4F40-B499-0B957A0F933F}"/>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 name="Picture 3">
                <a:extLst>
                  <a:ext uri="{FF2B5EF4-FFF2-40B4-BE49-F238E27FC236}">
                    <a16:creationId xmlns:a16="http://schemas.microsoft.com/office/drawing/2014/main" id="{245A522D-64A6-4857-989B-ED21FFE4D6E1}"/>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 name="Rechthoek 123">
                <a:extLst>
                  <a:ext uri="{FF2B5EF4-FFF2-40B4-BE49-F238E27FC236}">
                    <a16:creationId xmlns:a16="http://schemas.microsoft.com/office/drawing/2014/main" id="{7F71E5CA-9616-4F08-BF6A-B6B91C571D07}"/>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5" name="Rechthoek 124">
                <a:extLst>
                  <a:ext uri="{FF2B5EF4-FFF2-40B4-BE49-F238E27FC236}">
                    <a16:creationId xmlns:a16="http://schemas.microsoft.com/office/drawing/2014/main" id="{5AD481C2-40D5-401B-B6EC-868A57B3D1E4}"/>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6" name="Rechthoek 125">
                <a:extLst>
                  <a:ext uri="{FF2B5EF4-FFF2-40B4-BE49-F238E27FC236}">
                    <a16:creationId xmlns:a16="http://schemas.microsoft.com/office/drawing/2014/main" id="{3144E590-11B6-438A-BEF4-1DD96D1EC85B}"/>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7" name="Rechthoek 126">
                <a:extLst>
                  <a:ext uri="{FF2B5EF4-FFF2-40B4-BE49-F238E27FC236}">
                    <a16:creationId xmlns:a16="http://schemas.microsoft.com/office/drawing/2014/main" id="{3CC47DB4-BAA7-4DBB-8C0B-8BDBDB1F28DB}"/>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8" name="Rechthoek 127">
                <a:extLst>
                  <a:ext uri="{FF2B5EF4-FFF2-40B4-BE49-F238E27FC236}">
                    <a16:creationId xmlns:a16="http://schemas.microsoft.com/office/drawing/2014/main" id="{3E9E3B8B-DD14-40A7-8B2A-5A43A4982DC9}"/>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129" name="Groep 128">
                <a:extLst>
                  <a:ext uri="{FF2B5EF4-FFF2-40B4-BE49-F238E27FC236}">
                    <a16:creationId xmlns:a16="http://schemas.microsoft.com/office/drawing/2014/main" id="{D8A4945F-F04A-4881-865D-AD3261C89F47}"/>
                  </a:ext>
                </a:extLst>
              </p:cNvPr>
              <p:cNvGrpSpPr/>
              <p:nvPr/>
            </p:nvGrpSpPr>
            <p:grpSpPr>
              <a:xfrm>
                <a:off x="-3226194" y="2414273"/>
                <a:ext cx="60967" cy="103132"/>
                <a:chOff x="-2796392" y="1123442"/>
                <a:chExt cx="120832" cy="104889"/>
              </a:xfrm>
            </p:grpSpPr>
            <p:sp>
              <p:nvSpPr>
                <p:cNvPr id="169" name="Rechthoek 168">
                  <a:extLst>
                    <a:ext uri="{FF2B5EF4-FFF2-40B4-BE49-F238E27FC236}">
                      <a16:creationId xmlns:a16="http://schemas.microsoft.com/office/drawing/2014/main" id="{033F3895-2537-4E33-9348-6524E4D4DEF7}"/>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0" name="Rechthoek 169">
                  <a:extLst>
                    <a:ext uri="{FF2B5EF4-FFF2-40B4-BE49-F238E27FC236}">
                      <a16:creationId xmlns:a16="http://schemas.microsoft.com/office/drawing/2014/main" id="{AD5C7F5E-4830-49F0-A14B-8BFF5DF5433F}"/>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1" name="Rechthoek 170">
                  <a:extLst>
                    <a:ext uri="{FF2B5EF4-FFF2-40B4-BE49-F238E27FC236}">
                      <a16:creationId xmlns:a16="http://schemas.microsoft.com/office/drawing/2014/main" id="{5EF8B20C-EC46-4471-B124-C8084C930AD1}"/>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2" name="Rechthoek 171">
                  <a:extLst>
                    <a:ext uri="{FF2B5EF4-FFF2-40B4-BE49-F238E27FC236}">
                      <a16:creationId xmlns:a16="http://schemas.microsoft.com/office/drawing/2014/main" id="{6FC83A63-B7C0-4B10-99E6-6B48E7BC798A}"/>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3" name="Rechthoek 172">
                  <a:extLst>
                    <a:ext uri="{FF2B5EF4-FFF2-40B4-BE49-F238E27FC236}">
                      <a16:creationId xmlns:a16="http://schemas.microsoft.com/office/drawing/2014/main" id="{4A9791FE-AAA7-4285-8619-A56D4AE18CC9}"/>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130" name="Groep 129">
                <a:extLst>
                  <a:ext uri="{FF2B5EF4-FFF2-40B4-BE49-F238E27FC236}">
                    <a16:creationId xmlns:a16="http://schemas.microsoft.com/office/drawing/2014/main" id="{6664212D-D84C-4233-8539-8F115EE748E3}"/>
                  </a:ext>
                </a:extLst>
              </p:cNvPr>
              <p:cNvGrpSpPr/>
              <p:nvPr/>
            </p:nvGrpSpPr>
            <p:grpSpPr>
              <a:xfrm>
                <a:off x="-3155473" y="2414273"/>
                <a:ext cx="60967" cy="103132"/>
                <a:chOff x="-2796392" y="1123442"/>
                <a:chExt cx="120832" cy="104889"/>
              </a:xfrm>
            </p:grpSpPr>
            <p:sp>
              <p:nvSpPr>
                <p:cNvPr id="164" name="Rechthoek 163">
                  <a:extLst>
                    <a:ext uri="{FF2B5EF4-FFF2-40B4-BE49-F238E27FC236}">
                      <a16:creationId xmlns:a16="http://schemas.microsoft.com/office/drawing/2014/main" id="{71C66246-E1A8-4172-A0FC-8BF0E03374C2}"/>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5" name="Rechthoek 164">
                  <a:extLst>
                    <a:ext uri="{FF2B5EF4-FFF2-40B4-BE49-F238E27FC236}">
                      <a16:creationId xmlns:a16="http://schemas.microsoft.com/office/drawing/2014/main" id="{2B68C7EA-B269-47E9-A15D-6AEC535B5726}"/>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6" name="Rechthoek 165">
                  <a:extLst>
                    <a:ext uri="{FF2B5EF4-FFF2-40B4-BE49-F238E27FC236}">
                      <a16:creationId xmlns:a16="http://schemas.microsoft.com/office/drawing/2014/main" id="{661F74B9-E18D-478A-8D09-11E251A52C7F}"/>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7" name="Rechthoek 166">
                  <a:extLst>
                    <a:ext uri="{FF2B5EF4-FFF2-40B4-BE49-F238E27FC236}">
                      <a16:creationId xmlns:a16="http://schemas.microsoft.com/office/drawing/2014/main" id="{8498D7BF-CFEB-4E9C-904B-1A414A24479A}"/>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8" name="Rechthoek 167">
                  <a:extLst>
                    <a:ext uri="{FF2B5EF4-FFF2-40B4-BE49-F238E27FC236}">
                      <a16:creationId xmlns:a16="http://schemas.microsoft.com/office/drawing/2014/main" id="{D19D5820-0527-4438-A6C5-85840061C848}"/>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131" name="Afgeronde rechthoek 69">
                <a:extLst>
                  <a:ext uri="{FF2B5EF4-FFF2-40B4-BE49-F238E27FC236}">
                    <a16:creationId xmlns:a16="http://schemas.microsoft.com/office/drawing/2014/main" id="{C113F606-2548-49F1-B246-5AE61784318D}"/>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2" name="Rechthoek 131">
                <a:extLst>
                  <a:ext uri="{FF2B5EF4-FFF2-40B4-BE49-F238E27FC236}">
                    <a16:creationId xmlns:a16="http://schemas.microsoft.com/office/drawing/2014/main" id="{2DED2C34-F782-4DEB-B82D-8A69CADB1EE9}"/>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3" name="Rechthoek 132">
                <a:extLst>
                  <a:ext uri="{FF2B5EF4-FFF2-40B4-BE49-F238E27FC236}">
                    <a16:creationId xmlns:a16="http://schemas.microsoft.com/office/drawing/2014/main" id="{AD83A18F-F3AF-4526-91C0-8A93BCB79B99}"/>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4" name="Rechthoek 133">
                <a:extLst>
                  <a:ext uri="{FF2B5EF4-FFF2-40B4-BE49-F238E27FC236}">
                    <a16:creationId xmlns:a16="http://schemas.microsoft.com/office/drawing/2014/main" id="{7AFE71C8-41BF-4181-85D5-28D05026FFF0}"/>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5" name="Rechthoek 134">
                <a:extLst>
                  <a:ext uri="{FF2B5EF4-FFF2-40B4-BE49-F238E27FC236}">
                    <a16:creationId xmlns:a16="http://schemas.microsoft.com/office/drawing/2014/main" id="{D6A72E17-BACA-4BC0-ADD8-69D10A2AB480}"/>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6" name="Rechthoek 135">
                <a:extLst>
                  <a:ext uri="{FF2B5EF4-FFF2-40B4-BE49-F238E27FC236}">
                    <a16:creationId xmlns:a16="http://schemas.microsoft.com/office/drawing/2014/main" id="{452F2C7B-D819-4C56-8B71-B8A2F3570819}"/>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7" name="Rechthoek 136">
                <a:extLst>
                  <a:ext uri="{FF2B5EF4-FFF2-40B4-BE49-F238E27FC236}">
                    <a16:creationId xmlns:a16="http://schemas.microsoft.com/office/drawing/2014/main" id="{B7BADF2B-7AF7-4C53-9D60-D7DA84A0C198}"/>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8" name="Rechthoek 137">
                <a:extLst>
                  <a:ext uri="{FF2B5EF4-FFF2-40B4-BE49-F238E27FC236}">
                    <a16:creationId xmlns:a16="http://schemas.microsoft.com/office/drawing/2014/main" id="{695D8CA0-D1C6-433F-8DFC-1EAB4D5C4316}"/>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9" name="Rechthoek 138">
                <a:extLst>
                  <a:ext uri="{FF2B5EF4-FFF2-40B4-BE49-F238E27FC236}">
                    <a16:creationId xmlns:a16="http://schemas.microsoft.com/office/drawing/2014/main" id="{517D5443-2124-4A75-BF99-7E3AB53434E0}"/>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0" name="Rechthoek 139">
                <a:extLst>
                  <a:ext uri="{FF2B5EF4-FFF2-40B4-BE49-F238E27FC236}">
                    <a16:creationId xmlns:a16="http://schemas.microsoft.com/office/drawing/2014/main" id="{C3C58E34-AAEF-41F0-ADB9-E18AC9449CB9}"/>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1" name="Rechthoek 140">
                <a:extLst>
                  <a:ext uri="{FF2B5EF4-FFF2-40B4-BE49-F238E27FC236}">
                    <a16:creationId xmlns:a16="http://schemas.microsoft.com/office/drawing/2014/main" id="{018ACE8F-86C9-4C30-91A6-B9A56324880E}"/>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2" name="Vrije vorm 81">
                <a:extLst>
                  <a:ext uri="{FF2B5EF4-FFF2-40B4-BE49-F238E27FC236}">
                    <a16:creationId xmlns:a16="http://schemas.microsoft.com/office/drawing/2014/main" id="{1F4E0E1A-D65A-4ECB-817A-4DD5207716BD}"/>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143" name="Rechte verbindingslijn 142">
                <a:extLst>
                  <a:ext uri="{FF2B5EF4-FFF2-40B4-BE49-F238E27FC236}">
                    <a16:creationId xmlns:a16="http://schemas.microsoft.com/office/drawing/2014/main" id="{D1A0D040-C989-44E4-BC5C-42C6AD577DD7}"/>
                  </a:ext>
                </a:extLst>
              </p:cNvPr>
              <p:cNvCxnSpPr>
                <a:cxnSpLocks/>
                <a:stCxn id="123" idx="2"/>
                <a:endCxn id="131"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144" name="Rechte verbindingslijn 143">
                <a:extLst>
                  <a:ext uri="{FF2B5EF4-FFF2-40B4-BE49-F238E27FC236}">
                    <a16:creationId xmlns:a16="http://schemas.microsoft.com/office/drawing/2014/main" id="{5D07008D-2B8C-4447-AF0B-8861EF89C69B}"/>
                  </a:ext>
                </a:extLst>
              </p:cNvPr>
              <p:cNvCxnSpPr>
                <a:cxnSpLocks/>
                <a:stCxn id="122"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145" name="Textfield placeholder">
                <a:extLst>
                  <a:ext uri="{FF2B5EF4-FFF2-40B4-BE49-F238E27FC236}">
                    <a16:creationId xmlns:a16="http://schemas.microsoft.com/office/drawing/2014/main" id="{D48CFB4B-ABEA-4388-8FB0-E60DB9FA5F33}"/>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Level up</a:t>
                </a:r>
              </a:p>
            </p:txBody>
          </p:sp>
          <p:sp>
            <p:nvSpPr>
              <p:cNvPr id="146" name="Textfield placeholder">
                <a:extLst>
                  <a:ext uri="{FF2B5EF4-FFF2-40B4-BE49-F238E27FC236}">
                    <a16:creationId xmlns:a16="http://schemas.microsoft.com/office/drawing/2014/main" id="{FF57443C-0BFB-432F-84E4-F35FABC0BB5F}"/>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Level down</a:t>
                </a:r>
              </a:p>
            </p:txBody>
          </p:sp>
          <p:sp>
            <p:nvSpPr>
              <p:cNvPr id="147" name="Textfield placeholder">
                <a:extLst>
                  <a:ext uri="{FF2B5EF4-FFF2-40B4-BE49-F238E27FC236}">
                    <a16:creationId xmlns:a16="http://schemas.microsoft.com/office/drawing/2014/main" id="{EF4B08F5-5CAF-4A3F-9C84-E7570DCCEA02}"/>
                  </a:ext>
                </a:extLst>
              </p:cNvPr>
              <p:cNvSpPr txBox="1">
                <a:spLocks/>
              </p:cNvSpPr>
              <p:nvPr/>
            </p:nvSpPr>
            <p:spPr>
              <a:xfrm>
                <a:off x="-3521422" y="3754745"/>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719982" marR="0" lvl="2" indent="-342891" algn="l" defTabSz="914377" rtl="0" eaLnBrk="1" fontAlgn="auto" latinLnBrk="0" hangingPunct="1">
                  <a:lnSpc>
                    <a:spcPct val="90000"/>
                  </a:lnSpc>
                  <a:spcBef>
                    <a:spcPts val="1200"/>
                  </a:spcBef>
                  <a:spcAft>
                    <a:spcPts val="400"/>
                  </a:spcAft>
                  <a:buClr>
                    <a:schemeClr val="accent3"/>
                  </a:buClr>
                  <a:buSzPct val="80000"/>
                  <a:buFont typeface="Wingdings 2" panose="05020102010507070707" pitchFamily="18" charset="2"/>
                  <a:buChar char="¡"/>
                  <a:tabLst>
                    <a:tab pos="266693" algn="l"/>
                  </a:tabLst>
                  <a:defRPr/>
                </a:pPr>
                <a:r>
                  <a:rPr lang="nl-NL" sz="1800" kern="1200" noProof="0" dirty="0">
                    <a:solidFill>
                      <a:schemeClr val="tx1"/>
                    </a:solidFill>
                    <a:latin typeface="+mn-lt"/>
                    <a:ea typeface="+mn-ea"/>
                    <a:cs typeface="+mn-cs"/>
                  </a:rPr>
                  <a:t>Derde niveau (20pt)</a:t>
                </a:r>
              </a:p>
            </p:txBody>
          </p:sp>
          <p:sp>
            <p:nvSpPr>
              <p:cNvPr id="148" name="Afgeronde rechthoek 67">
                <a:extLst>
                  <a:ext uri="{FF2B5EF4-FFF2-40B4-BE49-F238E27FC236}">
                    <a16:creationId xmlns:a16="http://schemas.microsoft.com/office/drawing/2014/main" id="{8B97F22A-BB0F-4FBA-965F-67B231685991}"/>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49" name="Vrije vorm 68">
                <a:extLst>
                  <a:ext uri="{FF2B5EF4-FFF2-40B4-BE49-F238E27FC236}">
                    <a16:creationId xmlns:a16="http://schemas.microsoft.com/office/drawing/2014/main" id="{C3722063-238A-458B-9C11-7C9833D0A845}"/>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Start</a:t>
                </a:r>
              </a:p>
            </p:txBody>
          </p:sp>
          <p:cxnSp>
            <p:nvCxnSpPr>
              <p:cNvPr id="150" name="Rechte verbindingslijn 149">
                <a:extLst>
                  <a:ext uri="{FF2B5EF4-FFF2-40B4-BE49-F238E27FC236}">
                    <a16:creationId xmlns:a16="http://schemas.microsoft.com/office/drawing/2014/main" id="{CE654171-68EB-4B80-888B-76613B970D68}"/>
                  </a:ext>
                </a:extLst>
              </p:cNvPr>
              <p:cNvCxnSpPr/>
              <p:nvPr/>
            </p:nvCxnSpPr>
            <p:spPr>
              <a:xfrm>
                <a:off x="-3521423" y="1600939"/>
                <a:ext cx="2556798" cy="0"/>
              </a:xfrm>
              <a:prstGeom prst="line">
                <a:avLst/>
              </a:prstGeom>
              <a:noFill/>
              <a:ln w="9525" cap="flat" cmpd="sng" algn="ctr">
                <a:solidFill>
                  <a:schemeClr val="accent2"/>
                </a:solidFill>
                <a:prstDash val="solid"/>
              </a:ln>
              <a:effectLst/>
            </p:spPr>
          </p:cxnSp>
          <p:grpSp>
            <p:nvGrpSpPr>
              <p:cNvPr id="151" name="Groep 150">
                <a:extLst>
                  <a:ext uri="{FF2B5EF4-FFF2-40B4-BE49-F238E27FC236}">
                    <a16:creationId xmlns:a16="http://schemas.microsoft.com/office/drawing/2014/main" id="{4DE609F4-7D77-45BD-A62D-F63F0CC320A0}"/>
                  </a:ext>
                </a:extLst>
              </p:cNvPr>
              <p:cNvGrpSpPr/>
              <p:nvPr userDrawn="1"/>
            </p:nvGrpSpPr>
            <p:grpSpPr>
              <a:xfrm flipH="1">
                <a:off x="-2613177" y="1836300"/>
                <a:ext cx="313472" cy="324076"/>
                <a:chOff x="-2613177" y="1836300"/>
                <a:chExt cx="313472" cy="324076"/>
              </a:xfrm>
            </p:grpSpPr>
            <p:sp>
              <p:nvSpPr>
                <p:cNvPr id="152" name="Afgeronde rechthoek 69">
                  <a:extLst>
                    <a:ext uri="{FF2B5EF4-FFF2-40B4-BE49-F238E27FC236}">
                      <a16:creationId xmlns:a16="http://schemas.microsoft.com/office/drawing/2014/main" id="{25597714-6348-49CA-8C2D-3F5EA35F5E22}"/>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3" name="Rechthoek 152">
                  <a:extLst>
                    <a:ext uri="{FF2B5EF4-FFF2-40B4-BE49-F238E27FC236}">
                      <a16:creationId xmlns:a16="http://schemas.microsoft.com/office/drawing/2014/main" id="{A5EE778E-26A2-4011-BB3D-99EDD5605421}"/>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4" name="Rechthoek 153">
                  <a:extLst>
                    <a:ext uri="{FF2B5EF4-FFF2-40B4-BE49-F238E27FC236}">
                      <a16:creationId xmlns:a16="http://schemas.microsoft.com/office/drawing/2014/main" id="{F87ED467-FF67-467A-8035-460DBAB67960}"/>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5" name="Rechthoek 154">
                  <a:extLst>
                    <a:ext uri="{FF2B5EF4-FFF2-40B4-BE49-F238E27FC236}">
                      <a16:creationId xmlns:a16="http://schemas.microsoft.com/office/drawing/2014/main" id="{F54954EE-E112-4447-A48A-DBE257AAC5DC}"/>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6" name="Rechthoek 155">
                  <a:extLst>
                    <a:ext uri="{FF2B5EF4-FFF2-40B4-BE49-F238E27FC236}">
                      <a16:creationId xmlns:a16="http://schemas.microsoft.com/office/drawing/2014/main" id="{EEF98556-38E8-4A80-9214-E76A01060EA1}"/>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7" name="Rechthoek 156">
                  <a:extLst>
                    <a:ext uri="{FF2B5EF4-FFF2-40B4-BE49-F238E27FC236}">
                      <a16:creationId xmlns:a16="http://schemas.microsoft.com/office/drawing/2014/main" id="{0E492C97-75DC-451F-B5E0-B78698FDE2DC}"/>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8" name="Rechthoek 157">
                  <a:extLst>
                    <a:ext uri="{FF2B5EF4-FFF2-40B4-BE49-F238E27FC236}">
                      <a16:creationId xmlns:a16="http://schemas.microsoft.com/office/drawing/2014/main" id="{DC75D84C-2FF1-4B20-A188-13A084E4F719}"/>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9" name="Rechthoek 158">
                  <a:extLst>
                    <a:ext uri="{FF2B5EF4-FFF2-40B4-BE49-F238E27FC236}">
                      <a16:creationId xmlns:a16="http://schemas.microsoft.com/office/drawing/2014/main" id="{E8016437-2D14-4418-B7D1-CDD6890A8AA5}"/>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0" name="Rechthoek 159">
                  <a:extLst>
                    <a:ext uri="{FF2B5EF4-FFF2-40B4-BE49-F238E27FC236}">
                      <a16:creationId xmlns:a16="http://schemas.microsoft.com/office/drawing/2014/main" id="{699AF61E-A1FE-4AFB-B3CA-FDB429A88C81}"/>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1" name="Rechthoek 160">
                  <a:extLst>
                    <a:ext uri="{FF2B5EF4-FFF2-40B4-BE49-F238E27FC236}">
                      <a16:creationId xmlns:a16="http://schemas.microsoft.com/office/drawing/2014/main" id="{71E2072E-16FD-4923-AEFA-011B5003E48B}"/>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2" name="Rechthoek 161">
                  <a:extLst>
                    <a:ext uri="{FF2B5EF4-FFF2-40B4-BE49-F238E27FC236}">
                      <a16:creationId xmlns:a16="http://schemas.microsoft.com/office/drawing/2014/main" id="{7FB2E6B5-E775-4B4D-B3B5-D036114D66CE}"/>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3" name="Vrije vorm 81">
                  <a:extLst>
                    <a:ext uri="{FF2B5EF4-FFF2-40B4-BE49-F238E27FC236}">
                      <a16:creationId xmlns:a16="http://schemas.microsoft.com/office/drawing/2014/main" id="{9706676C-B386-411F-81F4-31FDCB9FDE83}"/>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15" name="Tijdelijke aanduiding voor tekst 2">
              <a:extLst>
                <a:ext uri="{FF2B5EF4-FFF2-40B4-BE49-F238E27FC236}">
                  <a16:creationId xmlns:a16="http://schemas.microsoft.com/office/drawing/2014/main" id="{71FE5F23-7C8D-4BCA-9789-B13108B0EE8D}"/>
                </a:ext>
              </a:extLst>
            </p:cNvPr>
            <p:cNvSpPr txBox="1">
              <a:spLocks/>
            </p:cNvSpPr>
            <p:nvPr userDrawn="1"/>
          </p:nvSpPr>
          <p:spPr>
            <a:xfrm>
              <a:off x="-3549710" y="4141353"/>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r>
                <a:rPr lang="nl-BE" dirty="0"/>
                <a:t>Vierde niveau (18 </a:t>
              </a:r>
              <a:r>
                <a:rPr lang="nl-BE" dirty="0" err="1"/>
                <a:t>pt</a:t>
              </a:r>
              <a:r>
                <a:rPr lang="nl-BE" dirty="0"/>
                <a:t>)</a:t>
              </a:r>
            </a:p>
          </p:txBody>
        </p:sp>
        <p:sp>
          <p:nvSpPr>
            <p:cNvPr id="116" name="Tijdelijke aanduiding voor tekst 2">
              <a:extLst>
                <a:ext uri="{FF2B5EF4-FFF2-40B4-BE49-F238E27FC236}">
                  <a16:creationId xmlns:a16="http://schemas.microsoft.com/office/drawing/2014/main" id="{E07FD847-02F8-405C-BA22-0EBC822DF0F8}"/>
                </a:ext>
              </a:extLst>
            </p:cNvPr>
            <p:cNvSpPr txBox="1">
              <a:spLocks/>
            </p:cNvSpPr>
            <p:nvPr userDrawn="1"/>
          </p:nvSpPr>
          <p:spPr>
            <a:xfrm>
              <a:off x="-3549710" y="4559238"/>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nl-BE" dirty="0"/>
                <a:t>Vijfde niveau (16 </a:t>
              </a:r>
              <a:r>
                <a:rPr lang="nl-BE" dirty="0" err="1"/>
                <a:t>pt</a:t>
              </a:r>
              <a:r>
                <a:rPr lang="nl-BE" dirty="0"/>
                <a:t>)</a:t>
              </a:r>
            </a:p>
          </p:txBody>
        </p:sp>
      </p:grpSp>
      <p:sp>
        <p:nvSpPr>
          <p:cNvPr id="174" name="Rechthoek 173">
            <a:extLst>
              <a:ext uri="{FF2B5EF4-FFF2-40B4-BE49-F238E27FC236}">
                <a16:creationId xmlns:a16="http://schemas.microsoft.com/office/drawing/2014/main" id="{20066D6B-9D48-4851-93C9-476B894F5411}"/>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dirty="0">
                <a:solidFill>
                  <a:schemeClr val="tx1"/>
                </a:solidFill>
                <a:latin typeface="+mn-lt"/>
                <a:ea typeface="+mn-ea"/>
                <a:cs typeface="+mn-cs"/>
              </a:rPr>
              <a:t>Voeg </a:t>
            </a:r>
            <a:r>
              <a:rPr lang="en-US" sz="1400" b="0" i="0" u="none" kern="1200" noProof="0" dirty="0" err="1">
                <a:solidFill>
                  <a:schemeClr val="tx1"/>
                </a:solidFill>
                <a:latin typeface="+mn-lt"/>
                <a:ea typeface="+mn-ea"/>
                <a:cs typeface="+mn-cs"/>
              </a:rPr>
              <a:t>een</a:t>
            </a:r>
            <a:r>
              <a:rPr lang="en-US" sz="1400" b="0" i="0" u="none" kern="1200" noProof="0" dirty="0">
                <a:solidFill>
                  <a:schemeClr val="tx1"/>
                </a:solidFill>
                <a:latin typeface="+mn-lt"/>
                <a:ea typeface="+mn-ea"/>
                <a:cs typeface="+mn-cs"/>
              </a:rPr>
              <a:t> </a:t>
            </a:r>
            <a:r>
              <a:rPr lang="en-US" sz="1400" b="0" i="0" u="none" kern="1200" noProof="0" dirty="0" err="1">
                <a:solidFill>
                  <a:schemeClr val="tx1"/>
                </a:solidFill>
                <a:latin typeface="+mn-lt"/>
                <a:ea typeface="+mn-ea"/>
                <a:cs typeface="+mn-cs"/>
              </a:rPr>
              <a:t>afbeelding</a:t>
            </a:r>
            <a:r>
              <a:rPr lang="en-US" sz="1400" b="0" i="0" u="none" kern="1200" noProof="0" dirty="0">
                <a:solidFill>
                  <a:schemeClr val="tx1"/>
                </a:solidFill>
                <a:latin typeface="+mn-lt"/>
                <a:ea typeface="+mn-ea"/>
                <a:cs typeface="+mn-cs"/>
              </a:rPr>
              <a:t> of film toe</a:t>
            </a:r>
            <a:endParaRPr lang="nl-NL" sz="1400" b="0" i="0" u="none" kern="1200" noProof="0" dirty="0">
              <a:solidFill>
                <a:schemeClr val="tx1"/>
              </a:solidFill>
              <a:latin typeface="+mn-lt"/>
              <a:ea typeface="+mn-ea"/>
              <a:cs typeface="+mn-cs"/>
            </a:endParaRPr>
          </a:p>
        </p:txBody>
      </p:sp>
      <p:cxnSp>
        <p:nvCxnSpPr>
          <p:cNvPr id="175" name="Rechte verbindingslijn 174">
            <a:extLst>
              <a:ext uri="{FF2B5EF4-FFF2-40B4-BE49-F238E27FC236}">
                <a16:creationId xmlns:a16="http://schemas.microsoft.com/office/drawing/2014/main" id="{8230700B-DF3E-49F8-BAA7-365939D84E69}"/>
              </a:ext>
            </a:extLst>
          </p:cNvPr>
          <p:cNvCxnSpPr>
            <a:cxnSpLocks/>
          </p:cNvCxnSpPr>
          <p:nvPr userDrawn="1"/>
        </p:nvCxnSpPr>
        <p:spPr>
          <a:xfrm>
            <a:off x="-7112621" y="4251573"/>
            <a:ext cx="2596965" cy="0"/>
          </a:xfrm>
          <a:prstGeom prst="line">
            <a:avLst/>
          </a:prstGeom>
          <a:noFill/>
          <a:ln w="9525" cap="flat" cmpd="sng" algn="ctr">
            <a:solidFill>
              <a:schemeClr val="accent2"/>
            </a:solidFill>
            <a:prstDash val="solid"/>
          </a:ln>
          <a:effectLst/>
        </p:spPr>
      </p:cxnSp>
      <p:sp>
        <p:nvSpPr>
          <p:cNvPr id="176" name="Tekstvak 175">
            <a:extLst>
              <a:ext uri="{FF2B5EF4-FFF2-40B4-BE49-F238E27FC236}">
                <a16:creationId xmlns:a16="http://schemas.microsoft.com/office/drawing/2014/main" id="{11DC28C6-D4B1-469A-9996-B3264E7CAC50}"/>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grpSp>
        <p:nvGrpSpPr>
          <p:cNvPr id="177" name="Groep 176">
            <a:extLst>
              <a:ext uri="{FF2B5EF4-FFF2-40B4-BE49-F238E27FC236}">
                <a16:creationId xmlns:a16="http://schemas.microsoft.com/office/drawing/2014/main" id="{79908424-CE65-4CEC-9AEA-7C182B4DB565}"/>
              </a:ext>
            </a:extLst>
          </p:cNvPr>
          <p:cNvGrpSpPr/>
          <p:nvPr userDrawn="1"/>
        </p:nvGrpSpPr>
        <p:grpSpPr>
          <a:xfrm>
            <a:off x="-5020889" y="4423058"/>
            <a:ext cx="250379" cy="249771"/>
            <a:chOff x="-706740" y="145633"/>
            <a:chExt cx="250379" cy="249771"/>
          </a:xfrm>
        </p:grpSpPr>
        <p:sp>
          <p:nvSpPr>
            <p:cNvPr id="178" name="Rechthoek 177">
              <a:extLst>
                <a:ext uri="{FF2B5EF4-FFF2-40B4-BE49-F238E27FC236}">
                  <a16:creationId xmlns:a16="http://schemas.microsoft.com/office/drawing/2014/main" id="{F4E95661-4EE4-4757-B3E8-45BFA31DF904}"/>
                </a:ext>
              </a:extLst>
            </p:cNvPr>
            <p:cNvSpPr/>
            <p:nvPr userDrawn="1"/>
          </p:nvSpPr>
          <p:spPr>
            <a:xfrm rot="5400000">
              <a:off x="-695663" y="134556"/>
              <a:ext cx="216024" cy="238177"/>
            </a:xfrm>
            <a:prstGeom prst="rect">
              <a:avLst/>
            </a:prstGeom>
            <a:solidFill>
              <a:schemeClr val="bg1"/>
            </a:solidFill>
            <a:ln w="15875" cap="sq">
              <a:solidFill>
                <a:schemeClr val="tx2">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9" name="Gelijkbenige driehoek 128">
              <a:extLst>
                <a:ext uri="{FF2B5EF4-FFF2-40B4-BE49-F238E27FC236}">
                  <a16:creationId xmlns:a16="http://schemas.microsoft.com/office/drawing/2014/main" id="{D2365C66-20A7-4485-B157-CFCAAE4F1C72}"/>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0" name="Ovaal 179">
              <a:extLst>
                <a:ext uri="{FF2B5EF4-FFF2-40B4-BE49-F238E27FC236}">
                  <a16:creationId xmlns:a16="http://schemas.microsoft.com/office/drawing/2014/main" id="{463BF54D-A617-47B9-B321-34F78AB4485E}"/>
                </a:ext>
              </a:extLst>
            </p:cNvPr>
            <p:cNvSpPr/>
            <p:nvPr userDrawn="1"/>
          </p:nvSpPr>
          <p:spPr>
            <a:xfrm>
              <a:off x="-550874" y="173162"/>
              <a:ext cx="54000" cy="54000"/>
            </a:xfrm>
            <a:prstGeom prst="ellipse">
              <a:avLst/>
            </a:prstGeom>
            <a:solidFill>
              <a:srgbClr val="FFC000"/>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sz="1800"/>
            </a:p>
          </p:txBody>
        </p:sp>
        <p:sp>
          <p:nvSpPr>
            <p:cNvPr id="181" name="Rechthoek 180">
              <a:extLst>
                <a:ext uri="{FF2B5EF4-FFF2-40B4-BE49-F238E27FC236}">
                  <a16:creationId xmlns:a16="http://schemas.microsoft.com/office/drawing/2014/main" id="{8ADB2264-9376-4153-8AAE-C2FAD0547DB7}"/>
                </a:ext>
              </a:extLst>
            </p:cNvPr>
            <p:cNvSpPr/>
            <p:nvPr userDrawn="1"/>
          </p:nvSpPr>
          <p:spPr>
            <a:xfrm rot="5400000">
              <a:off x="-576961" y="253117"/>
              <a:ext cx="108000" cy="133200"/>
            </a:xfrm>
            <a:prstGeom prst="rect">
              <a:avLst/>
            </a:prstGeom>
            <a:solidFill>
              <a:schemeClr val="bg1"/>
            </a:solidFill>
            <a:ln w="1587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cxnSp>
          <p:nvCxnSpPr>
            <p:cNvPr id="182" name="Rechte verbindingslijn 181">
              <a:extLst>
                <a:ext uri="{FF2B5EF4-FFF2-40B4-BE49-F238E27FC236}">
                  <a16:creationId xmlns:a16="http://schemas.microsoft.com/office/drawing/2014/main" id="{D9EEFEEC-A1CF-4751-B3C3-FEEBED085CAA}"/>
                </a:ext>
              </a:extLst>
            </p:cNvPr>
            <p:cNvCxnSpPr/>
            <p:nvPr userDrawn="1"/>
          </p:nvCxnSpPr>
          <p:spPr>
            <a:xfrm>
              <a:off x="-540961" y="395404"/>
              <a:ext cx="36000" cy="0"/>
            </a:xfrm>
            <a:prstGeom prst="line">
              <a:avLst/>
            </a:prstGeom>
            <a:solidFill>
              <a:schemeClr val="bg1"/>
            </a:solidFill>
            <a:ln w="1587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cxnSp>
      </p:grpSp>
      <p:sp>
        <p:nvSpPr>
          <p:cNvPr id="183" name="Tekstvak 182">
            <a:extLst>
              <a:ext uri="{FF2B5EF4-FFF2-40B4-BE49-F238E27FC236}">
                <a16:creationId xmlns:a16="http://schemas.microsoft.com/office/drawing/2014/main" id="{983476F9-5138-4331-83CA-84D5F7279113}"/>
              </a:ext>
            </a:extLst>
          </p:cNvPr>
          <p:cNvSpPr txBox="1"/>
          <p:nvPr userDrawn="1"/>
        </p:nvSpPr>
        <p:spPr>
          <a:xfrm>
            <a:off x="-7112624" y="4785647"/>
            <a:ext cx="25850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184" name="Tekstvak 183">
            <a:extLst>
              <a:ext uri="{FF2B5EF4-FFF2-40B4-BE49-F238E27FC236}">
                <a16:creationId xmlns:a16="http://schemas.microsoft.com/office/drawing/2014/main" id="{FD9CDDD2-2888-415C-9EAF-4B7E1EC049A8}"/>
              </a:ext>
            </a:extLst>
          </p:cNvPr>
          <p:cNvSpPr txBox="1"/>
          <p:nvPr userDrawn="1"/>
        </p:nvSpPr>
        <p:spPr>
          <a:xfrm>
            <a:off x="-7112624" y="5192618"/>
            <a:ext cx="25850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grpSp>
        <p:nvGrpSpPr>
          <p:cNvPr id="185" name="Groep 184">
            <a:extLst>
              <a:ext uri="{FF2B5EF4-FFF2-40B4-BE49-F238E27FC236}">
                <a16:creationId xmlns:a16="http://schemas.microsoft.com/office/drawing/2014/main" id="{EFE619C6-B873-4177-AFB0-22B19A61F5A1}"/>
              </a:ext>
            </a:extLst>
          </p:cNvPr>
          <p:cNvGrpSpPr/>
          <p:nvPr userDrawn="1"/>
        </p:nvGrpSpPr>
        <p:grpSpPr>
          <a:xfrm>
            <a:off x="-4668802" y="4423057"/>
            <a:ext cx="252000" cy="216024"/>
            <a:chOff x="-932185" y="5325334"/>
            <a:chExt cx="252000" cy="216024"/>
          </a:xfrm>
        </p:grpSpPr>
        <p:sp>
          <p:nvSpPr>
            <p:cNvPr id="186" name="Rechthoek 185">
              <a:extLst>
                <a:ext uri="{FF2B5EF4-FFF2-40B4-BE49-F238E27FC236}">
                  <a16:creationId xmlns:a16="http://schemas.microsoft.com/office/drawing/2014/main" id="{23C36673-3953-4EF0-826E-94D0268F0518}"/>
                </a:ext>
              </a:extLst>
            </p:cNvPr>
            <p:cNvSpPr/>
            <p:nvPr userDrawn="1"/>
          </p:nvSpPr>
          <p:spPr>
            <a:xfrm rot="5400000">
              <a:off x="-914197" y="5307346"/>
              <a:ext cx="216024" cy="252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187" name="Groep 186">
              <a:extLst>
                <a:ext uri="{FF2B5EF4-FFF2-40B4-BE49-F238E27FC236}">
                  <a16:creationId xmlns:a16="http://schemas.microsoft.com/office/drawing/2014/main" id="{74BAA29D-2727-480E-838B-E6AE738DBC10}"/>
                </a:ext>
              </a:extLst>
            </p:cNvPr>
            <p:cNvGrpSpPr/>
            <p:nvPr userDrawn="1"/>
          </p:nvGrpSpPr>
          <p:grpSpPr>
            <a:xfrm>
              <a:off x="-925512" y="5325900"/>
              <a:ext cx="241658" cy="36000"/>
              <a:chOff x="-964435" y="5325900"/>
              <a:chExt cx="241658" cy="36000"/>
            </a:xfrm>
          </p:grpSpPr>
          <p:sp>
            <p:nvSpPr>
              <p:cNvPr id="196" name="Rechthoek 195">
                <a:extLst>
                  <a:ext uri="{FF2B5EF4-FFF2-40B4-BE49-F238E27FC236}">
                    <a16:creationId xmlns:a16="http://schemas.microsoft.com/office/drawing/2014/main" id="{5D99DC91-7CDD-4598-A287-A5CF8D5E3ABA}"/>
                  </a:ext>
                </a:extLst>
              </p:cNvPr>
              <p:cNvSpPr/>
              <p:nvPr userDrawn="1"/>
            </p:nvSpPr>
            <p:spPr>
              <a:xfrm rot="5400000">
                <a:off x="-964435"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7" name="Rechthoek 196">
                <a:extLst>
                  <a:ext uri="{FF2B5EF4-FFF2-40B4-BE49-F238E27FC236}">
                    <a16:creationId xmlns:a16="http://schemas.microsoft.com/office/drawing/2014/main" id="{95B265C2-EF4F-4A34-AC64-6CD022CA0591}"/>
                  </a:ext>
                </a:extLst>
              </p:cNvPr>
              <p:cNvSpPr/>
              <p:nvPr userDrawn="1"/>
            </p:nvSpPr>
            <p:spPr>
              <a:xfrm rot="5400000">
                <a:off x="-928435"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8" name="Rechthoek 197">
                <a:extLst>
                  <a:ext uri="{FF2B5EF4-FFF2-40B4-BE49-F238E27FC236}">
                    <a16:creationId xmlns:a16="http://schemas.microsoft.com/office/drawing/2014/main" id="{C23B0875-9E60-4603-899B-8E8164EC3199}"/>
                  </a:ext>
                </a:extLst>
              </p:cNvPr>
              <p:cNvSpPr/>
              <p:nvPr userDrawn="1"/>
            </p:nvSpPr>
            <p:spPr>
              <a:xfrm rot="5400000">
                <a:off x="-894436"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9" name="Rechthoek 198">
                <a:extLst>
                  <a:ext uri="{FF2B5EF4-FFF2-40B4-BE49-F238E27FC236}">
                    <a16:creationId xmlns:a16="http://schemas.microsoft.com/office/drawing/2014/main" id="{8A675B9A-6DB4-464E-8A11-2F6C84D37A19}"/>
                  </a:ext>
                </a:extLst>
              </p:cNvPr>
              <p:cNvSpPr/>
              <p:nvPr userDrawn="1"/>
            </p:nvSpPr>
            <p:spPr>
              <a:xfrm rot="5400000">
                <a:off x="-861503"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00" name="Rechthoek 199">
                <a:extLst>
                  <a:ext uri="{FF2B5EF4-FFF2-40B4-BE49-F238E27FC236}">
                    <a16:creationId xmlns:a16="http://schemas.microsoft.com/office/drawing/2014/main" id="{D55F5984-7125-4489-9464-AD5D0679FD12}"/>
                  </a:ext>
                </a:extLst>
              </p:cNvPr>
              <p:cNvSpPr/>
              <p:nvPr userDrawn="1"/>
            </p:nvSpPr>
            <p:spPr>
              <a:xfrm rot="5400000">
                <a:off x="-827504"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01" name="Rechthoek 200">
                <a:extLst>
                  <a:ext uri="{FF2B5EF4-FFF2-40B4-BE49-F238E27FC236}">
                    <a16:creationId xmlns:a16="http://schemas.microsoft.com/office/drawing/2014/main" id="{77E51199-4289-4F31-81AD-0723BBD455FB}"/>
                  </a:ext>
                </a:extLst>
              </p:cNvPr>
              <p:cNvSpPr/>
              <p:nvPr userDrawn="1"/>
            </p:nvSpPr>
            <p:spPr>
              <a:xfrm rot="5400000">
                <a:off x="-793853"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0" name="Rechthoek 209">
                <a:extLst>
                  <a:ext uri="{FF2B5EF4-FFF2-40B4-BE49-F238E27FC236}">
                    <a16:creationId xmlns:a16="http://schemas.microsoft.com/office/drawing/2014/main" id="{480D4306-5754-47BD-B77F-F69BD3B6D879}"/>
                  </a:ext>
                </a:extLst>
              </p:cNvPr>
              <p:cNvSpPr/>
              <p:nvPr userDrawn="1"/>
            </p:nvSpPr>
            <p:spPr>
              <a:xfrm rot="5400000">
                <a:off x="-758777"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188" name="Groep 187">
              <a:extLst>
                <a:ext uri="{FF2B5EF4-FFF2-40B4-BE49-F238E27FC236}">
                  <a16:creationId xmlns:a16="http://schemas.microsoft.com/office/drawing/2014/main" id="{5B2F7F44-36C3-46E5-B37F-4C1A306FEC14}"/>
                </a:ext>
              </a:extLst>
            </p:cNvPr>
            <p:cNvGrpSpPr/>
            <p:nvPr userDrawn="1"/>
          </p:nvGrpSpPr>
          <p:grpSpPr>
            <a:xfrm>
              <a:off x="-925512" y="5502593"/>
              <a:ext cx="241658" cy="36000"/>
              <a:chOff x="-964435" y="5325900"/>
              <a:chExt cx="241658" cy="36000"/>
            </a:xfrm>
          </p:grpSpPr>
          <p:sp>
            <p:nvSpPr>
              <p:cNvPr id="189" name="Rechthoek 188">
                <a:extLst>
                  <a:ext uri="{FF2B5EF4-FFF2-40B4-BE49-F238E27FC236}">
                    <a16:creationId xmlns:a16="http://schemas.microsoft.com/office/drawing/2014/main" id="{B1C426EA-D80F-46F6-A2B6-1E6FA3970E34}"/>
                  </a:ext>
                </a:extLst>
              </p:cNvPr>
              <p:cNvSpPr/>
              <p:nvPr userDrawn="1"/>
            </p:nvSpPr>
            <p:spPr>
              <a:xfrm rot="5400000">
                <a:off x="-964435"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0" name="Rechthoek 189">
                <a:extLst>
                  <a:ext uri="{FF2B5EF4-FFF2-40B4-BE49-F238E27FC236}">
                    <a16:creationId xmlns:a16="http://schemas.microsoft.com/office/drawing/2014/main" id="{2AC15375-0C4E-4ECB-B3B5-8F023D9092AF}"/>
                  </a:ext>
                </a:extLst>
              </p:cNvPr>
              <p:cNvSpPr/>
              <p:nvPr userDrawn="1"/>
            </p:nvSpPr>
            <p:spPr>
              <a:xfrm rot="5400000">
                <a:off x="-928435"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1" name="Rechthoek 190">
                <a:extLst>
                  <a:ext uri="{FF2B5EF4-FFF2-40B4-BE49-F238E27FC236}">
                    <a16:creationId xmlns:a16="http://schemas.microsoft.com/office/drawing/2014/main" id="{032A5E42-6FCA-4F7B-BCF1-6E09B0A6481B}"/>
                  </a:ext>
                </a:extLst>
              </p:cNvPr>
              <p:cNvSpPr/>
              <p:nvPr userDrawn="1"/>
            </p:nvSpPr>
            <p:spPr>
              <a:xfrm rot="5400000">
                <a:off x="-894436"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2" name="Rechthoek 191">
                <a:extLst>
                  <a:ext uri="{FF2B5EF4-FFF2-40B4-BE49-F238E27FC236}">
                    <a16:creationId xmlns:a16="http://schemas.microsoft.com/office/drawing/2014/main" id="{254C736C-9B08-49DD-A1D0-CDDAF5200A7C}"/>
                  </a:ext>
                </a:extLst>
              </p:cNvPr>
              <p:cNvSpPr/>
              <p:nvPr userDrawn="1"/>
            </p:nvSpPr>
            <p:spPr>
              <a:xfrm rot="5400000">
                <a:off x="-861503"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3" name="Rechthoek 192">
                <a:extLst>
                  <a:ext uri="{FF2B5EF4-FFF2-40B4-BE49-F238E27FC236}">
                    <a16:creationId xmlns:a16="http://schemas.microsoft.com/office/drawing/2014/main" id="{6DF690CB-9E53-40E2-8E54-1DA83D5663FC}"/>
                  </a:ext>
                </a:extLst>
              </p:cNvPr>
              <p:cNvSpPr/>
              <p:nvPr userDrawn="1"/>
            </p:nvSpPr>
            <p:spPr>
              <a:xfrm rot="5400000">
                <a:off x="-827504"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4" name="Rechthoek 193">
                <a:extLst>
                  <a:ext uri="{FF2B5EF4-FFF2-40B4-BE49-F238E27FC236}">
                    <a16:creationId xmlns:a16="http://schemas.microsoft.com/office/drawing/2014/main" id="{58C69EBD-14AF-48CC-95D2-8F0B45F11494}"/>
                  </a:ext>
                </a:extLst>
              </p:cNvPr>
              <p:cNvSpPr/>
              <p:nvPr userDrawn="1"/>
            </p:nvSpPr>
            <p:spPr>
              <a:xfrm rot="5400000">
                <a:off x="-793853"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5" name="Rechthoek 194">
                <a:extLst>
                  <a:ext uri="{FF2B5EF4-FFF2-40B4-BE49-F238E27FC236}">
                    <a16:creationId xmlns:a16="http://schemas.microsoft.com/office/drawing/2014/main" id="{7DA57417-EEF2-4A27-9A29-AAA2EB8847CE}"/>
                  </a:ext>
                </a:extLst>
              </p:cNvPr>
              <p:cNvSpPr/>
              <p:nvPr userDrawn="1"/>
            </p:nvSpPr>
            <p:spPr>
              <a:xfrm rot="5400000">
                <a:off x="-758777"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sp>
        <p:nvSpPr>
          <p:cNvPr id="211" name="Tekstvak 210">
            <a:extLst>
              <a:ext uri="{FF2B5EF4-FFF2-40B4-BE49-F238E27FC236}">
                <a16:creationId xmlns:a16="http://schemas.microsoft.com/office/drawing/2014/main" id="{9DEB8CF2-C780-4360-8440-E740AAF3539C}"/>
              </a:ext>
            </a:extLst>
          </p:cNvPr>
          <p:cNvSpPr txBox="1"/>
          <p:nvPr userDrawn="1"/>
        </p:nvSpPr>
        <p:spPr>
          <a:xfrm>
            <a:off x="-7112624" y="5637701"/>
            <a:ext cx="2585084"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sp>
        <p:nvSpPr>
          <p:cNvPr id="212" name="Rechthoek 211">
            <a:extLst>
              <a:ext uri="{FF2B5EF4-FFF2-40B4-BE49-F238E27FC236}">
                <a16:creationId xmlns:a16="http://schemas.microsoft.com/office/drawing/2014/main" id="{3CA85569-9DC4-4B6A-953C-8924E7B25831}"/>
              </a:ext>
            </a:extLst>
          </p:cNvPr>
          <p:cNvSpPr/>
          <p:nvPr userDrawn="1"/>
        </p:nvSpPr>
        <p:spPr>
          <a:xfrm>
            <a:off x="-3562660" y="352036"/>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dirty="0" err="1">
                <a:solidFill>
                  <a:schemeClr val="tx1"/>
                </a:solidFill>
                <a:latin typeface="+mn-lt"/>
                <a:ea typeface="+mn-ea"/>
                <a:cs typeface="+mn-cs"/>
              </a:rPr>
              <a:t>Voettekst</a:t>
            </a:r>
            <a:r>
              <a:rPr lang="en-US" sz="1400" b="0" i="0" u="none" kern="1200" noProof="0" dirty="0">
                <a:solidFill>
                  <a:schemeClr val="tx1"/>
                </a:solidFill>
                <a:latin typeface="+mn-lt"/>
                <a:ea typeface="+mn-ea"/>
                <a:cs typeface="+mn-cs"/>
              </a:rPr>
              <a:t> </a:t>
            </a:r>
            <a:r>
              <a:rPr lang="en-US" sz="1400" b="0" i="0" u="none" kern="1200" noProof="0" dirty="0" err="1">
                <a:solidFill>
                  <a:schemeClr val="tx1"/>
                </a:solidFill>
                <a:latin typeface="+mn-lt"/>
                <a:ea typeface="+mn-ea"/>
                <a:cs typeface="+mn-cs"/>
              </a:rPr>
              <a:t>aanpassen</a:t>
            </a:r>
            <a:r>
              <a:rPr lang="en-US" sz="1400" b="0" i="0" u="none" kern="1200" noProof="0" dirty="0">
                <a:solidFill>
                  <a:schemeClr val="tx1"/>
                </a:solidFill>
                <a:latin typeface="+mn-lt"/>
                <a:ea typeface="+mn-ea"/>
                <a:cs typeface="+mn-cs"/>
              </a:rPr>
              <a:t> van de </a:t>
            </a:r>
            <a:r>
              <a:rPr lang="en-US" sz="1400" b="0" i="0" u="none" kern="1200" noProof="0" dirty="0" err="1">
                <a:solidFill>
                  <a:schemeClr val="tx1"/>
                </a:solidFill>
                <a:latin typeface="+mn-lt"/>
                <a:ea typeface="+mn-ea"/>
                <a:cs typeface="+mn-cs"/>
              </a:rPr>
              <a:t>presentatie</a:t>
            </a:r>
            <a:endParaRPr lang="nl-NL" sz="1400" b="0" i="0" u="none" kern="1200" noProof="0" dirty="0">
              <a:solidFill>
                <a:schemeClr val="tx1"/>
              </a:solidFill>
              <a:latin typeface="+mn-lt"/>
              <a:ea typeface="+mn-ea"/>
              <a:cs typeface="+mn-cs"/>
            </a:endParaRPr>
          </a:p>
        </p:txBody>
      </p:sp>
      <p:cxnSp>
        <p:nvCxnSpPr>
          <p:cNvPr id="213" name="Rechte verbindingslijn 212">
            <a:extLst>
              <a:ext uri="{FF2B5EF4-FFF2-40B4-BE49-F238E27FC236}">
                <a16:creationId xmlns:a16="http://schemas.microsoft.com/office/drawing/2014/main" id="{4B488DB2-60B1-43C7-B0C7-CB459CF8AC52}"/>
              </a:ext>
            </a:extLst>
          </p:cNvPr>
          <p:cNvCxnSpPr>
            <a:cxnSpLocks/>
          </p:cNvCxnSpPr>
          <p:nvPr userDrawn="1"/>
        </p:nvCxnSpPr>
        <p:spPr>
          <a:xfrm>
            <a:off x="-3389324" y="631447"/>
            <a:ext cx="2596965" cy="0"/>
          </a:xfrm>
          <a:prstGeom prst="line">
            <a:avLst/>
          </a:prstGeom>
          <a:noFill/>
          <a:ln w="9525" cap="flat" cmpd="sng" algn="ctr">
            <a:solidFill>
              <a:schemeClr val="accent2"/>
            </a:solidFill>
            <a:prstDash val="solid"/>
          </a:ln>
          <a:effectLst/>
        </p:spPr>
      </p:cxnSp>
      <p:sp>
        <p:nvSpPr>
          <p:cNvPr id="214" name="Tekstvak 213">
            <a:extLst>
              <a:ext uri="{FF2B5EF4-FFF2-40B4-BE49-F238E27FC236}">
                <a16:creationId xmlns:a16="http://schemas.microsoft.com/office/drawing/2014/main" id="{A4D130C6-5CB6-4479-B7BB-38A908A62E49}"/>
              </a:ext>
            </a:extLst>
          </p:cNvPr>
          <p:cNvSpPr txBox="1"/>
          <p:nvPr userDrawn="1"/>
        </p:nvSpPr>
        <p:spPr>
          <a:xfrm>
            <a:off x="-3389327" y="731927"/>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Invoegen &gt;  Groep tekst &gt; Koptekst en voettekst &gt; titel instellen bij voettekst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Insert</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&gt;  Group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text</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&gt; Header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and</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footer</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&gt; Set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title</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at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footer</a:t>
            </a:r>
            <a:endPar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endParaRPr>
          </a:p>
        </p:txBody>
      </p:sp>
      <p:sp>
        <p:nvSpPr>
          <p:cNvPr id="215" name="Rechthoek 214">
            <a:extLst>
              <a:ext uri="{FF2B5EF4-FFF2-40B4-BE49-F238E27FC236}">
                <a16:creationId xmlns:a16="http://schemas.microsoft.com/office/drawing/2014/main" id="{D5055583-FB23-460D-855E-E5255077A805}"/>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dirty="0" err="1">
                <a:solidFill>
                  <a:schemeClr val="tx1"/>
                </a:solidFill>
                <a:latin typeface="+mn-lt"/>
                <a:ea typeface="+mn-ea"/>
                <a:cs typeface="+mn-cs"/>
              </a:rPr>
              <a:t>Iconen</a:t>
            </a:r>
            <a:endParaRPr lang="nl-NL" sz="1400" b="0" i="0" u="none" kern="1200" noProof="0" dirty="0">
              <a:solidFill>
                <a:schemeClr val="tx1"/>
              </a:solidFill>
              <a:latin typeface="+mn-lt"/>
              <a:ea typeface="+mn-ea"/>
              <a:cs typeface="+mn-cs"/>
            </a:endParaRPr>
          </a:p>
        </p:txBody>
      </p:sp>
      <p:cxnSp>
        <p:nvCxnSpPr>
          <p:cNvPr id="216" name="Rechte verbindingslijn 215">
            <a:extLst>
              <a:ext uri="{FF2B5EF4-FFF2-40B4-BE49-F238E27FC236}">
                <a16:creationId xmlns:a16="http://schemas.microsoft.com/office/drawing/2014/main" id="{ED35F8DF-6378-495D-B79C-D396971B20FC}"/>
              </a:ext>
            </a:extLst>
          </p:cNvPr>
          <p:cNvCxnSpPr/>
          <p:nvPr userDrawn="1"/>
        </p:nvCxnSpPr>
        <p:spPr>
          <a:xfrm>
            <a:off x="-3379982" y="2119801"/>
            <a:ext cx="2596964" cy="0"/>
          </a:xfrm>
          <a:prstGeom prst="line">
            <a:avLst/>
          </a:prstGeom>
          <a:noFill/>
          <a:ln w="9525" cap="flat" cmpd="sng" algn="ctr">
            <a:solidFill>
              <a:schemeClr val="accent2"/>
            </a:solidFill>
            <a:prstDash val="solid"/>
          </a:ln>
          <a:effectLst/>
        </p:spPr>
      </p:cxnSp>
      <p:sp>
        <p:nvSpPr>
          <p:cNvPr id="217" name="Tekstvak 216">
            <a:extLst>
              <a:ext uri="{FF2B5EF4-FFF2-40B4-BE49-F238E27FC236}">
                <a16:creationId xmlns:a16="http://schemas.microsoft.com/office/drawing/2014/main" id="{895A9BED-F4CC-4CF3-9B61-A9B08162E384}"/>
              </a:ext>
            </a:extLst>
          </p:cNvPr>
          <p:cNvSpPr txBox="1"/>
          <p:nvPr userDrawn="1"/>
        </p:nvSpPr>
        <p:spPr>
          <a:xfrm>
            <a:off x="-3379986" y="2189940"/>
            <a:ext cx="2868384" cy="1306875"/>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vormcontour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dirty="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vormcontour</a:t>
            </a: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contour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dirty="0">
                <a:ln>
                  <a:noFill/>
                </a:ln>
                <a:solidFill>
                  <a:schemeClr val="accent2"/>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dirty="0" err="1">
                <a:ln>
                  <a:noFill/>
                </a:ln>
                <a:solidFill>
                  <a:schemeClr val="accent2"/>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dirty="0">
                <a:ln>
                  <a:noFill/>
                </a:ln>
                <a:solidFill>
                  <a:schemeClr val="accent2"/>
                </a:solidFill>
                <a:effectLst/>
                <a:uLnTx/>
                <a:uFillTx/>
                <a:latin typeface="Calibri" panose="020F0502020204030204" pitchFamily="34" charset="0"/>
                <a:ea typeface="+mn-ea"/>
                <a:cs typeface="Segoe UI Light" panose="020B0502040204020203" pitchFamily="34" charset="0"/>
              </a:rPr>
              <a:t> contour</a:t>
            </a:r>
            <a:endPar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endParaRPr>
          </a:p>
        </p:txBody>
      </p:sp>
      <p:sp>
        <p:nvSpPr>
          <p:cNvPr id="219" name="Tijdelijke aanduiding voor voettekst 4">
            <a:extLst>
              <a:ext uri="{FF2B5EF4-FFF2-40B4-BE49-F238E27FC236}">
                <a16:creationId xmlns:a16="http://schemas.microsoft.com/office/drawing/2014/main" id="{9B4CB922-676C-4DF2-87EA-CF7E52F6114F}"/>
              </a:ext>
            </a:extLst>
          </p:cNvPr>
          <p:cNvSpPr>
            <a:spLocks noGrp="1"/>
          </p:cNvSpPr>
          <p:nvPr>
            <p:ph type="ftr" sz="quarter" idx="3"/>
          </p:nvPr>
        </p:nvSpPr>
        <p:spPr>
          <a:xfrm>
            <a:off x="2233246" y="6264211"/>
            <a:ext cx="8707457" cy="365125"/>
          </a:xfrm>
          <a:prstGeom prst="rect">
            <a:avLst/>
          </a:prstGeom>
        </p:spPr>
        <p:txBody>
          <a:bodyPr vert="horz" lIns="0" tIns="0" rIns="0" bIns="0" rtlCol="0" anchor="t" anchorCtr="0">
            <a:noAutofit/>
          </a:bodyPr>
          <a:lstStyle>
            <a:lvl1pPr algn="r">
              <a:defRPr sz="1200" b="0">
                <a:solidFill>
                  <a:schemeClr val="tx1"/>
                </a:solidFill>
                <a:latin typeface="+mj-lt"/>
              </a:defRPr>
            </a:lvl1pPr>
          </a:lstStyle>
          <a:p>
            <a:endParaRPr lang="nl-BE" dirty="0"/>
          </a:p>
        </p:txBody>
      </p:sp>
      <p:sp>
        <p:nvSpPr>
          <p:cNvPr id="220" name="Tijdelijke aanduiding voor dianummer 5">
            <a:extLst>
              <a:ext uri="{FF2B5EF4-FFF2-40B4-BE49-F238E27FC236}">
                <a16:creationId xmlns:a16="http://schemas.microsoft.com/office/drawing/2014/main" id="{2A5AD14C-1DC7-4628-87A4-CC5785E8A008}"/>
              </a:ext>
            </a:extLst>
          </p:cNvPr>
          <p:cNvSpPr>
            <a:spLocks noGrp="1"/>
          </p:cNvSpPr>
          <p:nvPr>
            <p:ph type="sldNum" sz="quarter" idx="4"/>
          </p:nvPr>
        </p:nvSpPr>
        <p:spPr>
          <a:xfrm>
            <a:off x="11113303" y="6264211"/>
            <a:ext cx="288000" cy="365125"/>
          </a:xfrm>
          <a:prstGeom prst="rect">
            <a:avLst/>
          </a:prstGeom>
        </p:spPr>
        <p:txBody>
          <a:bodyPr vert="horz" lIns="0" tIns="0" rIns="0" bIns="0" rtlCol="0" anchor="t" anchorCtr="0">
            <a:noAutofit/>
          </a:bodyPr>
          <a:lstStyle>
            <a:lvl1pPr algn="l">
              <a:defRPr sz="1200" b="0">
                <a:solidFill>
                  <a:schemeClr val="tx1"/>
                </a:solidFill>
                <a:latin typeface="+mj-lt"/>
              </a:defRPr>
            </a:lvl1pPr>
          </a:lstStyle>
          <a:p>
            <a:fld id="{FF88DA20-ED00-471C-9170-60F590CB400A}" type="slidenum">
              <a:rPr lang="nl-BE" smtClean="0"/>
              <a:pPr/>
              <a:t>‹#›</a:t>
            </a:fld>
            <a:endParaRPr lang="nl-BE" dirty="0"/>
          </a:p>
        </p:txBody>
      </p:sp>
      <p:sp>
        <p:nvSpPr>
          <p:cNvPr id="221" name="Gelijkbenige driehoek 220">
            <a:extLst>
              <a:ext uri="{FF2B5EF4-FFF2-40B4-BE49-F238E27FC236}">
                <a16:creationId xmlns:a16="http://schemas.microsoft.com/office/drawing/2014/main" id="{13A964E5-0B2E-4D21-8D9A-EA4DA3D8E76F}"/>
              </a:ext>
            </a:extLst>
          </p:cNvPr>
          <p:cNvSpPr/>
          <p:nvPr userDrawn="1"/>
        </p:nvSpPr>
        <p:spPr>
          <a:xfrm rot="16200000">
            <a:off x="11475085" y="6324985"/>
            <a:ext cx="116206" cy="5353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222" name="Graphic 221">
            <a:extLst>
              <a:ext uri="{FF2B5EF4-FFF2-40B4-BE49-F238E27FC236}">
                <a16:creationId xmlns:a16="http://schemas.microsoft.com/office/drawing/2014/main" id="{8EF42962-69CB-4B68-B078-CD992306E41F}"/>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658813" y="6221683"/>
            <a:ext cx="1153603" cy="366439"/>
          </a:xfrm>
          <a:prstGeom prst="rect">
            <a:avLst/>
          </a:prstGeom>
        </p:spPr>
      </p:pic>
    </p:spTree>
    <p:extLst>
      <p:ext uri="{BB962C8B-B14F-4D97-AF65-F5344CB8AC3E}">
        <p14:creationId xmlns:p14="http://schemas.microsoft.com/office/powerpoint/2010/main" val="774358201"/>
      </p:ext>
    </p:extLst>
  </p:cSld>
  <p:clrMap bg1="lt1" tx1="dk1" bg2="lt2" tx2="dk2" accent1="accent1" accent2="accent2" accent3="accent3" accent4="accent4" accent5="accent5" accent6="accent6" hlink="hlink" folHlink="folHlink"/>
  <p:sldLayoutIdLst>
    <p:sldLayoutId id="2147483687" r:id="rId1"/>
    <p:sldLayoutId id="214748382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831"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836" r:id="rId28"/>
    <p:sldLayoutId id="2147483712" r:id="rId29"/>
    <p:sldLayoutId id="2147483713" r:id="rId30"/>
    <p:sldLayoutId id="2147483714" r:id="rId31"/>
    <p:sldLayoutId id="2147483715" r:id="rId32"/>
    <p:sldLayoutId id="2147483820" r:id="rId33"/>
    <p:sldLayoutId id="2147483821" r:id="rId34"/>
    <p:sldLayoutId id="2147483716" r:id="rId35"/>
    <p:sldLayoutId id="2147483717" r:id="rId36"/>
  </p:sldLayoutIdLst>
  <p:hf hdr="0" dt="0"/>
  <p:txStyles>
    <p:titleStyle>
      <a:lvl1pPr algn="l" defTabSz="914400" rtl="0" eaLnBrk="1" latinLnBrk="0" hangingPunct="1">
        <a:lnSpc>
          <a:spcPct val="80000"/>
        </a:lnSpc>
        <a:spcBef>
          <a:spcPct val="0"/>
        </a:spcBef>
        <a:buNone/>
        <a:defRPr sz="2600" b="1" kern="1200">
          <a:solidFill>
            <a:schemeClr val="accent2"/>
          </a:solidFill>
          <a:latin typeface="+mj-lt"/>
          <a:ea typeface="+mj-ea"/>
          <a:cs typeface="+mj-cs"/>
        </a:defRPr>
      </a:lvl1pPr>
    </p:titleStyle>
    <p:body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pos="7265"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A2C12ED-88A7-4813-9ECA-D67FA6D818C7}"/>
              </a:ext>
            </a:extLst>
          </p:cNvPr>
          <p:cNvSpPr>
            <a:spLocks noGrp="1"/>
          </p:cNvSpPr>
          <p:nvPr>
            <p:ph type="title"/>
          </p:nvPr>
        </p:nvSpPr>
        <p:spPr>
          <a:xfrm>
            <a:off x="658813" y="612000"/>
            <a:ext cx="10874375" cy="684000"/>
          </a:xfrm>
          <a:prstGeom prst="rect">
            <a:avLst/>
          </a:prstGeom>
        </p:spPr>
        <p:txBody>
          <a:bodyPr vert="horz" lIns="0" tIns="0" rIns="0" bIns="0" rtlCol="0" anchor="t" anchorCtr="0">
            <a:noAutofit/>
          </a:body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205F5B42-3528-42D1-A27E-87182BBDF956}"/>
              </a:ext>
            </a:extLst>
          </p:cNvPr>
          <p:cNvSpPr>
            <a:spLocks noGrp="1"/>
          </p:cNvSpPr>
          <p:nvPr>
            <p:ph type="body" idx="1"/>
          </p:nvPr>
        </p:nvSpPr>
        <p:spPr>
          <a:xfrm>
            <a:off x="658813" y="1955438"/>
            <a:ext cx="10874375" cy="3648921"/>
          </a:xfrm>
          <a:prstGeom prst="rect">
            <a:avLst/>
          </a:prstGeom>
        </p:spPr>
        <p:txBody>
          <a:bodyPr vert="horz" lIns="0" tIns="0" rIns="0" bIns="0" rtlCol="0" anchor="t" anchorCtr="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grpSp>
        <p:nvGrpSpPr>
          <p:cNvPr id="202" name="Groep 201">
            <a:extLst>
              <a:ext uri="{FF2B5EF4-FFF2-40B4-BE49-F238E27FC236}">
                <a16:creationId xmlns:a16="http://schemas.microsoft.com/office/drawing/2014/main" id="{79D2790D-61BA-4832-BFEE-FEC9CD051E24}"/>
              </a:ext>
            </a:extLst>
          </p:cNvPr>
          <p:cNvGrpSpPr/>
          <p:nvPr userDrawn="1"/>
        </p:nvGrpSpPr>
        <p:grpSpPr>
          <a:xfrm>
            <a:off x="12553509" y="39215"/>
            <a:ext cx="4099182" cy="5954168"/>
            <a:chOff x="12553509" y="39215"/>
            <a:chExt cx="4099182" cy="5954168"/>
          </a:xfrm>
        </p:grpSpPr>
        <p:sp>
          <p:nvSpPr>
            <p:cNvPr id="203" name="Rechthoek 202">
              <a:extLst>
                <a:ext uri="{FF2B5EF4-FFF2-40B4-BE49-F238E27FC236}">
                  <a16:creationId xmlns:a16="http://schemas.microsoft.com/office/drawing/2014/main" id="{1B85706C-AFE0-414E-8E79-C76A58E2F697}"/>
                </a:ext>
              </a:extLst>
            </p:cNvPr>
            <p:cNvSpPr/>
            <p:nvPr userDrawn="1"/>
          </p:nvSpPr>
          <p:spPr>
            <a:xfrm>
              <a:off x="12553509" y="472642"/>
              <a:ext cx="4099182" cy="5520741"/>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200"/>
            </a:p>
          </p:txBody>
        </p:sp>
        <p:sp>
          <p:nvSpPr>
            <p:cNvPr id="204" name="Rechthoek 203">
              <a:extLst>
                <a:ext uri="{FF2B5EF4-FFF2-40B4-BE49-F238E27FC236}">
                  <a16:creationId xmlns:a16="http://schemas.microsoft.com/office/drawing/2014/main" id="{C015D7B4-8A29-41A9-B1EE-A1390D627CE6}"/>
                </a:ext>
              </a:extLst>
            </p:cNvPr>
            <p:cNvSpPr/>
            <p:nvPr userDrawn="1"/>
          </p:nvSpPr>
          <p:spPr>
            <a:xfrm>
              <a:off x="12553509" y="39215"/>
              <a:ext cx="4099181" cy="433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200"/>
            </a:p>
          </p:txBody>
        </p:sp>
        <p:sp>
          <p:nvSpPr>
            <p:cNvPr id="205" name="Tekstvak 204">
              <a:extLst>
                <a:ext uri="{FF2B5EF4-FFF2-40B4-BE49-F238E27FC236}">
                  <a16:creationId xmlns:a16="http://schemas.microsoft.com/office/drawing/2014/main" id="{74F7C295-7D65-4894-A7C0-98FA05FCC075}"/>
                </a:ext>
              </a:extLst>
            </p:cNvPr>
            <p:cNvSpPr txBox="1"/>
            <p:nvPr userDrawn="1"/>
          </p:nvSpPr>
          <p:spPr>
            <a:xfrm>
              <a:off x="12664744" y="53066"/>
              <a:ext cx="3601951" cy="400110"/>
            </a:xfrm>
            <a:prstGeom prst="rect">
              <a:avLst/>
            </a:prstGeom>
            <a:noFill/>
          </p:spPr>
          <p:txBody>
            <a:bodyPr wrap="square" rtlCol="0">
              <a:spAutoFit/>
            </a:bodyPr>
            <a:lstStyle/>
            <a:p>
              <a:r>
                <a:rPr lang="nl-BE" sz="2000" b="1" dirty="0">
                  <a:solidFill>
                    <a:schemeClr val="accent1"/>
                  </a:solidFill>
                </a:rPr>
                <a:t>Voor wie is deze dia?</a:t>
              </a:r>
            </a:p>
          </p:txBody>
        </p:sp>
        <p:sp>
          <p:nvSpPr>
            <p:cNvPr id="206" name="Tekstvak 205">
              <a:extLst>
                <a:ext uri="{FF2B5EF4-FFF2-40B4-BE49-F238E27FC236}">
                  <a16:creationId xmlns:a16="http://schemas.microsoft.com/office/drawing/2014/main" id="{69174531-AC82-4FE1-BCC3-555E13257ABE}"/>
                </a:ext>
              </a:extLst>
            </p:cNvPr>
            <p:cNvSpPr txBox="1"/>
            <p:nvPr userDrawn="1"/>
          </p:nvSpPr>
          <p:spPr>
            <a:xfrm>
              <a:off x="12672777" y="633947"/>
              <a:ext cx="3869550" cy="1954381"/>
            </a:xfrm>
            <a:prstGeom prst="rect">
              <a:avLst/>
            </a:prstGeom>
            <a:noFill/>
          </p:spPr>
          <p:txBody>
            <a:bodyPr wrap="square" rtlCol="0">
              <a:spAutoFit/>
            </a:bodyPr>
            <a:lstStyle/>
            <a:p>
              <a:pPr marL="0" indent="0">
                <a:buClr>
                  <a:schemeClr val="accent3"/>
                </a:buClr>
                <a:buFont typeface="Arial" panose="020B0604020202020204" pitchFamily="34" charset="0"/>
                <a:buNone/>
              </a:pPr>
              <a:r>
                <a:rPr lang="nl-BE" sz="1100" dirty="0"/>
                <a:t>De grootste fout die gemaakt wordt wanneer iemand een presentatie geeft is om meteen PowerPoint op te starten om te beginnen. Op die manier begin je aan een presentatie die vooral een spiekbriefje voor jezelf is. Slides die vol staan met tekst dienen vooral om de spreker te helpen zijn verhaal te onthouden. </a:t>
              </a:r>
            </a:p>
            <a:p>
              <a:pPr marL="0" indent="0">
                <a:buClr>
                  <a:schemeClr val="accent3"/>
                </a:buClr>
                <a:buFont typeface="Arial" panose="020B0604020202020204" pitchFamily="34" charset="0"/>
                <a:buNone/>
              </a:pPr>
              <a:endParaRPr lang="nl-BE" sz="1100" dirty="0"/>
            </a:p>
            <a:p>
              <a:pPr marL="0" indent="0">
                <a:buClr>
                  <a:schemeClr val="accent3"/>
                </a:buClr>
                <a:buFont typeface="Arial" panose="020B0604020202020204" pitchFamily="34" charset="0"/>
                <a:buNone/>
              </a:pPr>
              <a:r>
                <a:rPr lang="nl-BE" sz="1100" dirty="0"/>
                <a:t>Bijkomende problemen met dia's die vol staan met tekst:</a:t>
              </a:r>
              <a:endParaRPr lang="en-US" sz="1100" dirty="0"/>
            </a:p>
            <a:p>
              <a:pPr marL="171450" indent="-171450">
                <a:buClr>
                  <a:schemeClr val="accent3"/>
                </a:buClr>
                <a:buFont typeface="Arial" panose="020B0604020202020204" pitchFamily="34" charset="0"/>
                <a:buChar char="+"/>
              </a:pPr>
              <a:r>
                <a:rPr lang="nl-BE" sz="1100" dirty="0"/>
                <a:t>Ze verleiden de spreker om de tekst woordelijk voor te lezen.</a:t>
              </a:r>
            </a:p>
            <a:p>
              <a:pPr marL="171450" indent="-171450">
                <a:buClr>
                  <a:schemeClr val="accent3"/>
                </a:buClr>
                <a:buFont typeface="Arial" panose="020B0604020202020204" pitchFamily="34" charset="0"/>
                <a:buChar char="+"/>
              </a:pPr>
              <a:r>
                <a:rPr lang="nl-BE" sz="1100" dirty="0"/>
                <a:t>als gevolg daarvan, vermoeien zij het publiek</a:t>
              </a:r>
            </a:p>
            <a:p>
              <a:pPr marL="171450" indent="-171450">
                <a:buClr>
                  <a:schemeClr val="accent3"/>
                </a:buClr>
                <a:buFont typeface="Arial" panose="020B0604020202020204" pitchFamily="34" charset="0"/>
                <a:buChar char="+"/>
              </a:pPr>
              <a:r>
                <a:rPr lang="nl-BE" sz="1100" dirty="0"/>
                <a:t>ze trekken de aandacht van de spreker weg van hen.</a:t>
              </a:r>
            </a:p>
            <a:p>
              <a:pPr marL="171450" indent="-171450">
                <a:buClr>
                  <a:schemeClr val="accent3"/>
                </a:buClr>
                <a:buFont typeface="Arial" panose="020B0604020202020204" pitchFamily="34" charset="0"/>
                <a:buChar char="+"/>
              </a:pPr>
              <a:r>
                <a:rPr lang="nl-BE" sz="1100" dirty="0"/>
                <a:t>ze zijn vooral saai en inspiratieloos</a:t>
              </a:r>
              <a:endParaRPr lang="en-US" sz="1100" dirty="0"/>
            </a:p>
          </p:txBody>
        </p:sp>
        <p:sp>
          <p:nvSpPr>
            <p:cNvPr id="207" name="Tekstvak 206">
              <a:extLst>
                <a:ext uri="{FF2B5EF4-FFF2-40B4-BE49-F238E27FC236}">
                  <a16:creationId xmlns:a16="http://schemas.microsoft.com/office/drawing/2014/main" id="{5415BED8-C978-4D5B-8483-BEBF2DCC9635}"/>
                </a:ext>
              </a:extLst>
            </p:cNvPr>
            <p:cNvSpPr txBox="1"/>
            <p:nvPr userDrawn="1"/>
          </p:nvSpPr>
          <p:spPr>
            <a:xfrm>
              <a:off x="12672777" y="2615985"/>
              <a:ext cx="3738297" cy="1615827"/>
            </a:xfrm>
            <a:prstGeom prst="rect">
              <a:avLst/>
            </a:prstGeom>
            <a:noFill/>
          </p:spPr>
          <p:txBody>
            <a:bodyPr wrap="square" rtlCol="0">
              <a:spAutoFit/>
            </a:bodyPr>
            <a:lstStyle/>
            <a:p>
              <a:pPr marL="0" indent="0">
                <a:buClr>
                  <a:schemeClr val="accent3"/>
                </a:buClr>
                <a:buFont typeface="Arial" panose="020B0604020202020204" pitchFamily="34" charset="0"/>
                <a:buNone/>
              </a:pPr>
              <a:r>
                <a:rPr lang="nl-BE" sz="1100" dirty="0"/>
                <a:t>Het belangrijkste doel van het gebruik van dia's bij het geven van een presentatie is om het publiek de kans te geven uw verhaal beter te begrijpen. De dia's moeten ondersteunend zijn aan de boodschap die je vertelt. </a:t>
              </a:r>
            </a:p>
            <a:p>
              <a:pPr marL="0" indent="0">
                <a:buClr>
                  <a:schemeClr val="accent3"/>
                </a:buClr>
                <a:buFont typeface="Arial" panose="020B0604020202020204" pitchFamily="34" charset="0"/>
                <a:buNone/>
              </a:pPr>
              <a:endParaRPr lang="nl-BE" sz="1100" dirty="0"/>
            </a:p>
            <a:p>
              <a:pPr marL="0" indent="0">
                <a:buClr>
                  <a:schemeClr val="accent3"/>
                </a:buClr>
                <a:buFont typeface="Arial" panose="020B0604020202020204" pitchFamily="34" charset="0"/>
                <a:buNone/>
              </a:pPr>
              <a:r>
                <a:rPr lang="nl-BE" sz="1100" dirty="0"/>
                <a:t>En dus moet je jezelf bij elke dia afvragen:</a:t>
              </a:r>
            </a:p>
            <a:p>
              <a:pPr marL="0" indent="0">
                <a:buClr>
                  <a:schemeClr val="accent3"/>
                </a:buClr>
                <a:buFont typeface="Arial" panose="020B0604020202020204" pitchFamily="34" charset="0"/>
                <a:buNone/>
              </a:pPr>
              <a:r>
                <a:rPr lang="nl-BE" sz="1100" b="1" dirty="0"/>
                <a:t>'Helpt deze dia mijn publiek of helpt deze dia mij om het verhaal beter te onthouden? </a:t>
              </a:r>
              <a:r>
                <a:rPr lang="nl-BE" sz="1100" b="0" dirty="0"/>
                <a:t>In het laatste geval is het beter om de dia weg te laten.</a:t>
              </a:r>
              <a:endParaRPr lang="en-US" sz="1100" b="0" dirty="0"/>
            </a:p>
          </p:txBody>
        </p:sp>
        <p:sp>
          <p:nvSpPr>
            <p:cNvPr id="208" name="Tekstvak 207">
              <a:extLst>
                <a:ext uri="{FF2B5EF4-FFF2-40B4-BE49-F238E27FC236}">
                  <a16:creationId xmlns:a16="http://schemas.microsoft.com/office/drawing/2014/main" id="{173472FD-CD4B-451B-95A6-429F029C4D26}"/>
                </a:ext>
              </a:extLst>
            </p:cNvPr>
            <p:cNvSpPr txBox="1"/>
            <p:nvPr userDrawn="1"/>
          </p:nvSpPr>
          <p:spPr>
            <a:xfrm>
              <a:off x="12672777" y="4329570"/>
              <a:ext cx="3738297" cy="1446550"/>
            </a:xfrm>
            <a:prstGeom prst="rect">
              <a:avLst/>
            </a:prstGeom>
            <a:noFill/>
          </p:spPr>
          <p:txBody>
            <a:bodyPr wrap="square" rtlCol="0">
              <a:spAutoFit/>
            </a:bodyPr>
            <a:lstStyle/>
            <a:p>
              <a:pPr marL="0" indent="0">
                <a:buClr>
                  <a:schemeClr val="accent3"/>
                </a:buClr>
                <a:buFont typeface="Arial" panose="020B0604020202020204" pitchFamily="34" charset="0"/>
                <a:buNone/>
              </a:pPr>
              <a:r>
                <a:rPr lang="nl-BE" sz="1100" dirty="0"/>
                <a:t>Probeer in je presentatie ook genoeg afwisseling te creëren. Niet elke keer dezelfde slide met andere tekst, dit wordt saai en het lijkt dan alsof je altijd op dezelfde slide blijft staan. Breng genoeg afwisseling door voldoende beeldmateriaal te laten zien.</a:t>
              </a:r>
            </a:p>
            <a:p>
              <a:pPr marL="0" indent="0">
                <a:buClr>
                  <a:schemeClr val="accent3"/>
                </a:buClr>
                <a:buFont typeface="Arial" panose="020B0604020202020204" pitchFamily="34" charset="0"/>
                <a:buNone/>
              </a:pPr>
              <a:endParaRPr lang="en-US" sz="1100" b="0" dirty="0"/>
            </a:p>
            <a:p>
              <a:pPr marL="0" indent="0">
                <a:buClr>
                  <a:schemeClr val="accent3"/>
                </a:buClr>
                <a:buFont typeface="Arial" panose="020B0604020202020204" pitchFamily="34" charset="0"/>
                <a:buNone/>
              </a:pPr>
              <a:r>
                <a:rPr lang="en-US" sz="1100" b="0" dirty="0" err="1"/>
                <a:t>Gebruik</a:t>
              </a:r>
              <a:r>
                <a:rPr lang="en-US" sz="1100" b="0" dirty="0"/>
                <a:t> de </a:t>
              </a:r>
              <a:r>
                <a:rPr lang="en-US" sz="1100" b="0" dirty="0" err="1"/>
                <a:t>titelslides</a:t>
              </a:r>
              <a:r>
                <a:rPr lang="en-US" sz="1100" b="0" dirty="0"/>
                <a:t> om </a:t>
              </a:r>
              <a:r>
                <a:rPr lang="en-US" sz="1100" b="0" dirty="0" err="1"/>
                <a:t>aan</a:t>
              </a:r>
              <a:r>
                <a:rPr lang="en-US" sz="1100" b="0" dirty="0"/>
                <a:t> </a:t>
              </a:r>
              <a:r>
                <a:rPr lang="en-US" sz="1100" b="0" dirty="0" err="1"/>
                <a:t>te</a:t>
              </a:r>
              <a:r>
                <a:rPr lang="en-US" sz="1100" b="0" dirty="0"/>
                <a:t> </a:t>
              </a:r>
              <a:r>
                <a:rPr lang="en-US" sz="1100" b="0" dirty="0" err="1"/>
                <a:t>geven</a:t>
              </a:r>
              <a:r>
                <a:rPr lang="en-US" sz="1100" b="0" dirty="0"/>
                <a:t> </a:t>
              </a:r>
              <a:r>
                <a:rPr lang="en-US" sz="1100" b="0" dirty="0" err="1"/>
                <a:t>dat</a:t>
              </a:r>
              <a:r>
                <a:rPr lang="en-US" sz="1100" b="0" dirty="0"/>
                <a:t> je </a:t>
              </a:r>
              <a:r>
                <a:rPr lang="en-US" sz="1100" b="0" dirty="0" err="1"/>
                <a:t>een</a:t>
              </a:r>
              <a:r>
                <a:rPr lang="en-US" sz="1100" b="0" dirty="0"/>
                <a:t> </a:t>
              </a:r>
              <a:r>
                <a:rPr lang="en-US" sz="1100" b="0" dirty="0" err="1"/>
                <a:t>ander</a:t>
              </a:r>
              <a:r>
                <a:rPr lang="en-US" sz="1100" b="0" dirty="0"/>
                <a:t> </a:t>
              </a:r>
              <a:r>
                <a:rPr lang="en-US" sz="1100" b="0" dirty="0" err="1"/>
                <a:t>hoofdstuk</a:t>
              </a:r>
              <a:r>
                <a:rPr lang="en-US" sz="1100" b="0" dirty="0"/>
                <a:t> </a:t>
              </a:r>
              <a:r>
                <a:rPr lang="en-US" sz="1100" b="0" dirty="0" err="1"/>
                <a:t>begint</a:t>
              </a:r>
              <a:r>
                <a:rPr lang="en-US" sz="1100" b="0" dirty="0"/>
                <a:t>. </a:t>
              </a:r>
            </a:p>
          </p:txBody>
        </p:sp>
      </p:grpSp>
      <p:grpSp>
        <p:nvGrpSpPr>
          <p:cNvPr id="113" name="Groep 112">
            <a:extLst>
              <a:ext uri="{FF2B5EF4-FFF2-40B4-BE49-F238E27FC236}">
                <a16:creationId xmlns:a16="http://schemas.microsoft.com/office/drawing/2014/main" id="{00A6A84C-4115-40B3-9F09-4766E87AF3C8}"/>
              </a:ext>
            </a:extLst>
          </p:cNvPr>
          <p:cNvGrpSpPr/>
          <p:nvPr userDrawn="1"/>
        </p:nvGrpSpPr>
        <p:grpSpPr>
          <a:xfrm>
            <a:off x="-7045696" y="267572"/>
            <a:ext cx="3385298" cy="3586723"/>
            <a:chOff x="-3549710" y="1276353"/>
            <a:chExt cx="3385298" cy="3586723"/>
          </a:xfrm>
        </p:grpSpPr>
        <p:grpSp>
          <p:nvGrpSpPr>
            <p:cNvPr id="114" name="Groep 113">
              <a:extLst>
                <a:ext uri="{FF2B5EF4-FFF2-40B4-BE49-F238E27FC236}">
                  <a16:creationId xmlns:a16="http://schemas.microsoft.com/office/drawing/2014/main" id="{D539BCC1-AFB5-487F-BED5-3E6E85DCF7B5}"/>
                </a:ext>
              </a:extLst>
            </p:cNvPr>
            <p:cNvGrpSpPr/>
            <p:nvPr userDrawn="1"/>
          </p:nvGrpSpPr>
          <p:grpSpPr>
            <a:xfrm>
              <a:off x="-3549709" y="1276353"/>
              <a:ext cx="3385297" cy="2738077"/>
              <a:chOff x="-3549709" y="1276351"/>
              <a:chExt cx="3385297" cy="2738077"/>
            </a:xfrm>
          </p:grpSpPr>
          <p:sp>
            <p:nvSpPr>
              <p:cNvPr id="117" name="Rechthoek 116">
                <a:extLst>
                  <a:ext uri="{FF2B5EF4-FFF2-40B4-BE49-F238E27FC236}">
                    <a16:creationId xmlns:a16="http://schemas.microsoft.com/office/drawing/2014/main" id="{40B4BE8D-5BCB-4A53-9D7B-7B7184F5D6EF}"/>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dirty="0">
                    <a:solidFill>
                      <a:schemeClr val="tx1"/>
                    </a:solidFill>
                    <a:latin typeface="+mn-lt"/>
                    <a:ea typeface="+mn-ea"/>
                    <a:cs typeface="+mn-cs"/>
                  </a:rPr>
                  <a:t>Tekst niveaus</a:t>
                </a:r>
              </a:p>
            </p:txBody>
          </p:sp>
          <p:sp>
            <p:nvSpPr>
              <p:cNvPr id="118" name="Textfield placeholder">
                <a:extLst>
                  <a:ext uri="{FF2B5EF4-FFF2-40B4-BE49-F238E27FC236}">
                    <a16:creationId xmlns:a16="http://schemas.microsoft.com/office/drawing/2014/main" id="{D307BD40-6D2B-47A3-A4A7-85840D20C82A}"/>
                  </a:ext>
                </a:extLst>
              </p:cNvPr>
              <p:cNvSpPr txBox="1">
                <a:spLocks/>
              </p:cNvSpPr>
              <p:nvPr userDrawn="1"/>
            </p:nvSpPr>
            <p:spPr>
              <a:xfrm>
                <a:off x="-3535859" y="2872729"/>
                <a:ext cx="2868384"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400"/>
                  </a:spcAft>
                  <a:buClr>
                    <a:schemeClr val="accent3"/>
                  </a:buClr>
                  <a:buSzPct val="100000"/>
                  <a:buFontTx/>
                  <a:buNone/>
                  <a:tabLst/>
                  <a:defRPr/>
                </a:pPr>
                <a:r>
                  <a:rPr lang="nl-NL" sz="2800" kern="1200" noProof="0" dirty="0">
                    <a:solidFill>
                      <a:schemeClr val="tx1"/>
                    </a:solidFill>
                    <a:latin typeface="+mn-lt"/>
                    <a:ea typeface="+mn-ea"/>
                    <a:cs typeface="+mn-cs"/>
                  </a:rPr>
                  <a:t>Platte tekst (28pt)</a:t>
                </a:r>
              </a:p>
            </p:txBody>
          </p:sp>
          <p:sp>
            <p:nvSpPr>
              <p:cNvPr id="119" name="Textfield placeholder">
                <a:extLst>
                  <a:ext uri="{FF2B5EF4-FFF2-40B4-BE49-F238E27FC236}">
                    <a16:creationId xmlns:a16="http://schemas.microsoft.com/office/drawing/2014/main" id="{CD1F5677-AC13-4FA0-BA2E-317664B416B0}"/>
                  </a:ext>
                </a:extLst>
              </p:cNvPr>
              <p:cNvSpPr txBox="1">
                <a:spLocks/>
              </p:cNvSpPr>
              <p:nvPr userDrawn="1"/>
            </p:nvSpPr>
            <p:spPr>
              <a:xfrm>
                <a:off x="-3549709" y="3336860"/>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 marR="0" lvl="1" indent="-342900" algn="l" defTabSz="914377" rtl="0" eaLnBrk="1" fontAlgn="auto" latinLnBrk="0" hangingPunct="1">
                  <a:lnSpc>
                    <a:spcPct val="90000"/>
                  </a:lnSpc>
                  <a:spcBef>
                    <a:spcPts val="500"/>
                  </a:spcBef>
                  <a:spcAft>
                    <a:spcPts val="600"/>
                  </a:spcAft>
                  <a:buClr>
                    <a:schemeClr val="accent2"/>
                  </a:buClr>
                  <a:buSzPct val="50000"/>
                  <a:buFont typeface="Wingdings 2" panose="05020102010507070707" pitchFamily="18" charset="2"/>
                  <a:buChar char="¼"/>
                  <a:tabLst>
                    <a:tab pos="4394090" algn="l"/>
                  </a:tabLst>
                  <a:defRPr/>
                </a:pPr>
                <a:r>
                  <a:rPr lang="nl-NL" sz="2400" kern="1200" noProof="0" dirty="0">
                    <a:solidFill>
                      <a:schemeClr val="tx1"/>
                    </a:solidFill>
                    <a:latin typeface="+mn-lt"/>
                    <a:ea typeface="+mn-ea"/>
                    <a:cs typeface="+mn-cs"/>
                  </a:rPr>
                  <a:t>Tweede niveau (24pt)</a:t>
                </a:r>
              </a:p>
            </p:txBody>
          </p:sp>
          <p:cxnSp>
            <p:nvCxnSpPr>
              <p:cNvPr id="120" name="Rechte verbindingslijn 119">
                <a:extLst>
                  <a:ext uri="{FF2B5EF4-FFF2-40B4-BE49-F238E27FC236}">
                    <a16:creationId xmlns:a16="http://schemas.microsoft.com/office/drawing/2014/main" id="{60C67D43-0904-44B8-9818-C470CD0110CA}"/>
                  </a:ext>
                </a:extLst>
              </p:cNvPr>
              <p:cNvCxnSpPr/>
              <p:nvPr userDrawn="1"/>
            </p:nvCxnSpPr>
            <p:spPr>
              <a:xfrm>
                <a:off x="-3519217" y="2750438"/>
                <a:ext cx="2556798" cy="0"/>
              </a:xfrm>
              <a:prstGeom prst="line">
                <a:avLst/>
              </a:prstGeom>
              <a:noFill/>
              <a:ln w="9525" cap="flat" cmpd="sng" algn="ctr">
                <a:solidFill>
                  <a:schemeClr val="accent2"/>
                </a:solidFill>
                <a:prstDash val="solid"/>
              </a:ln>
              <a:effectLst/>
            </p:spPr>
          </p:cxnSp>
          <p:sp>
            <p:nvSpPr>
              <p:cNvPr id="121" name="Rechthoek 120">
                <a:extLst>
                  <a:ext uri="{FF2B5EF4-FFF2-40B4-BE49-F238E27FC236}">
                    <a16:creationId xmlns:a16="http://schemas.microsoft.com/office/drawing/2014/main" id="{4774CF6C-B714-412A-B4C8-A62D67C126AA}"/>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122" name="Picture 2">
                <a:extLst>
                  <a:ext uri="{FF2B5EF4-FFF2-40B4-BE49-F238E27FC236}">
                    <a16:creationId xmlns:a16="http://schemas.microsoft.com/office/drawing/2014/main" id="{C7371B05-5C25-4602-8D6B-7E00F00A6C65}"/>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 name="Picture 3">
                <a:extLst>
                  <a:ext uri="{FF2B5EF4-FFF2-40B4-BE49-F238E27FC236}">
                    <a16:creationId xmlns:a16="http://schemas.microsoft.com/office/drawing/2014/main" id="{4F2DD031-5A14-4435-8142-71A736D3CD3E}"/>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 name="Rechthoek 123">
                <a:extLst>
                  <a:ext uri="{FF2B5EF4-FFF2-40B4-BE49-F238E27FC236}">
                    <a16:creationId xmlns:a16="http://schemas.microsoft.com/office/drawing/2014/main" id="{A93C44E7-5604-4B8A-9B8D-73FDAD3428A1}"/>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5" name="Rechthoek 124">
                <a:extLst>
                  <a:ext uri="{FF2B5EF4-FFF2-40B4-BE49-F238E27FC236}">
                    <a16:creationId xmlns:a16="http://schemas.microsoft.com/office/drawing/2014/main" id="{A345BA87-6327-4AC3-82A5-2B80D63B96C4}"/>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6" name="Rechthoek 125">
                <a:extLst>
                  <a:ext uri="{FF2B5EF4-FFF2-40B4-BE49-F238E27FC236}">
                    <a16:creationId xmlns:a16="http://schemas.microsoft.com/office/drawing/2014/main" id="{827FB452-D581-4E0C-875F-9BE8680C32AF}"/>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7" name="Rechthoek 126">
                <a:extLst>
                  <a:ext uri="{FF2B5EF4-FFF2-40B4-BE49-F238E27FC236}">
                    <a16:creationId xmlns:a16="http://schemas.microsoft.com/office/drawing/2014/main" id="{3E435F60-E3E9-4604-9F41-AF4D7CA462D5}"/>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8" name="Rechthoek 127">
                <a:extLst>
                  <a:ext uri="{FF2B5EF4-FFF2-40B4-BE49-F238E27FC236}">
                    <a16:creationId xmlns:a16="http://schemas.microsoft.com/office/drawing/2014/main" id="{A08FD154-4312-4D5C-8157-556F4755ECFC}"/>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129" name="Groep 128">
                <a:extLst>
                  <a:ext uri="{FF2B5EF4-FFF2-40B4-BE49-F238E27FC236}">
                    <a16:creationId xmlns:a16="http://schemas.microsoft.com/office/drawing/2014/main" id="{C04021BA-5F77-41D7-8978-676227A0B0F1}"/>
                  </a:ext>
                </a:extLst>
              </p:cNvPr>
              <p:cNvGrpSpPr/>
              <p:nvPr/>
            </p:nvGrpSpPr>
            <p:grpSpPr>
              <a:xfrm>
                <a:off x="-3226194" y="2414273"/>
                <a:ext cx="60967" cy="103132"/>
                <a:chOff x="-2796392" y="1123442"/>
                <a:chExt cx="120832" cy="104889"/>
              </a:xfrm>
            </p:grpSpPr>
            <p:sp>
              <p:nvSpPr>
                <p:cNvPr id="169" name="Rechthoek 168">
                  <a:extLst>
                    <a:ext uri="{FF2B5EF4-FFF2-40B4-BE49-F238E27FC236}">
                      <a16:creationId xmlns:a16="http://schemas.microsoft.com/office/drawing/2014/main" id="{29CAFD44-0BEC-4B78-9A5E-DDC2B76F94CE}"/>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0" name="Rechthoek 169">
                  <a:extLst>
                    <a:ext uri="{FF2B5EF4-FFF2-40B4-BE49-F238E27FC236}">
                      <a16:creationId xmlns:a16="http://schemas.microsoft.com/office/drawing/2014/main" id="{9EE5CCD8-EF19-44E5-B3AE-69719FBDEE36}"/>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1" name="Rechthoek 170">
                  <a:extLst>
                    <a:ext uri="{FF2B5EF4-FFF2-40B4-BE49-F238E27FC236}">
                      <a16:creationId xmlns:a16="http://schemas.microsoft.com/office/drawing/2014/main" id="{DDE6F321-0517-43FB-B313-03DCD589387D}"/>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2" name="Rechthoek 171">
                  <a:extLst>
                    <a:ext uri="{FF2B5EF4-FFF2-40B4-BE49-F238E27FC236}">
                      <a16:creationId xmlns:a16="http://schemas.microsoft.com/office/drawing/2014/main" id="{16692A55-B9EA-445A-989E-7F54F59FE5A9}"/>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3" name="Rechthoek 172">
                  <a:extLst>
                    <a:ext uri="{FF2B5EF4-FFF2-40B4-BE49-F238E27FC236}">
                      <a16:creationId xmlns:a16="http://schemas.microsoft.com/office/drawing/2014/main" id="{67285B8C-F465-4244-A181-1C486543AD35}"/>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130" name="Groep 129">
                <a:extLst>
                  <a:ext uri="{FF2B5EF4-FFF2-40B4-BE49-F238E27FC236}">
                    <a16:creationId xmlns:a16="http://schemas.microsoft.com/office/drawing/2014/main" id="{D0B2D202-E0F7-4870-9FAE-AD3DC24221ED}"/>
                  </a:ext>
                </a:extLst>
              </p:cNvPr>
              <p:cNvGrpSpPr/>
              <p:nvPr/>
            </p:nvGrpSpPr>
            <p:grpSpPr>
              <a:xfrm>
                <a:off x="-3155473" y="2414273"/>
                <a:ext cx="60967" cy="103132"/>
                <a:chOff x="-2796392" y="1123442"/>
                <a:chExt cx="120832" cy="104889"/>
              </a:xfrm>
            </p:grpSpPr>
            <p:sp>
              <p:nvSpPr>
                <p:cNvPr id="164" name="Rechthoek 163">
                  <a:extLst>
                    <a:ext uri="{FF2B5EF4-FFF2-40B4-BE49-F238E27FC236}">
                      <a16:creationId xmlns:a16="http://schemas.microsoft.com/office/drawing/2014/main" id="{29A7960B-B00F-4EA3-B510-B15971E96918}"/>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5" name="Rechthoek 164">
                  <a:extLst>
                    <a:ext uri="{FF2B5EF4-FFF2-40B4-BE49-F238E27FC236}">
                      <a16:creationId xmlns:a16="http://schemas.microsoft.com/office/drawing/2014/main" id="{7FF696A7-ACE1-4AE7-B3A8-09AC8F2248A4}"/>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6" name="Rechthoek 165">
                  <a:extLst>
                    <a:ext uri="{FF2B5EF4-FFF2-40B4-BE49-F238E27FC236}">
                      <a16:creationId xmlns:a16="http://schemas.microsoft.com/office/drawing/2014/main" id="{522AFF78-2C11-4CC4-8BBF-6ADE4073B7BB}"/>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7" name="Rechthoek 166">
                  <a:extLst>
                    <a:ext uri="{FF2B5EF4-FFF2-40B4-BE49-F238E27FC236}">
                      <a16:creationId xmlns:a16="http://schemas.microsoft.com/office/drawing/2014/main" id="{E9B418D1-D6CF-44A0-B15C-3061516C58AA}"/>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8" name="Rechthoek 167">
                  <a:extLst>
                    <a:ext uri="{FF2B5EF4-FFF2-40B4-BE49-F238E27FC236}">
                      <a16:creationId xmlns:a16="http://schemas.microsoft.com/office/drawing/2014/main" id="{355D99D5-EAD5-480F-A8FF-4ACF8762B7D1}"/>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131" name="Afgeronde rechthoek 69">
                <a:extLst>
                  <a:ext uri="{FF2B5EF4-FFF2-40B4-BE49-F238E27FC236}">
                    <a16:creationId xmlns:a16="http://schemas.microsoft.com/office/drawing/2014/main" id="{B83F3CF1-F073-4FC8-9076-03025D1EB754}"/>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2" name="Rechthoek 131">
                <a:extLst>
                  <a:ext uri="{FF2B5EF4-FFF2-40B4-BE49-F238E27FC236}">
                    <a16:creationId xmlns:a16="http://schemas.microsoft.com/office/drawing/2014/main" id="{70861974-98FF-4396-99A5-13ED10EC4C96}"/>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3" name="Rechthoek 132">
                <a:extLst>
                  <a:ext uri="{FF2B5EF4-FFF2-40B4-BE49-F238E27FC236}">
                    <a16:creationId xmlns:a16="http://schemas.microsoft.com/office/drawing/2014/main" id="{CEEDDB00-ECA8-4B7A-8D92-A5EF3B1F3A26}"/>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4" name="Rechthoek 133">
                <a:extLst>
                  <a:ext uri="{FF2B5EF4-FFF2-40B4-BE49-F238E27FC236}">
                    <a16:creationId xmlns:a16="http://schemas.microsoft.com/office/drawing/2014/main" id="{36AE9E56-0480-463F-878E-8C4173E2CCB1}"/>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5" name="Rechthoek 134">
                <a:extLst>
                  <a:ext uri="{FF2B5EF4-FFF2-40B4-BE49-F238E27FC236}">
                    <a16:creationId xmlns:a16="http://schemas.microsoft.com/office/drawing/2014/main" id="{12914E9B-56C8-4AC3-A294-1562EA76D666}"/>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6" name="Rechthoek 135">
                <a:extLst>
                  <a:ext uri="{FF2B5EF4-FFF2-40B4-BE49-F238E27FC236}">
                    <a16:creationId xmlns:a16="http://schemas.microsoft.com/office/drawing/2014/main" id="{21372E90-CF59-49BD-BFB2-0DABE6658B8C}"/>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7" name="Rechthoek 136">
                <a:extLst>
                  <a:ext uri="{FF2B5EF4-FFF2-40B4-BE49-F238E27FC236}">
                    <a16:creationId xmlns:a16="http://schemas.microsoft.com/office/drawing/2014/main" id="{4487A68D-C23A-4B2D-8E63-844F930FD6BC}"/>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8" name="Rechthoek 137">
                <a:extLst>
                  <a:ext uri="{FF2B5EF4-FFF2-40B4-BE49-F238E27FC236}">
                    <a16:creationId xmlns:a16="http://schemas.microsoft.com/office/drawing/2014/main" id="{56D1BF94-A80C-48BE-BC67-0E33BAE7DB88}"/>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9" name="Rechthoek 138">
                <a:extLst>
                  <a:ext uri="{FF2B5EF4-FFF2-40B4-BE49-F238E27FC236}">
                    <a16:creationId xmlns:a16="http://schemas.microsoft.com/office/drawing/2014/main" id="{00EA4235-8605-4E92-952D-77756D42772F}"/>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0" name="Rechthoek 139">
                <a:extLst>
                  <a:ext uri="{FF2B5EF4-FFF2-40B4-BE49-F238E27FC236}">
                    <a16:creationId xmlns:a16="http://schemas.microsoft.com/office/drawing/2014/main" id="{07CFABEE-0A5B-4CDB-B030-FA3B36227FB3}"/>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1" name="Rechthoek 140">
                <a:extLst>
                  <a:ext uri="{FF2B5EF4-FFF2-40B4-BE49-F238E27FC236}">
                    <a16:creationId xmlns:a16="http://schemas.microsoft.com/office/drawing/2014/main" id="{F8D86776-7CBE-4843-8797-90E029B95B0D}"/>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2" name="Vrije vorm 81">
                <a:extLst>
                  <a:ext uri="{FF2B5EF4-FFF2-40B4-BE49-F238E27FC236}">
                    <a16:creationId xmlns:a16="http://schemas.microsoft.com/office/drawing/2014/main" id="{D33A884C-1715-4557-9F26-10EDFA127BFE}"/>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143" name="Rechte verbindingslijn 142">
                <a:extLst>
                  <a:ext uri="{FF2B5EF4-FFF2-40B4-BE49-F238E27FC236}">
                    <a16:creationId xmlns:a16="http://schemas.microsoft.com/office/drawing/2014/main" id="{EA438AD9-06DD-4CBC-8AF4-87E2FBA5FE43}"/>
                  </a:ext>
                </a:extLst>
              </p:cNvPr>
              <p:cNvCxnSpPr>
                <a:cxnSpLocks/>
                <a:stCxn id="123" idx="2"/>
                <a:endCxn id="131"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144" name="Rechte verbindingslijn 143">
                <a:extLst>
                  <a:ext uri="{FF2B5EF4-FFF2-40B4-BE49-F238E27FC236}">
                    <a16:creationId xmlns:a16="http://schemas.microsoft.com/office/drawing/2014/main" id="{253FEFD4-2B0C-4301-B22A-DFE74EC1C0C3}"/>
                  </a:ext>
                </a:extLst>
              </p:cNvPr>
              <p:cNvCxnSpPr>
                <a:cxnSpLocks/>
                <a:stCxn id="122"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145" name="Textfield placeholder">
                <a:extLst>
                  <a:ext uri="{FF2B5EF4-FFF2-40B4-BE49-F238E27FC236}">
                    <a16:creationId xmlns:a16="http://schemas.microsoft.com/office/drawing/2014/main" id="{C86DD0C3-AB19-454A-8007-10192687BE75}"/>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Level up</a:t>
                </a:r>
              </a:p>
            </p:txBody>
          </p:sp>
          <p:sp>
            <p:nvSpPr>
              <p:cNvPr id="146" name="Textfield placeholder">
                <a:extLst>
                  <a:ext uri="{FF2B5EF4-FFF2-40B4-BE49-F238E27FC236}">
                    <a16:creationId xmlns:a16="http://schemas.microsoft.com/office/drawing/2014/main" id="{D4BDF35D-9237-43F3-BC29-F22C4E14FFFA}"/>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Level down</a:t>
                </a:r>
              </a:p>
            </p:txBody>
          </p:sp>
          <p:sp>
            <p:nvSpPr>
              <p:cNvPr id="147" name="Textfield placeholder">
                <a:extLst>
                  <a:ext uri="{FF2B5EF4-FFF2-40B4-BE49-F238E27FC236}">
                    <a16:creationId xmlns:a16="http://schemas.microsoft.com/office/drawing/2014/main" id="{4AF78728-E97F-47A3-B086-78223170919A}"/>
                  </a:ext>
                </a:extLst>
              </p:cNvPr>
              <p:cNvSpPr txBox="1">
                <a:spLocks/>
              </p:cNvSpPr>
              <p:nvPr/>
            </p:nvSpPr>
            <p:spPr>
              <a:xfrm>
                <a:off x="-3521422" y="3754745"/>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719982" marR="0" lvl="2" indent="-342891" algn="l" defTabSz="914377" rtl="0" eaLnBrk="1" fontAlgn="auto" latinLnBrk="0" hangingPunct="1">
                  <a:lnSpc>
                    <a:spcPct val="90000"/>
                  </a:lnSpc>
                  <a:spcBef>
                    <a:spcPts val="1200"/>
                  </a:spcBef>
                  <a:spcAft>
                    <a:spcPts val="400"/>
                  </a:spcAft>
                  <a:buClr>
                    <a:schemeClr val="accent3"/>
                  </a:buClr>
                  <a:buSzPct val="80000"/>
                  <a:buFont typeface="Wingdings 2" panose="05020102010507070707" pitchFamily="18" charset="2"/>
                  <a:buChar char="¡"/>
                  <a:tabLst>
                    <a:tab pos="266693" algn="l"/>
                  </a:tabLst>
                  <a:defRPr/>
                </a:pPr>
                <a:r>
                  <a:rPr lang="nl-NL" sz="1800" kern="1200" noProof="0" dirty="0">
                    <a:solidFill>
                      <a:schemeClr val="tx1"/>
                    </a:solidFill>
                    <a:latin typeface="+mn-lt"/>
                    <a:ea typeface="+mn-ea"/>
                    <a:cs typeface="+mn-cs"/>
                  </a:rPr>
                  <a:t>Derde niveau (20pt)</a:t>
                </a:r>
              </a:p>
            </p:txBody>
          </p:sp>
          <p:sp>
            <p:nvSpPr>
              <p:cNvPr id="148" name="Afgeronde rechthoek 67">
                <a:extLst>
                  <a:ext uri="{FF2B5EF4-FFF2-40B4-BE49-F238E27FC236}">
                    <a16:creationId xmlns:a16="http://schemas.microsoft.com/office/drawing/2014/main" id="{C6B2177F-E21C-4650-AD4E-2B52F196DC5E}"/>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49" name="Vrije vorm 68">
                <a:extLst>
                  <a:ext uri="{FF2B5EF4-FFF2-40B4-BE49-F238E27FC236}">
                    <a16:creationId xmlns:a16="http://schemas.microsoft.com/office/drawing/2014/main" id="{9EC5B32B-B820-4869-A74E-5B22D7EBBEA4}"/>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Start</a:t>
                </a:r>
              </a:p>
            </p:txBody>
          </p:sp>
          <p:cxnSp>
            <p:nvCxnSpPr>
              <p:cNvPr id="150" name="Rechte verbindingslijn 149">
                <a:extLst>
                  <a:ext uri="{FF2B5EF4-FFF2-40B4-BE49-F238E27FC236}">
                    <a16:creationId xmlns:a16="http://schemas.microsoft.com/office/drawing/2014/main" id="{F154432F-EC21-41E3-9E94-073AA5785E3F}"/>
                  </a:ext>
                </a:extLst>
              </p:cNvPr>
              <p:cNvCxnSpPr/>
              <p:nvPr/>
            </p:nvCxnSpPr>
            <p:spPr>
              <a:xfrm>
                <a:off x="-3521423" y="1600939"/>
                <a:ext cx="2556798" cy="0"/>
              </a:xfrm>
              <a:prstGeom prst="line">
                <a:avLst/>
              </a:prstGeom>
              <a:noFill/>
              <a:ln w="9525" cap="flat" cmpd="sng" algn="ctr">
                <a:solidFill>
                  <a:schemeClr val="accent2"/>
                </a:solidFill>
                <a:prstDash val="solid"/>
              </a:ln>
              <a:effectLst/>
            </p:spPr>
          </p:cxnSp>
          <p:grpSp>
            <p:nvGrpSpPr>
              <p:cNvPr id="151" name="Groep 150">
                <a:extLst>
                  <a:ext uri="{FF2B5EF4-FFF2-40B4-BE49-F238E27FC236}">
                    <a16:creationId xmlns:a16="http://schemas.microsoft.com/office/drawing/2014/main" id="{308D15D8-8E6F-47F5-8409-965025B3D6E6}"/>
                  </a:ext>
                </a:extLst>
              </p:cNvPr>
              <p:cNvGrpSpPr/>
              <p:nvPr userDrawn="1"/>
            </p:nvGrpSpPr>
            <p:grpSpPr>
              <a:xfrm flipH="1">
                <a:off x="-2613177" y="1836300"/>
                <a:ext cx="313472" cy="324076"/>
                <a:chOff x="-2613177" y="1836300"/>
                <a:chExt cx="313472" cy="324076"/>
              </a:xfrm>
            </p:grpSpPr>
            <p:sp>
              <p:nvSpPr>
                <p:cNvPr id="152" name="Afgeronde rechthoek 69">
                  <a:extLst>
                    <a:ext uri="{FF2B5EF4-FFF2-40B4-BE49-F238E27FC236}">
                      <a16:creationId xmlns:a16="http://schemas.microsoft.com/office/drawing/2014/main" id="{8414143E-6059-4C2B-B032-F8C04EA6D076}"/>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3" name="Rechthoek 152">
                  <a:extLst>
                    <a:ext uri="{FF2B5EF4-FFF2-40B4-BE49-F238E27FC236}">
                      <a16:creationId xmlns:a16="http://schemas.microsoft.com/office/drawing/2014/main" id="{07B67B92-E771-4A68-A632-58F096ABA72E}"/>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4" name="Rechthoek 153">
                  <a:extLst>
                    <a:ext uri="{FF2B5EF4-FFF2-40B4-BE49-F238E27FC236}">
                      <a16:creationId xmlns:a16="http://schemas.microsoft.com/office/drawing/2014/main" id="{4C189204-439F-4689-B943-7F44DEF030F1}"/>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5" name="Rechthoek 154">
                  <a:extLst>
                    <a:ext uri="{FF2B5EF4-FFF2-40B4-BE49-F238E27FC236}">
                      <a16:creationId xmlns:a16="http://schemas.microsoft.com/office/drawing/2014/main" id="{5BD3F7B0-5EBF-4EC0-9396-AB039600B5B8}"/>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6" name="Rechthoek 155">
                  <a:extLst>
                    <a:ext uri="{FF2B5EF4-FFF2-40B4-BE49-F238E27FC236}">
                      <a16:creationId xmlns:a16="http://schemas.microsoft.com/office/drawing/2014/main" id="{EB0FA653-80C9-4F9E-9222-008A8E42A599}"/>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7" name="Rechthoek 156">
                  <a:extLst>
                    <a:ext uri="{FF2B5EF4-FFF2-40B4-BE49-F238E27FC236}">
                      <a16:creationId xmlns:a16="http://schemas.microsoft.com/office/drawing/2014/main" id="{BFECD07F-78B8-4F06-825D-A1018ED1680B}"/>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8" name="Rechthoek 157">
                  <a:extLst>
                    <a:ext uri="{FF2B5EF4-FFF2-40B4-BE49-F238E27FC236}">
                      <a16:creationId xmlns:a16="http://schemas.microsoft.com/office/drawing/2014/main" id="{8E4F1F3C-500D-4D80-AB77-7562D6D1D660}"/>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9" name="Rechthoek 158">
                  <a:extLst>
                    <a:ext uri="{FF2B5EF4-FFF2-40B4-BE49-F238E27FC236}">
                      <a16:creationId xmlns:a16="http://schemas.microsoft.com/office/drawing/2014/main" id="{6E978A07-329B-44C7-8DF8-6CF22031FF52}"/>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0" name="Rechthoek 159">
                  <a:extLst>
                    <a:ext uri="{FF2B5EF4-FFF2-40B4-BE49-F238E27FC236}">
                      <a16:creationId xmlns:a16="http://schemas.microsoft.com/office/drawing/2014/main" id="{E5E47C78-24B5-416E-936F-4A38EF65B06E}"/>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1" name="Rechthoek 160">
                  <a:extLst>
                    <a:ext uri="{FF2B5EF4-FFF2-40B4-BE49-F238E27FC236}">
                      <a16:creationId xmlns:a16="http://schemas.microsoft.com/office/drawing/2014/main" id="{35A94ADF-D95D-42F3-B537-257DD9A74713}"/>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2" name="Rechthoek 161">
                  <a:extLst>
                    <a:ext uri="{FF2B5EF4-FFF2-40B4-BE49-F238E27FC236}">
                      <a16:creationId xmlns:a16="http://schemas.microsoft.com/office/drawing/2014/main" id="{D5664513-A9AE-4049-AF7D-08A3D35EE58D}"/>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3" name="Vrije vorm 81">
                  <a:extLst>
                    <a:ext uri="{FF2B5EF4-FFF2-40B4-BE49-F238E27FC236}">
                      <a16:creationId xmlns:a16="http://schemas.microsoft.com/office/drawing/2014/main" id="{14B923A3-31CD-4CEA-AA04-213BD0383E2A}"/>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15" name="Tijdelijke aanduiding voor tekst 2">
              <a:extLst>
                <a:ext uri="{FF2B5EF4-FFF2-40B4-BE49-F238E27FC236}">
                  <a16:creationId xmlns:a16="http://schemas.microsoft.com/office/drawing/2014/main" id="{CBBEDE65-BCE9-450D-8C7A-4EF9C2E2CEC7}"/>
                </a:ext>
              </a:extLst>
            </p:cNvPr>
            <p:cNvSpPr txBox="1">
              <a:spLocks/>
            </p:cNvSpPr>
            <p:nvPr userDrawn="1"/>
          </p:nvSpPr>
          <p:spPr>
            <a:xfrm>
              <a:off x="-3549710" y="4141353"/>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r>
                <a:rPr lang="nl-BE" dirty="0"/>
                <a:t>Vierde niveau (18 </a:t>
              </a:r>
              <a:r>
                <a:rPr lang="nl-BE" dirty="0" err="1"/>
                <a:t>pt</a:t>
              </a:r>
              <a:r>
                <a:rPr lang="nl-BE" dirty="0"/>
                <a:t>)</a:t>
              </a:r>
            </a:p>
          </p:txBody>
        </p:sp>
        <p:sp>
          <p:nvSpPr>
            <p:cNvPr id="116" name="Tijdelijke aanduiding voor tekst 2">
              <a:extLst>
                <a:ext uri="{FF2B5EF4-FFF2-40B4-BE49-F238E27FC236}">
                  <a16:creationId xmlns:a16="http://schemas.microsoft.com/office/drawing/2014/main" id="{B602044A-0688-4316-B6F7-358768CCA703}"/>
                </a:ext>
              </a:extLst>
            </p:cNvPr>
            <p:cNvSpPr txBox="1">
              <a:spLocks/>
            </p:cNvSpPr>
            <p:nvPr userDrawn="1"/>
          </p:nvSpPr>
          <p:spPr>
            <a:xfrm>
              <a:off x="-3549710" y="4559238"/>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nl-BE" dirty="0"/>
                <a:t>Vijfde niveau (16 </a:t>
              </a:r>
              <a:r>
                <a:rPr lang="nl-BE" dirty="0" err="1"/>
                <a:t>pt</a:t>
              </a:r>
              <a:r>
                <a:rPr lang="nl-BE" dirty="0"/>
                <a:t>)</a:t>
              </a:r>
            </a:p>
          </p:txBody>
        </p:sp>
      </p:grpSp>
      <p:sp>
        <p:nvSpPr>
          <p:cNvPr id="174" name="Rechthoek 173">
            <a:extLst>
              <a:ext uri="{FF2B5EF4-FFF2-40B4-BE49-F238E27FC236}">
                <a16:creationId xmlns:a16="http://schemas.microsoft.com/office/drawing/2014/main" id="{F4897978-1AEE-4A58-99F9-603EC18FC806}"/>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dirty="0">
                <a:solidFill>
                  <a:schemeClr val="tx1"/>
                </a:solidFill>
                <a:latin typeface="+mn-lt"/>
                <a:ea typeface="+mn-ea"/>
                <a:cs typeface="+mn-cs"/>
              </a:rPr>
              <a:t>Voeg </a:t>
            </a:r>
            <a:r>
              <a:rPr lang="en-US" sz="1400" b="0" i="0" u="none" kern="1200" noProof="0" dirty="0" err="1">
                <a:solidFill>
                  <a:schemeClr val="tx1"/>
                </a:solidFill>
                <a:latin typeface="+mn-lt"/>
                <a:ea typeface="+mn-ea"/>
                <a:cs typeface="+mn-cs"/>
              </a:rPr>
              <a:t>een</a:t>
            </a:r>
            <a:r>
              <a:rPr lang="en-US" sz="1400" b="0" i="0" u="none" kern="1200" noProof="0" dirty="0">
                <a:solidFill>
                  <a:schemeClr val="tx1"/>
                </a:solidFill>
                <a:latin typeface="+mn-lt"/>
                <a:ea typeface="+mn-ea"/>
                <a:cs typeface="+mn-cs"/>
              </a:rPr>
              <a:t> </a:t>
            </a:r>
            <a:r>
              <a:rPr lang="en-US" sz="1400" b="0" i="0" u="none" kern="1200" noProof="0" dirty="0" err="1">
                <a:solidFill>
                  <a:schemeClr val="tx1"/>
                </a:solidFill>
                <a:latin typeface="+mn-lt"/>
                <a:ea typeface="+mn-ea"/>
                <a:cs typeface="+mn-cs"/>
              </a:rPr>
              <a:t>afbeelding</a:t>
            </a:r>
            <a:r>
              <a:rPr lang="en-US" sz="1400" b="0" i="0" u="none" kern="1200" noProof="0" dirty="0">
                <a:solidFill>
                  <a:schemeClr val="tx1"/>
                </a:solidFill>
                <a:latin typeface="+mn-lt"/>
                <a:ea typeface="+mn-ea"/>
                <a:cs typeface="+mn-cs"/>
              </a:rPr>
              <a:t> of film toe</a:t>
            </a:r>
            <a:endParaRPr lang="nl-NL" sz="1400" b="0" i="0" u="none" kern="1200" noProof="0" dirty="0">
              <a:solidFill>
                <a:schemeClr val="tx1"/>
              </a:solidFill>
              <a:latin typeface="+mn-lt"/>
              <a:ea typeface="+mn-ea"/>
              <a:cs typeface="+mn-cs"/>
            </a:endParaRPr>
          </a:p>
        </p:txBody>
      </p:sp>
      <p:cxnSp>
        <p:nvCxnSpPr>
          <p:cNvPr id="175" name="Rechte verbindingslijn 174">
            <a:extLst>
              <a:ext uri="{FF2B5EF4-FFF2-40B4-BE49-F238E27FC236}">
                <a16:creationId xmlns:a16="http://schemas.microsoft.com/office/drawing/2014/main" id="{8E0AC057-2006-42FD-BC1C-AD9151222CAA}"/>
              </a:ext>
            </a:extLst>
          </p:cNvPr>
          <p:cNvCxnSpPr>
            <a:cxnSpLocks/>
          </p:cNvCxnSpPr>
          <p:nvPr userDrawn="1"/>
        </p:nvCxnSpPr>
        <p:spPr>
          <a:xfrm>
            <a:off x="-7112621" y="4251573"/>
            <a:ext cx="2596965" cy="0"/>
          </a:xfrm>
          <a:prstGeom prst="line">
            <a:avLst/>
          </a:prstGeom>
          <a:noFill/>
          <a:ln w="9525" cap="flat" cmpd="sng" algn="ctr">
            <a:solidFill>
              <a:schemeClr val="accent2"/>
            </a:solidFill>
            <a:prstDash val="solid"/>
          </a:ln>
          <a:effectLst/>
        </p:spPr>
      </p:cxnSp>
      <p:sp>
        <p:nvSpPr>
          <p:cNvPr id="176" name="Tekstvak 175">
            <a:extLst>
              <a:ext uri="{FF2B5EF4-FFF2-40B4-BE49-F238E27FC236}">
                <a16:creationId xmlns:a16="http://schemas.microsoft.com/office/drawing/2014/main" id="{F026B8C1-7874-48CE-A429-49D8E8A7F138}"/>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grpSp>
        <p:nvGrpSpPr>
          <p:cNvPr id="177" name="Groep 176">
            <a:extLst>
              <a:ext uri="{FF2B5EF4-FFF2-40B4-BE49-F238E27FC236}">
                <a16:creationId xmlns:a16="http://schemas.microsoft.com/office/drawing/2014/main" id="{81470F4C-40C5-48F0-8F59-BB3B7CC9069F}"/>
              </a:ext>
            </a:extLst>
          </p:cNvPr>
          <p:cNvGrpSpPr/>
          <p:nvPr userDrawn="1"/>
        </p:nvGrpSpPr>
        <p:grpSpPr>
          <a:xfrm>
            <a:off x="-5020889" y="4423058"/>
            <a:ext cx="250379" cy="249771"/>
            <a:chOff x="-706740" y="145633"/>
            <a:chExt cx="250379" cy="249771"/>
          </a:xfrm>
        </p:grpSpPr>
        <p:sp>
          <p:nvSpPr>
            <p:cNvPr id="178" name="Rechthoek 177">
              <a:extLst>
                <a:ext uri="{FF2B5EF4-FFF2-40B4-BE49-F238E27FC236}">
                  <a16:creationId xmlns:a16="http://schemas.microsoft.com/office/drawing/2014/main" id="{3AD430F3-8263-4C79-AD7B-B653AC0150C5}"/>
                </a:ext>
              </a:extLst>
            </p:cNvPr>
            <p:cNvSpPr/>
            <p:nvPr userDrawn="1"/>
          </p:nvSpPr>
          <p:spPr>
            <a:xfrm rot="5400000">
              <a:off x="-695663" y="134556"/>
              <a:ext cx="216024" cy="238177"/>
            </a:xfrm>
            <a:prstGeom prst="rect">
              <a:avLst/>
            </a:prstGeom>
            <a:solidFill>
              <a:schemeClr val="bg1"/>
            </a:solidFill>
            <a:ln w="15875" cap="sq">
              <a:solidFill>
                <a:schemeClr val="tx2">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9" name="Gelijkbenige driehoek 128">
              <a:extLst>
                <a:ext uri="{FF2B5EF4-FFF2-40B4-BE49-F238E27FC236}">
                  <a16:creationId xmlns:a16="http://schemas.microsoft.com/office/drawing/2014/main" id="{1FD1E5E2-1733-4314-8A74-56B73BEAB7B6}"/>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0" name="Ovaal 179">
              <a:extLst>
                <a:ext uri="{FF2B5EF4-FFF2-40B4-BE49-F238E27FC236}">
                  <a16:creationId xmlns:a16="http://schemas.microsoft.com/office/drawing/2014/main" id="{81315F53-03DF-4DFA-BC08-2B20F4B6A8F8}"/>
                </a:ext>
              </a:extLst>
            </p:cNvPr>
            <p:cNvSpPr/>
            <p:nvPr userDrawn="1"/>
          </p:nvSpPr>
          <p:spPr>
            <a:xfrm>
              <a:off x="-550874" y="173162"/>
              <a:ext cx="54000" cy="54000"/>
            </a:xfrm>
            <a:prstGeom prst="ellipse">
              <a:avLst/>
            </a:prstGeom>
            <a:solidFill>
              <a:srgbClr val="FFC000"/>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sz="1800"/>
            </a:p>
          </p:txBody>
        </p:sp>
        <p:sp>
          <p:nvSpPr>
            <p:cNvPr id="181" name="Rechthoek 180">
              <a:extLst>
                <a:ext uri="{FF2B5EF4-FFF2-40B4-BE49-F238E27FC236}">
                  <a16:creationId xmlns:a16="http://schemas.microsoft.com/office/drawing/2014/main" id="{12C6510F-26D8-40EC-9EA9-C6F6EE529020}"/>
                </a:ext>
              </a:extLst>
            </p:cNvPr>
            <p:cNvSpPr/>
            <p:nvPr userDrawn="1"/>
          </p:nvSpPr>
          <p:spPr>
            <a:xfrm rot="5400000">
              <a:off x="-576961" y="253117"/>
              <a:ext cx="108000" cy="133200"/>
            </a:xfrm>
            <a:prstGeom prst="rect">
              <a:avLst/>
            </a:prstGeom>
            <a:solidFill>
              <a:schemeClr val="bg1"/>
            </a:solidFill>
            <a:ln w="1587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cxnSp>
          <p:nvCxnSpPr>
            <p:cNvPr id="182" name="Rechte verbindingslijn 181">
              <a:extLst>
                <a:ext uri="{FF2B5EF4-FFF2-40B4-BE49-F238E27FC236}">
                  <a16:creationId xmlns:a16="http://schemas.microsoft.com/office/drawing/2014/main" id="{319086C2-C8D3-4395-A816-029F7285CA86}"/>
                </a:ext>
              </a:extLst>
            </p:cNvPr>
            <p:cNvCxnSpPr/>
            <p:nvPr userDrawn="1"/>
          </p:nvCxnSpPr>
          <p:spPr>
            <a:xfrm>
              <a:off x="-540961" y="395404"/>
              <a:ext cx="36000" cy="0"/>
            </a:xfrm>
            <a:prstGeom prst="line">
              <a:avLst/>
            </a:prstGeom>
            <a:solidFill>
              <a:schemeClr val="bg1"/>
            </a:solidFill>
            <a:ln w="1587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cxnSp>
      </p:grpSp>
      <p:sp>
        <p:nvSpPr>
          <p:cNvPr id="183" name="Tekstvak 182">
            <a:extLst>
              <a:ext uri="{FF2B5EF4-FFF2-40B4-BE49-F238E27FC236}">
                <a16:creationId xmlns:a16="http://schemas.microsoft.com/office/drawing/2014/main" id="{1870C858-E8BF-4885-B25F-CBDC41DCD5BA}"/>
              </a:ext>
            </a:extLst>
          </p:cNvPr>
          <p:cNvSpPr txBox="1"/>
          <p:nvPr userDrawn="1"/>
        </p:nvSpPr>
        <p:spPr>
          <a:xfrm>
            <a:off x="-7112624" y="4785647"/>
            <a:ext cx="25850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184" name="Tekstvak 183">
            <a:extLst>
              <a:ext uri="{FF2B5EF4-FFF2-40B4-BE49-F238E27FC236}">
                <a16:creationId xmlns:a16="http://schemas.microsoft.com/office/drawing/2014/main" id="{2AE20B47-9EDF-462A-8741-4994B4BF7FF4}"/>
              </a:ext>
            </a:extLst>
          </p:cNvPr>
          <p:cNvSpPr txBox="1"/>
          <p:nvPr userDrawn="1"/>
        </p:nvSpPr>
        <p:spPr>
          <a:xfrm>
            <a:off x="-7112624" y="5192618"/>
            <a:ext cx="25850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grpSp>
        <p:nvGrpSpPr>
          <p:cNvPr id="185" name="Groep 184">
            <a:extLst>
              <a:ext uri="{FF2B5EF4-FFF2-40B4-BE49-F238E27FC236}">
                <a16:creationId xmlns:a16="http://schemas.microsoft.com/office/drawing/2014/main" id="{639D3BDE-AF3B-4C3D-8C11-24D42F2E8343}"/>
              </a:ext>
            </a:extLst>
          </p:cNvPr>
          <p:cNvGrpSpPr/>
          <p:nvPr userDrawn="1"/>
        </p:nvGrpSpPr>
        <p:grpSpPr>
          <a:xfrm>
            <a:off x="-4668802" y="4423057"/>
            <a:ext cx="252000" cy="216024"/>
            <a:chOff x="-932185" y="5325334"/>
            <a:chExt cx="252000" cy="216024"/>
          </a:xfrm>
        </p:grpSpPr>
        <p:sp>
          <p:nvSpPr>
            <p:cNvPr id="186" name="Rechthoek 185">
              <a:extLst>
                <a:ext uri="{FF2B5EF4-FFF2-40B4-BE49-F238E27FC236}">
                  <a16:creationId xmlns:a16="http://schemas.microsoft.com/office/drawing/2014/main" id="{FAFC1582-5A3E-4BB3-9CD6-1511D0EB2119}"/>
                </a:ext>
              </a:extLst>
            </p:cNvPr>
            <p:cNvSpPr/>
            <p:nvPr userDrawn="1"/>
          </p:nvSpPr>
          <p:spPr>
            <a:xfrm rot="5400000">
              <a:off x="-914197" y="5307346"/>
              <a:ext cx="216024" cy="252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187" name="Groep 186">
              <a:extLst>
                <a:ext uri="{FF2B5EF4-FFF2-40B4-BE49-F238E27FC236}">
                  <a16:creationId xmlns:a16="http://schemas.microsoft.com/office/drawing/2014/main" id="{D47F2F86-FCC6-4AA9-B52C-5B57402169E6}"/>
                </a:ext>
              </a:extLst>
            </p:cNvPr>
            <p:cNvGrpSpPr/>
            <p:nvPr userDrawn="1"/>
          </p:nvGrpSpPr>
          <p:grpSpPr>
            <a:xfrm>
              <a:off x="-925512" y="5325900"/>
              <a:ext cx="241658" cy="36000"/>
              <a:chOff x="-964435" y="5325900"/>
              <a:chExt cx="241658" cy="36000"/>
            </a:xfrm>
          </p:grpSpPr>
          <p:sp>
            <p:nvSpPr>
              <p:cNvPr id="196" name="Rechthoek 195">
                <a:extLst>
                  <a:ext uri="{FF2B5EF4-FFF2-40B4-BE49-F238E27FC236}">
                    <a16:creationId xmlns:a16="http://schemas.microsoft.com/office/drawing/2014/main" id="{8ECC9567-BFC0-4384-8BE2-6672FB5C1526}"/>
                  </a:ext>
                </a:extLst>
              </p:cNvPr>
              <p:cNvSpPr/>
              <p:nvPr userDrawn="1"/>
            </p:nvSpPr>
            <p:spPr>
              <a:xfrm rot="5400000">
                <a:off x="-964435"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7" name="Rechthoek 196">
                <a:extLst>
                  <a:ext uri="{FF2B5EF4-FFF2-40B4-BE49-F238E27FC236}">
                    <a16:creationId xmlns:a16="http://schemas.microsoft.com/office/drawing/2014/main" id="{2E6FABA9-A445-40BE-A9AF-FFF99D93935B}"/>
                  </a:ext>
                </a:extLst>
              </p:cNvPr>
              <p:cNvSpPr/>
              <p:nvPr userDrawn="1"/>
            </p:nvSpPr>
            <p:spPr>
              <a:xfrm rot="5400000">
                <a:off x="-928435"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8" name="Rechthoek 197">
                <a:extLst>
                  <a:ext uri="{FF2B5EF4-FFF2-40B4-BE49-F238E27FC236}">
                    <a16:creationId xmlns:a16="http://schemas.microsoft.com/office/drawing/2014/main" id="{2A1EDBB2-32DD-4AF2-B9F0-7A49C1EF6261}"/>
                  </a:ext>
                </a:extLst>
              </p:cNvPr>
              <p:cNvSpPr/>
              <p:nvPr userDrawn="1"/>
            </p:nvSpPr>
            <p:spPr>
              <a:xfrm rot="5400000">
                <a:off x="-894436"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9" name="Rechthoek 198">
                <a:extLst>
                  <a:ext uri="{FF2B5EF4-FFF2-40B4-BE49-F238E27FC236}">
                    <a16:creationId xmlns:a16="http://schemas.microsoft.com/office/drawing/2014/main" id="{189FB129-70E2-4D05-A763-6AC3E7E0DE05}"/>
                  </a:ext>
                </a:extLst>
              </p:cNvPr>
              <p:cNvSpPr/>
              <p:nvPr userDrawn="1"/>
            </p:nvSpPr>
            <p:spPr>
              <a:xfrm rot="5400000">
                <a:off x="-861503"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00" name="Rechthoek 199">
                <a:extLst>
                  <a:ext uri="{FF2B5EF4-FFF2-40B4-BE49-F238E27FC236}">
                    <a16:creationId xmlns:a16="http://schemas.microsoft.com/office/drawing/2014/main" id="{31D45454-3BD9-406C-AB07-C36C42D08CDF}"/>
                  </a:ext>
                </a:extLst>
              </p:cNvPr>
              <p:cNvSpPr/>
              <p:nvPr userDrawn="1"/>
            </p:nvSpPr>
            <p:spPr>
              <a:xfrm rot="5400000">
                <a:off x="-827504"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01" name="Rechthoek 200">
                <a:extLst>
                  <a:ext uri="{FF2B5EF4-FFF2-40B4-BE49-F238E27FC236}">
                    <a16:creationId xmlns:a16="http://schemas.microsoft.com/office/drawing/2014/main" id="{1D6EADDF-08B2-4C34-9A8E-791B96F42A57}"/>
                  </a:ext>
                </a:extLst>
              </p:cNvPr>
              <p:cNvSpPr/>
              <p:nvPr userDrawn="1"/>
            </p:nvSpPr>
            <p:spPr>
              <a:xfrm rot="5400000">
                <a:off x="-793853"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09" name="Rechthoek 208">
                <a:extLst>
                  <a:ext uri="{FF2B5EF4-FFF2-40B4-BE49-F238E27FC236}">
                    <a16:creationId xmlns:a16="http://schemas.microsoft.com/office/drawing/2014/main" id="{EF44C6F3-3578-4F36-AA61-D86ADBEDBF67}"/>
                  </a:ext>
                </a:extLst>
              </p:cNvPr>
              <p:cNvSpPr/>
              <p:nvPr userDrawn="1"/>
            </p:nvSpPr>
            <p:spPr>
              <a:xfrm rot="5400000">
                <a:off x="-758777"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188" name="Groep 187">
              <a:extLst>
                <a:ext uri="{FF2B5EF4-FFF2-40B4-BE49-F238E27FC236}">
                  <a16:creationId xmlns:a16="http://schemas.microsoft.com/office/drawing/2014/main" id="{7606D119-3495-4DBD-8819-E755E2B57D28}"/>
                </a:ext>
              </a:extLst>
            </p:cNvPr>
            <p:cNvGrpSpPr/>
            <p:nvPr userDrawn="1"/>
          </p:nvGrpSpPr>
          <p:grpSpPr>
            <a:xfrm>
              <a:off x="-925512" y="5502593"/>
              <a:ext cx="241658" cy="36000"/>
              <a:chOff x="-964435" y="5325900"/>
              <a:chExt cx="241658" cy="36000"/>
            </a:xfrm>
          </p:grpSpPr>
          <p:sp>
            <p:nvSpPr>
              <p:cNvPr id="189" name="Rechthoek 188">
                <a:extLst>
                  <a:ext uri="{FF2B5EF4-FFF2-40B4-BE49-F238E27FC236}">
                    <a16:creationId xmlns:a16="http://schemas.microsoft.com/office/drawing/2014/main" id="{4E38ABF1-0D68-47D4-A416-EA750BCA7D0C}"/>
                  </a:ext>
                </a:extLst>
              </p:cNvPr>
              <p:cNvSpPr/>
              <p:nvPr userDrawn="1"/>
            </p:nvSpPr>
            <p:spPr>
              <a:xfrm rot="5400000">
                <a:off x="-964435"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0" name="Rechthoek 189">
                <a:extLst>
                  <a:ext uri="{FF2B5EF4-FFF2-40B4-BE49-F238E27FC236}">
                    <a16:creationId xmlns:a16="http://schemas.microsoft.com/office/drawing/2014/main" id="{F7BD7D08-5EFE-4764-AC93-0A303E3AF01E}"/>
                  </a:ext>
                </a:extLst>
              </p:cNvPr>
              <p:cNvSpPr/>
              <p:nvPr userDrawn="1"/>
            </p:nvSpPr>
            <p:spPr>
              <a:xfrm rot="5400000">
                <a:off x="-928435"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1" name="Rechthoek 190">
                <a:extLst>
                  <a:ext uri="{FF2B5EF4-FFF2-40B4-BE49-F238E27FC236}">
                    <a16:creationId xmlns:a16="http://schemas.microsoft.com/office/drawing/2014/main" id="{B950FBDB-7308-4117-ADC8-1961F4AA741B}"/>
                  </a:ext>
                </a:extLst>
              </p:cNvPr>
              <p:cNvSpPr/>
              <p:nvPr userDrawn="1"/>
            </p:nvSpPr>
            <p:spPr>
              <a:xfrm rot="5400000">
                <a:off x="-894436"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2" name="Rechthoek 191">
                <a:extLst>
                  <a:ext uri="{FF2B5EF4-FFF2-40B4-BE49-F238E27FC236}">
                    <a16:creationId xmlns:a16="http://schemas.microsoft.com/office/drawing/2014/main" id="{67FC4948-47AF-438C-8C1E-D0B455EE7B11}"/>
                  </a:ext>
                </a:extLst>
              </p:cNvPr>
              <p:cNvSpPr/>
              <p:nvPr userDrawn="1"/>
            </p:nvSpPr>
            <p:spPr>
              <a:xfrm rot="5400000">
                <a:off x="-861503"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3" name="Rechthoek 192">
                <a:extLst>
                  <a:ext uri="{FF2B5EF4-FFF2-40B4-BE49-F238E27FC236}">
                    <a16:creationId xmlns:a16="http://schemas.microsoft.com/office/drawing/2014/main" id="{73F8934A-B664-4194-9CEF-DFE5631DEF5C}"/>
                  </a:ext>
                </a:extLst>
              </p:cNvPr>
              <p:cNvSpPr/>
              <p:nvPr userDrawn="1"/>
            </p:nvSpPr>
            <p:spPr>
              <a:xfrm rot="5400000">
                <a:off x="-827504"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4" name="Rechthoek 193">
                <a:extLst>
                  <a:ext uri="{FF2B5EF4-FFF2-40B4-BE49-F238E27FC236}">
                    <a16:creationId xmlns:a16="http://schemas.microsoft.com/office/drawing/2014/main" id="{E16A47F3-C80D-4EE3-AE22-B2AFDB4E6A39}"/>
                  </a:ext>
                </a:extLst>
              </p:cNvPr>
              <p:cNvSpPr/>
              <p:nvPr userDrawn="1"/>
            </p:nvSpPr>
            <p:spPr>
              <a:xfrm rot="5400000">
                <a:off x="-793853"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5" name="Rechthoek 194">
                <a:extLst>
                  <a:ext uri="{FF2B5EF4-FFF2-40B4-BE49-F238E27FC236}">
                    <a16:creationId xmlns:a16="http://schemas.microsoft.com/office/drawing/2014/main" id="{4D1376ED-6345-4868-93A5-42508ED87546}"/>
                  </a:ext>
                </a:extLst>
              </p:cNvPr>
              <p:cNvSpPr/>
              <p:nvPr userDrawn="1"/>
            </p:nvSpPr>
            <p:spPr>
              <a:xfrm rot="5400000">
                <a:off x="-758777"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sp>
        <p:nvSpPr>
          <p:cNvPr id="210" name="Tekstvak 209">
            <a:extLst>
              <a:ext uri="{FF2B5EF4-FFF2-40B4-BE49-F238E27FC236}">
                <a16:creationId xmlns:a16="http://schemas.microsoft.com/office/drawing/2014/main" id="{45518100-1A41-4B0D-AD0D-A139D14F6C30}"/>
              </a:ext>
            </a:extLst>
          </p:cNvPr>
          <p:cNvSpPr txBox="1"/>
          <p:nvPr userDrawn="1"/>
        </p:nvSpPr>
        <p:spPr>
          <a:xfrm>
            <a:off x="-7112624" y="5637701"/>
            <a:ext cx="2585084"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sp>
        <p:nvSpPr>
          <p:cNvPr id="211" name="Rechthoek 210">
            <a:extLst>
              <a:ext uri="{FF2B5EF4-FFF2-40B4-BE49-F238E27FC236}">
                <a16:creationId xmlns:a16="http://schemas.microsoft.com/office/drawing/2014/main" id="{FE436C7D-CB22-44CB-BFBC-C9EEBCB2AB14}"/>
              </a:ext>
            </a:extLst>
          </p:cNvPr>
          <p:cNvSpPr/>
          <p:nvPr userDrawn="1"/>
        </p:nvSpPr>
        <p:spPr>
          <a:xfrm>
            <a:off x="-3562660" y="352036"/>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dirty="0" err="1">
                <a:solidFill>
                  <a:schemeClr val="tx1"/>
                </a:solidFill>
                <a:latin typeface="+mn-lt"/>
                <a:ea typeface="+mn-ea"/>
                <a:cs typeface="+mn-cs"/>
              </a:rPr>
              <a:t>Voettekst</a:t>
            </a:r>
            <a:r>
              <a:rPr lang="en-US" sz="1400" b="0" i="0" u="none" kern="1200" noProof="0" dirty="0">
                <a:solidFill>
                  <a:schemeClr val="tx1"/>
                </a:solidFill>
                <a:latin typeface="+mn-lt"/>
                <a:ea typeface="+mn-ea"/>
                <a:cs typeface="+mn-cs"/>
              </a:rPr>
              <a:t> </a:t>
            </a:r>
            <a:r>
              <a:rPr lang="en-US" sz="1400" b="0" i="0" u="none" kern="1200" noProof="0" dirty="0" err="1">
                <a:solidFill>
                  <a:schemeClr val="tx1"/>
                </a:solidFill>
                <a:latin typeface="+mn-lt"/>
                <a:ea typeface="+mn-ea"/>
                <a:cs typeface="+mn-cs"/>
              </a:rPr>
              <a:t>aanpassen</a:t>
            </a:r>
            <a:r>
              <a:rPr lang="en-US" sz="1400" b="0" i="0" u="none" kern="1200" noProof="0" dirty="0">
                <a:solidFill>
                  <a:schemeClr val="tx1"/>
                </a:solidFill>
                <a:latin typeface="+mn-lt"/>
                <a:ea typeface="+mn-ea"/>
                <a:cs typeface="+mn-cs"/>
              </a:rPr>
              <a:t> van de </a:t>
            </a:r>
            <a:r>
              <a:rPr lang="en-US" sz="1400" b="0" i="0" u="none" kern="1200" noProof="0" dirty="0" err="1">
                <a:solidFill>
                  <a:schemeClr val="tx1"/>
                </a:solidFill>
                <a:latin typeface="+mn-lt"/>
                <a:ea typeface="+mn-ea"/>
                <a:cs typeface="+mn-cs"/>
              </a:rPr>
              <a:t>presentatie</a:t>
            </a:r>
            <a:endParaRPr lang="nl-NL" sz="1400" b="0" i="0" u="none" kern="1200" noProof="0" dirty="0">
              <a:solidFill>
                <a:schemeClr val="tx1"/>
              </a:solidFill>
              <a:latin typeface="+mn-lt"/>
              <a:ea typeface="+mn-ea"/>
              <a:cs typeface="+mn-cs"/>
            </a:endParaRPr>
          </a:p>
        </p:txBody>
      </p:sp>
      <p:cxnSp>
        <p:nvCxnSpPr>
          <p:cNvPr id="212" name="Rechte verbindingslijn 211">
            <a:extLst>
              <a:ext uri="{FF2B5EF4-FFF2-40B4-BE49-F238E27FC236}">
                <a16:creationId xmlns:a16="http://schemas.microsoft.com/office/drawing/2014/main" id="{3C3CCF75-159B-467F-B97A-35121FD04641}"/>
              </a:ext>
            </a:extLst>
          </p:cNvPr>
          <p:cNvCxnSpPr>
            <a:cxnSpLocks/>
          </p:cNvCxnSpPr>
          <p:nvPr userDrawn="1"/>
        </p:nvCxnSpPr>
        <p:spPr>
          <a:xfrm>
            <a:off x="-3389324" y="631447"/>
            <a:ext cx="2596965" cy="0"/>
          </a:xfrm>
          <a:prstGeom prst="line">
            <a:avLst/>
          </a:prstGeom>
          <a:noFill/>
          <a:ln w="9525" cap="flat" cmpd="sng" algn="ctr">
            <a:solidFill>
              <a:schemeClr val="accent2"/>
            </a:solidFill>
            <a:prstDash val="solid"/>
          </a:ln>
          <a:effectLst/>
        </p:spPr>
      </p:cxnSp>
      <p:sp>
        <p:nvSpPr>
          <p:cNvPr id="213" name="Tekstvak 212">
            <a:extLst>
              <a:ext uri="{FF2B5EF4-FFF2-40B4-BE49-F238E27FC236}">
                <a16:creationId xmlns:a16="http://schemas.microsoft.com/office/drawing/2014/main" id="{81360F08-DB67-4C3B-885A-BA97F75EE2CD}"/>
              </a:ext>
            </a:extLst>
          </p:cNvPr>
          <p:cNvSpPr txBox="1"/>
          <p:nvPr userDrawn="1"/>
        </p:nvSpPr>
        <p:spPr>
          <a:xfrm>
            <a:off x="-3389327" y="731927"/>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Invoegen &gt;  Groep tekst &gt; Koptekst en voettekst &gt; titel instellen bij voettekst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Insert</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&gt;  Group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text</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&gt; Header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and</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footer</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&gt; Set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title</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at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footer</a:t>
            </a:r>
            <a:endPar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endParaRPr>
          </a:p>
        </p:txBody>
      </p:sp>
      <p:sp>
        <p:nvSpPr>
          <p:cNvPr id="214" name="Rechthoek 213">
            <a:extLst>
              <a:ext uri="{FF2B5EF4-FFF2-40B4-BE49-F238E27FC236}">
                <a16:creationId xmlns:a16="http://schemas.microsoft.com/office/drawing/2014/main" id="{C9D80042-C000-4681-AB07-3C521E19BB48}"/>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dirty="0" err="1">
                <a:solidFill>
                  <a:schemeClr val="tx1"/>
                </a:solidFill>
                <a:latin typeface="+mn-lt"/>
                <a:ea typeface="+mn-ea"/>
                <a:cs typeface="+mn-cs"/>
              </a:rPr>
              <a:t>Iconen</a:t>
            </a:r>
            <a:endParaRPr lang="nl-NL" sz="1400" b="0" i="0" u="none" kern="1200" noProof="0" dirty="0">
              <a:solidFill>
                <a:schemeClr val="tx1"/>
              </a:solidFill>
              <a:latin typeface="+mn-lt"/>
              <a:ea typeface="+mn-ea"/>
              <a:cs typeface="+mn-cs"/>
            </a:endParaRPr>
          </a:p>
        </p:txBody>
      </p:sp>
      <p:cxnSp>
        <p:nvCxnSpPr>
          <p:cNvPr id="215" name="Rechte verbindingslijn 214">
            <a:extLst>
              <a:ext uri="{FF2B5EF4-FFF2-40B4-BE49-F238E27FC236}">
                <a16:creationId xmlns:a16="http://schemas.microsoft.com/office/drawing/2014/main" id="{3B5C84E6-F4F9-42B0-A093-DD1D7D2FC335}"/>
              </a:ext>
            </a:extLst>
          </p:cNvPr>
          <p:cNvCxnSpPr/>
          <p:nvPr userDrawn="1"/>
        </p:nvCxnSpPr>
        <p:spPr>
          <a:xfrm>
            <a:off x="-3379982" y="2119801"/>
            <a:ext cx="2596964" cy="0"/>
          </a:xfrm>
          <a:prstGeom prst="line">
            <a:avLst/>
          </a:prstGeom>
          <a:noFill/>
          <a:ln w="9525" cap="flat" cmpd="sng" algn="ctr">
            <a:solidFill>
              <a:schemeClr val="accent2"/>
            </a:solidFill>
            <a:prstDash val="solid"/>
          </a:ln>
          <a:effectLst/>
        </p:spPr>
      </p:cxnSp>
      <p:sp>
        <p:nvSpPr>
          <p:cNvPr id="216" name="Tekstvak 215">
            <a:extLst>
              <a:ext uri="{FF2B5EF4-FFF2-40B4-BE49-F238E27FC236}">
                <a16:creationId xmlns:a16="http://schemas.microsoft.com/office/drawing/2014/main" id="{DC2D11CD-8C82-432F-9B80-D87E94008A6C}"/>
              </a:ext>
            </a:extLst>
          </p:cNvPr>
          <p:cNvSpPr txBox="1"/>
          <p:nvPr userDrawn="1"/>
        </p:nvSpPr>
        <p:spPr>
          <a:xfrm>
            <a:off x="-3379986" y="2189940"/>
            <a:ext cx="2868384" cy="1306875"/>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vormcontour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dirty="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vormcontour</a:t>
            </a: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contour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dirty="0">
                <a:ln>
                  <a:noFill/>
                </a:ln>
                <a:solidFill>
                  <a:schemeClr val="accent2"/>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dirty="0" err="1">
                <a:ln>
                  <a:noFill/>
                </a:ln>
                <a:solidFill>
                  <a:schemeClr val="accent2"/>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dirty="0">
                <a:ln>
                  <a:noFill/>
                </a:ln>
                <a:solidFill>
                  <a:schemeClr val="accent2"/>
                </a:solidFill>
                <a:effectLst/>
                <a:uLnTx/>
                <a:uFillTx/>
                <a:latin typeface="Calibri" panose="020F0502020204030204" pitchFamily="34" charset="0"/>
                <a:ea typeface="+mn-ea"/>
                <a:cs typeface="Segoe UI Light" panose="020B0502040204020203" pitchFamily="34" charset="0"/>
              </a:rPr>
              <a:t> contour</a:t>
            </a:r>
            <a:endPar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endParaRPr>
          </a:p>
        </p:txBody>
      </p:sp>
      <p:sp>
        <p:nvSpPr>
          <p:cNvPr id="218" name="Tijdelijke aanduiding voor voettekst 4">
            <a:extLst>
              <a:ext uri="{FF2B5EF4-FFF2-40B4-BE49-F238E27FC236}">
                <a16:creationId xmlns:a16="http://schemas.microsoft.com/office/drawing/2014/main" id="{13B6C3F8-BAE0-4832-9D39-3C087C552B1A}"/>
              </a:ext>
            </a:extLst>
          </p:cNvPr>
          <p:cNvSpPr>
            <a:spLocks noGrp="1"/>
          </p:cNvSpPr>
          <p:nvPr>
            <p:ph type="ftr" sz="quarter" idx="3"/>
          </p:nvPr>
        </p:nvSpPr>
        <p:spPr>
          <a:xfrm>
            <a:off x="2233246" y="6264211"/>
            <a:ext cx="8707457" cy="365125"/>
          </a:xfrm>
          <a:prstGeom prst="rect">
            <a:avLst/>
          </a:prstGeom>
        </p:spPr>
        <p:txBody>
          <a:bodyPr vert="horz" lIns="0" tIns="0" rIns="0" bIns="0" rtlCol="0" anchor="t" anchorCtr="0">
            <a:noAutofit/>
          </a:bodyPr>
          <a:lstStyle>
            <a:lvl1pPr algn="r">
              <a:defRPr sz="1200" b="0">
                <a:solidFill>
                  <a:schemeClr val="tx1"/>
                </a:solidFill>
                <a:latin typeface="+mj-lt"/>
              </a:defRPr>
            </a:lvl1pPr>
          </a:lstStyle>
          <a:p>
            <a:endParaRPr lang="nl-BE" dirty="0"/>
          </a:p>
        </p:txBody>
      </p:sp>
      <p:sp>
        <p:nvSpPr>
          <p:cNvPr id="219" name="Tijdelijke aanduiding voor dianummer 5">
            <a:extLst>
              <a:ext uri="{FF2B5EF4-FFF2-40B4-BE49-F238E27FC236}">
                <a16:creationId xmlns:a16="http://schemas.microsoft.com/office/drawing/2014/main" id="{1C946A30-68AE-4A55-A82C-182CA64DD07F}"/>
              </a:ext>
            </a:extLst>
          </p:cNvPr>
          <p:cNvSpPr>
            <a:spLocks noGrp="1"/>
          </p:cNvSpPr>
          <p:nvPr>
            <p:ph type="sldNum" sz="quarter" idx="4"/>
          </p:nvPr>
        </p:nvSpPr>
        <p:spPr>
          <a:xfrm>
            <a:off x="11113303" y="6264211"/>
            <a:ext cx="288000" cy="365125"/>
          </a:xfrm>
          <a:prstGeom prst="rect">
            <a:avLst/>
          </a:prstGeom>
        </p:spPr>
        <p:txBody>
          <a:bodyPr vert="horz" lIns="0" tIns="0" rIns="0" bIns="0" rtlCol="0" anchor="t" anchorCtr="0">
            <a:noAutofit/>
          </a:bodyPr>
          <a:lstStyle>
            <a:lvl1pPr algn="l">
              <a:defRPr sz="1200" b="0">
                <a:solidFill>
                  <a:schemeClr val="tx1"/>
                </a:solidFill>
                <a:latin typeface="+mj-lt"/>
              </a:defRPr>
            </a:lvl1pPr>
          </a:lstStyle>
          <a:p>
            <a:fld id="{FF88DA20-ED00-471C-9170-60F590CB400A}" type="slidenum">
              <a:rPr lang="nl-BE" smtClean="0"/>
              <a:pPr/>
              <a:t>‹#›</a:t>
            </a:fld>
            <a:endParaRPr lang="nl-BE" dirty="0"/>
          </a:p>
        </p:txBody>
      </p:sp>
      <p:sp>
        <p:nvSpPr>
          <p:cNvPr id="220" name="Gelijkbenige driehoek 219">
            <a:extLst>
              <a:ext uri="{FF2B5EF4-FFF2-40B4-BE49-F238E27FC236}">
                <a16:creationId xmlns:a16="http://schemas.microsoft.com/office/drawing/2014/main" id="{A9FA56A9-AAF5-473C-8C39-F5EEC052ACFC}"/>
              </a:ext>
            </a:extLst>
          </p:cNvPr>
          <p:cNvSpPr/>
          <p:nvPr userDrawn="1"/>
        </p:nvSpPr>
        <p:spPr>
          <a:xfrm rot="16200000">
            <a:off x="11475085" y="6324985"/>
            <a:ext cx="116206" cy="5353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221" name="Graphic 220">
            <a:extLst>
              <a:ext uri="{FF2B5EF4-FFF2-40B4-BE49-F238E27FC236}">
                <a16:creationId xmlns:a16="http://schemas.microsoft.com/office/drawing/2014/main" id="{141E95A1-C777-4E7A-B816-9F46500AACE5}"/>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658813" y="6221683"/>
            <a:ext cx="1153603" cy="366439"/>
          </a:xfrm>
          <a:prstGeom prst="rect">
            <a:avLst/>
          </a:prstGeom>
        </p:spPr>
      </p:pic>
    </p:spTree>
    <p:extLst>
      <p:ext uri="{BB962C8B-B14F-4D97-AF65-F5344CB8AC3E}">
        <p14:creationId xmlns:p14="http://schemas.microsoft.com/office/powerpoint/2010/main" val="3034266022"/>
      </p:ext>
    </p:extLst>
  </p:cSld>
  <p:clrMap bg1="lt1" tx1="dk1" bg2="lt2" tx2="dk2" accent1="accent1" accent2="accent2" accent3="accent3" accent4="accent4" accent5="accent5" accent6="accent6" hlink="hlink" folHlink="folHlink"/>
  <p:sldLayoutIdLst>
    <p:sldLayoutId id="2147483719" r:id="rId1"/>
    <p:sldLayoutId id="2147483828"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832"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 id="2147483837" r:id="rId28"/>
    <p:sldLayoutId id="2147483744" r:id="rId29"/>
    <p:sldLayoutId id="2147483745" r:id="rId30"/>
    <p:sldLayoutId id="2147483746" r:id="rId31"/>
    <p:sldLayoutId id="2147483747" r:id="rId32"/>
    <p:sldLayoutId id="2147483818" r:id="rId33"/>
    <p:sldLayoutId id="2147483819" r:id="rId34"/>
    <p:sldLayoutId id="2147483748" r:id="rId35"/>
    <p:sldLayoutId id="2147483749" r:id="rId36"/>
  </p:sldLayoutIdLst>
  <p:hf hdr="0" dt="0"/>
  <p:txStyles>
    <p:titleStyle>
      <a:lvl1pPr algn="l" defTabSz="914400" rtl="0" eaLnBrk="1" latinLnBrk="0" hangingPunct="1">
        <a:lnSpc>
          <a:spcPct val="80000"/>
        </a:lnSpc>
        <a:spcBef>
          <a:spcPct val="0"/>
        </a:spcBef>
        <a:buNone/>
        <a:defRPr sz="2600" b="1" kern="1200">
          <a:solidFill>
            <a:schemeClr val="accent2"/>
          </a:solidFill>
          <a:latin typeface="+mj-lt"/>
          <a:ea typeface="+mj-ea"/>
          <a:cs typeface="+mj-cs"/>
        </a:defRPr>
      </a:lvl1pPr>
    </p:titleStyle>
    <p:body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pos="7265"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A2C12ED-88A7-4813-9ECA-D67FA6D818C7}"/>
              </a:ext>
            </a:extLst>
          </p:cNvPr>
          <p:cNvSpPr>
            <a:spLocks noGrp="1"/>
          </p:cNvSpPr>
          <p:nvPr>
            <p:ph type="title"/>
          </p:nvPr>
        </p:nvSpPr>
        <p:spPr>
          <a:xfrm>
            <a:off x="658813" y="612000"/>
            <a:ext cx="10874375" cy="684000"/>
          </a:xfrm>
          <a:prstGeom prst="rect">
            <a:avLst/>
          </a:prstGeom>
        </p:spPr>
        <p:txBody>
          <a:bodyPr vert="horz" lIns="0" tIns="0" rIns="0" bIns="0" rtlCol="0" anchor="t" anchorCtr="0">
            <a:noAutofit/>
          </a:body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205F5B42-3528-42D1-A27E-87182BBDF956}"/>
              </a:ext>
            </a:extLst>
          </p:cNvPr>
          <p:cNvSpPr>
            <a:spLocks noGrp="1"/>
          </p:cNvSpPr>
          <p:nvPr>
            <p:ph type="body" idx="1"/>
          </p:nvPr>
        </p:nvSpPr>
        <p:spPr>
          <a:xfrm>
            <a:off x="658813" y="1955438"/>
            <a:ext cx="10874375" cy="3648921"/>
          </a:xfrm>
          <a:prstGeom prst="rect">
            <a:avLst/>
          </a:prstGeom>
        </p:spPr>
        <p:txBody>
          <a:bodyPr vert="horz" lIns="0" tIns="0" rIns="0" bIns="0" rtlCol="0" anchor="t" anchorCtr="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grpSp>
        <p:nvGrpSpPr>
          <p:cNvPr id="202" name="Groep 201">
            <a:extLst>
              <a:ext uri="{FF2B5EF4-FFF2-40B4-BE49-F238E27FC236}">
                <a16:creationId xmlns:a16="http://schemas.microsoft.com/office/drawing/2014/main" id="{E3C82B14-FD58-4489-B8E8-D7B3BB92B815}"/>
              </a:ext>
            </a:extLst>
          </p:cNvPr>
          <p:cNvGrpSpPr/>
          <p:nvPr userDrawn="1"/>
        </p:nvGrpSpPr>
        <p:grpSpPr>
          <a:xfrm>
            <a:off x="12553509" y="39215"/>
            <a:ext cx="4099182" cy="5954168"/>
            <a:chOff x="12553509" y="39215"/>
            <a:chExt cx="4099182" cy="5954168"/>
          </a:xfrm>
        </p:grpSpPr>
        <p:sp>
          <p:nvSpPr>
            <p:cNvPr id="203" name="Rechthoek 202">
              <a:extLst>
                <a:ext uri="{FF2B5EF4-FFF2-40B4-BE49-F238E27FC236}">
                  <a16:creationId xmlns:a16="http://schemas.microsoft.com/office/drawing/2014/main" id="{05AEEA41-7B34-4E62-A103-882C5B72A2FC}"/>
                </a:ext>
              </a:extLst>
            </p:cNvPr>
            <p:cNvSpPr/>
            <p:nvPr userDrawn="1"/>
          </p:nvSpPr>
          <p:spPr>
            <a:xfrm>
              <a:off x="12553509" y="472642"/>
              <a:ext cx="4099182" cy="5520741"/>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200"/>
            </a:p>
          </p:txBody>
        </p:sp>
        <p:sp>
          <p:nvSpPr>
            <p:cNvPr id="204" name="Rechthoek 203">
              <a:extLst>
                <a:ext uri="{FF2B5EF4-FFF2-40B4-BE49-F238E27FC236}">
                  <a16:creationId xmlns:a16="http://schemas.microsoft.com/office/drawing/2014/main" id="{63BB8AE2-B794-4224-AF91-A384FA999B9D}"/>
                </a:ext>
              </a:extLst>
            </p:cNvPr>
            <p:cNvSpPr/>
            <p:nvPr userDrawn="1"/>
          </p:nvSpPr>
          <p:spPr>
            <a:xfrm>
              <a:off x="12553509" y="39215"/>
              <a:ext cx="4099181" cy="433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200"/>
            </a:p>
          </p:txBody>
        </p:sp>
        <p:sp>
          <p:nvSpPr>
            <p:cNvPr id="205" name="Tekstvak 204">
              <a:extLst>
                <a:ext uri="{FF2B5EF4-FFF2-40B4-BE49-F238E27FC236}">
                  <a16:creationId xmlns:a16="http://schemas.microsoft.com/office/drawing/2014/main" id="{B2ABA67B-599D-4D35-A6AF-6473A8D8EB48}"/>
                </a:ext>
              </a:extLst>
            </p:cNvPr>
            <p:cNvSpPr txBox="1"/>
            <p:nvPr userDrawn="1"/>
          </p:nvSpPr>
          <p:spPr>
            <a:xfrm>
              <a:off x="12664744" y="53066"/>
              <a:ext cx="3601951" cy="400110"/>
            </a:xfrm>
            <a:prstGeom prst="rect">
              <a:avLst/>
            </a:prstGeom>
            <a:noFill/>
          </p:spPr>
          <p:txBody>
            <a:bodyPr wrap="square" rtlCol="0">
              <a:spAutoFit/>
            </a:bodyPr>
            <a:lstStyle/>
            <a:p>
              <a:r>
                <a:rPr lang="nl-BE" sz="2000" b="1" dirty="0">
                  <a:solidFill>
                    <a:schemeClr val="accent1"/>
                  </a:solidFill>
                </a:rPr>
                <a:t>Voor wie is deze dia?</a:t>
              </a:r>
            </a:p>
          </p:txBody>
        </p:sp>
        <p:sp>
          <p:nvSpPr>
            <p:cNvPr id="206" name="Tekstvak 205">
              <a:extLst>
                <a:ext uri="{FF2B5EF4-FFF2-40B4-BE49-F238E27FC236}">
                  <a16:creationId xmlns:a16="http://schemas.microsoft.com/office/drawing/2014/main" id="{87EF8F5D-FF19-4DF9-99D9-16CDF59300D7}"/>
                </a:ext>
              </a:extLst>
            </p:cNvPr>
            <p:cNvSpPr txBox="1"/>
            <p:nvPr userDrawn="1"/>
          </p:nvSpPr>
          <p:spPr>
            <a:xfrm>
              <a:off x="12672777" y="633947"/>
              <a:ext cx="3869550" cy="1954381"/>
            </a:xfrm>
            <a:prstGeom prst="rect">
              <a:avLst/>
            </a:prstGeom>
            <a:noFill/>
          </p:spPr>
          <p:txBody>
            <a:bodyPr wrap="square" rtlCol="0">
              <a:spAutoFit/>
            </a:bodyPr>
            <a:lstStyle/>
            <a:p>
              <a:pPr marL="0" indent="0">
                <a:buClr>
                  <a:schemeClr val="accent3"/>
                </a:buClr>
                <a:buFont typeface="Arial" panose="020B0604020202020204" pitchFamily="34" charset="0"/>
                <a:buNone/>
              </a:pPr>
              <a:r>
                <a:rPr lang="nl-BE" sz="1100" dirty="0"/>
                <a:t>De grootste fout die gemaakt wordt wanneer iemand een presentatie geeft is om meteen PowerPoint op te starten om te beginnen. Op die manier begin je aan een presentatie die vooral een spiekbriefje voor jezelf is. Slides die vol staan met tekst dienen vooral om de spreker te helpen zijn verhaal te onthouden. </a:t>
              </a:r>
            </a:p>
            <a:p>
              <a:pPr marL="0" indent="0">
                <a:buClr>
                  <a:schemeClr val="accent3"/>
                </a:buClr>
                <a:buFont typeface="Arial" panose="020B0604020202020204" pitchFamily="34" charset="0"/>
                <a:buNone/>
              </a:pPr>
              <a:endParaRPr lang="nl-BE" sz="1100" dirty="0"/>
            </a:p>
            <a:p>
              <a:pPr marL="0" indent="0">
                <a:buClr>
                  <a:schemeClr val="accent3"/>
                </a:buClr>
                <a:buFont typeface="Arial" panose="020B0604020202020204" pitchFamily="34" charset="0"/>
                <a:buNone/>
              </a:pPr>
              <a:r>
                <a:rPr lang="nl-BE" sz="1100" dirty="0"/>
                <a:t>Bijkomende problemen met dia's die vol staan met tekst:</a:t>
              </a:r>
              <a:endParaRPr lang="en-US" sz="1100" dirty="0"/>
            </a:p>
            <a:p>
              <a:pPr marL="171450" indent="-171450">
                <a:buClr>
                  <a:schemeClr val="accent3"/>
                </a:buClr>
                <a:buFont typeface="Arial" panose="020B0604020202020204" pitchFamily="34" charset="0"/>
                <a:buChar char="+"/>
              </a:pPr>
              <a:r>
                <a:rPr lang="nl-BE" sz="1100" dirty="0"/>
                <a:t>Ze verleiden de spreker om de tekst woordelijk voor te lezen.</a:t>
              </a:r>
            </a:p>
            <a:p>
              <a:pPr marL="171450" indent="-171450">
                <a:buClr>
                  <a:schemeClr val="accent3"/>
                </a:buClr>
                <a:buFont typeface="Arial" panose="020B0604020202020204" pitchFamily="34" charset="0"/>
                <a:buChar char="+"/>
              </a:pPr>
              <a:r>
                <a:rPr lang="nl-BE" sz="1100" dirty="0"/>
                <a:t>als gevolg daarvan, vermoeien zij het publiek</a:t>
              </a:r>
            </a:p>
            <a:p>
              <a:pPr marL="171450" indent="-171450">
                <a:buClr>
                  <a:schemeClr val="accent3"/>
                </a:buClr>
                <a:buFont typeface="Arial" panose="020B0604020202020204" pitchFamily="34" charset="0"/>
                <a:buChar char="+"/>
              </a:pPr>
              <a:r>
                <a:rPr lang="nl-BE" sz="1100" dirty="0"/>
                <a:t>ze trekken de aandacht van de spreker weg van hen.</a:t>
              </a:r>
            </a:p>
            <a:p>
              <a:pPr marL="171450" indent="-171450">
                <a:buClr>
                  <a:schemeClr val="accent3"/>
                </a:buClr>
                <a:buFont typeface="Arial" panose="020B0604020202020204" pitchFamily="34" charset="0"/>
                <a:buChar char="+"/>
              </a:pPr>
              <a:r>
                <a:rPr lang="nl-BE" sz="1100" dirty="0"/>
                <a:t>ze zijn vooral saai en inspiratieloos</a:t>
              </a:r>
              <a:endParaRPr lang="en-US" sz="1100" dirty="0"/>
            </a:p>
          </p:txBody>
        </p:sp>
        <p:sp>
          <p:nvSpPr>
            <p:cNvPr id="207" name="Tekstvak 206">
              <a:extLst>
                <a:ext uri="{FF2B5EF4-FFF2-40B4-BE49-F238E27FC236}">
                  <a16:creationId xmlns:a16="http://schemas.microsoft.com/office/drawing/2014/main" id="{97EABA2F-B021-40C5-A4A3-9A785FC4D992}"/>
                </a:ext>
              </a:extLst>
            </p:cNvPr>
            <p:cNvSpPr txBox="1"/>
            <p:nvPr userDrawn="1"/>
          </p:nvSpPr>
          <p:spPr>
            <a:xfrm>
              <a:off x="12672777" y="2615985"/>
              <a:ext cx="3738297" cy="1615827"/>
            </a:xfrm>
            <a:prstGeom prst="rect">
              <a:avLst/>
            </a:prstGeom>
            <a:noFill/>
          </p:spPr>
          <p:txBody>
            <a:bodyPr wrap="square" rtlCol="0">
              <a:spAutoFit/>
            </a:bodyPr>
            <a:lstStyle/>
            <a:p>
              <a:pPr marL="0" indent="0">
                <a:buClr>
                  <a:schemeClr val="accent3"/>
                </a:buClr>
                <a:buFont typeface="Arial" panose="020B0604020202020204" pitchFamily="34" charset="0"/>
                <a:buNone/>
              </a:pPr>
              <a:r>
                <a:rPr lang="nl-BE" sz="1100" dirty="0"/>
                <a:t>Het belangrijkste doel van het gebruik van dia's bij het geven van een presentatie is om het publiek de kans te geven uw verhaal beter te begrijpen. De dia's moeten ondersteunend zijn aan de boodschap die je vertelt. </a:t>
              </a:r>
            </a:p>
            <a:p>
              <a:pPr marL="0" indent="0">
                <a:buClr>
                  <a:schemeClr val="accent3"/>
                </a:buClr>
                <a:buFont typeface="Arial" panose="020B0604020202020204" pitchFamily="34" charset="0"/>
                <a:buNone/>
              </a:pPr>
              <a:endParaRPr lang="nl-BE" sz="1100" dirty="0"/>
            </a:p>
            <a:p>
              <a:pPr marL="0" indent="0">
                <a:buClr>
                  <a:schemeClr val="accent3"/>
                </a:buClr>
                <a:buFont typeface="Arial" panose="020B0604020202020204" pitchFamily="34" charset="0"/>
                <a:buNone/>
              </a:pPr>
              <a:r>
                <a:rPr lang="nl-BE" sz="1100" dirty="0"/>
                <a:t>En dus moet je jezelf bij elke dia afvragen:</a:t>
              </a:r>
            </a:p>
            <a:p>
              <a:pPr marL="0" indent="0">
                <a:buClr>
                  <a:schemeClr val="accent3"/>
                </a:buClr>
                <a:buFont typeface="Arial" panose="020B0604020202020204" pitchFamily="34" charset="0"/>
                <a:buNone/>
              </a:pPr>
              <a:r>
                <a:rPr lang="nl-BE" sz="1100" b="1" dirty="0"/>
                <a:t>'Helpt deze dia mijn publiek of helpt deze dia mij om het verhaal beter te onthouden? </a:t>
              </a:r>
              <a:r>
                <a:rPr lang="nl-BE" sz="1100" b="0" dirty="0"/>
                <a:t>In het laatste geval is het beter om de dia weg te laten.</a:t>
              </a:r>
              <a:endParaRPr lang="en-US" sz="1100" b="0" dirty="0"/>
            </a:p>
          </p:txBody>
        </p:sp>
        <p:sp>
          <p:nvSpPr>
            <p:cNvPr id="208" name="Tekstvak 207">
              <a:extLst>
                <a:ext uri="{FF2B5EF4-FFF2-40B4-BE49-F238E27FC236}">
                  <a16:creationId xmlns:a16="http://schemas.microsoft.com/office/drawing/2014/main" id="{C276090B-9F17-452F-9E00-A0DEC98563B1}"/>
                </a:ext>
              </a:extLst>
            </p:cNvPr>
            <p:cNvSpPr txBox="1"/>
            <p:nvPr userDrawn="1"/>
          </p:nvSpPr>
          <p:spPr>
            <a:xfrm>
              <a:off x="12672777" y="4329570"/>
              <a:ext cx="3738297" cy="1446550"/>
            </a:xfrm>
            <a:prstGeom prst="rect">
              <a:avLst/>
            </a:prstGeom>
            <a:noFill/>
          </p:spPr>
          <p:txBody>
            <a:bodyPr wrap="square" rtlCol="0">
              <a:spAutoFit/>
            </a:bodyPr>
            <a:lstStyle/>
            <a:p>
              <a:pPr marL="0" indent="0">
                <a:buClr>
                  <a:schemeClr val="accent3"/>
                </a:buClr>
                <a:buFont typeface="Arial" panose="020B0604020202020204" pitchFamily="34" charset="0"/>
                <a:buNone/>
              </a:pPr>
              <a:r>
                <a:rPr lang="nl-BE" sz="1100" dirty="0"/>
                <a:t>Probeer in je presentatie ook genoeg afwisseling te creëren. Niet elke keer dezelfde slide met andere tekst, dit wordt saai en het lijkt dan alsof je altijd op dezelfde slide blijft staan. Breng genoeg afwisseling door voldoende beeldmateriaal te laten zien.</a:t>
              </a:r>
            </a:p>
            <a:p>
              <a:pPr marL="0" indent="0">
                <a:buClr>
                  <a:schemeClr val="accent3"/>
                </a:buClr>
                <a:buFont typeface="Arial" panose="020B0604020202020204" pitchFamily="34" charset="0"/>
                <a:buNone/>
              </a:pPr>
              <a:endParaRPr lang="en-US" sz="1100" b="0" dirty="0"/>
            </a:p>
            <a:p>
              <a:pPr marL="0" indent="0">
                <a:buClr>
                  <a:schemeClr val="accent3"/>
                </a:buClr>
                <a:buFont typeface="Arial" panose="020B0604020202020204" pitchFamily="34" charset="0"/>
                <a:buNone/>
              </a:pPr>
              <a:r>
                <a:rPr lang="en-US" sz="1100" b="0" dirty="0" err="1"/>
                <a:t>Gebruik</a:t>
              </a:r>
              <a:r>
                <a:rPr lang="en-US" sz="1100" b="0" dirty="0"/>
                <a:t> de </a:t>
              </a:r>
              <a:r>
                <a:rPr lang="en-US" sz="1100" b="0" dirty="0" err="1"/>
                <a:t>titelslides</a:t>
              </a:r>
              <a:r>
                <a:rPr lang="en-US" sz="1100" b="0" dirty="0"/>
                <a:t> om </a:t>
              </a:r>
              <a:r>
                <a:rPr lang="en-US" sz="1100" b="0" dirty="0" err="1"/>
                <a:t>aan</a:t>
              </a:r>
              <a:r>
                <a:rPr lang="en-US" sz="1100" b="0" dirty="0"/>
                <a:t> </a:t>
              </a:r>
              <a:r>
                <a:rPr lang="en-US" sz="1100" b="0" dirty="0" err="1"/>
                <a:t>te</a:t>
              </a:r>
              <a:r>
                <a:rPr lang="en-US" sz="1100" b="0" dirty="0"/>
                <a:t> </a:t>
              </a:r>
              <a:r>
                <a:rPr lang="en-US" sz="1100" b="0" dirty="0" err="1"/>
                <a:t>geven</a:t>
              </a:r>
              <a:r>
                <a:rPr lang="en-US" sz="1100" b="0" dirty="0"/>
                <a:t> </a:t>
              </a:r>
              <a:r>
                <a:rPr lang="en-US" sz="1100" b="0" dirty="0" err="1"/>
                <a:t>dat</a:t>
              </a:r>
              <a:r>
                <a:rPr lang="en-US" sz="1100" b="0" dirty="0"/>
                <a:t> je </a:t>
              </a:r>
              <a:r>
                <a:rPr lang="en-US" sz="1100" b="0" dirty="0" err="1"/>
                <a:t>een</a:t>
              </a:r>
              <a:r>
                <a:rPr lang="en-US" sz="1100" b="0" dirty="0"/>
                <a:t> </a:t>
              </a:r>
              <a:r>
                <a:rPr lang="en-US" sz="1100" b="0" dirty="0" err="1"/>
                <a:t>ander</a:t>
              </a:r>
              <a:r>
                <a:rPr lang="en-US" sz="1100" b="0" dirty="0"/>
                <a:t> </a:t>
              </a:r>
              <a:r>
                <a:rPr lang="en-US" sz="1100" b="0" dirty="0" err="1"/>
                <a:t>hoofdstuk</a:t>
              </a:r>
              <a:r>
                <a:rPr lang="en-US" sz="1100" b="0" dirty="0"/>
                <a:t> </a:t>
              </a:r>
              <a:r>
                <a:rPr lang="en-US" sz="1100" b="0" dirty="0" err="1"/>
                <a:t>begint</a:t>
              </a:r>
              <a:r>
                <a:rPr lang="en-US" sz="1100" b="0" dirty="0"/>
                <a:t>. </a:t>
              </a:r>
            </a:p>
          </p:txBody>
        </p:sp>
      </p:grpSp>
      <p:grpSp>
        <p:nvGrpSpPr>
          <p:cNvPr id="113" name="Groep 112">
            <a:extLst>
              <a:ext uri="{FF2B5EF4-FFF2-40B4-BE49-F238E27FC236}">
                <a16:creationId xmlns:a16="http://schemas.microsoft.com/office/drawing/2014/main" id="{98D4A381-B970-457D-A3F7-4B7B15C30702}"/>
              </a:ext>
            </a:extLst>
          </p:cNvPr>
          <p:cNvGrpSpPr/>
          <p:nvPr userDrawn="1"/>
        </p:nvGrpSpPr>
        <p:grpSpPr>
          <a:xfrm>
            <a:off x="-7045696" y="267572"/>
            <a:ext cx="3385298" cy="3586723"/>
            <a:chOff x="-3549710" y="1276353"/>
            <a:chExt cx="3385298" cy="3586723"/>
          </a:xfrm>
        </p:grpSpPr>
        <p:grpSp>
          <p:nvGrpSpPr>
            <p:cNvPr id="114" name="Groep 113">
              <a:extLst>
                <a:ext uri="{FF2B5EF4-FFF2-40B4-BE49-F238E27FC236}">
                  <a16:creationId xmlns:a16="http://schemas.microsoft.com/office/drawing/2014/main" id="{9FBCF2B8-F63A-495A-8827-2924A74B1F2B}"/>
                </a:ext>
              </a:extLst>
            </p:cNvPr>
            <p:cNvGrpSpPr/>
            <p:nvPr userDrawn="1"/>
          </p:nvGrpSpPr>
          <p:grpSpPr>
            <a:xfrm>
              <a:off x="-3549709" y="1276353"/>
              <a:ext cx="3385297" cy="2738077"/>
              <a:chOff x="-3549709" y="1276351"/>
              <a:chExt cx="3385297" cy="2738077"/>
            </a:xfrm>
          </p:grpSpPr>
          <p:sp>
            <p:nvSpPr>
              <p:cNvPr id="117" name="Rechthoek 116">
                <a:extLst>
                  <a:ext uri="{FF2B5EF4-FFF2-40B4-BE49-F238E27FC236}">
                    <a16:creationId xmlns:a16="http://schemas.microsoft.com/office/drawing/2014/main" id="{8FB37B4C-A8AE-45ED-B54F-7480A8013229}"/>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dirty="0">
                    <a:solidFill>
                      <a:schemeClr val="tx1"/>
                    </a:solidFill>
                    <a:latin typeface="+mn-lt"/>
                    <a:ea typeface="+mn-ea"/>
                    <a:cs typeface="+mn-cs"/>
                  </a:rPr>
                  <a:t>Tekst niveaus</a:t>
                </a:r>
              </a:p>
            </p:txBody>
          </p:sp>
          <p:sp>
            <p:nvSpPr>
              <p:cNvPr id="118" name="Textfield placeholder">
                <a:extLst>
                  <a:ext uri="{FF2B5EF4-FFF2-40B4-BE49-F238E27FC236}">
                    <a16:creationId xmlns:a16="http://schemas.microsoft.com/office/drawing/2014/main" id="{A8BA697D-B812-4E96-9BCE-2AFE6AC52FF0}"/>
                  </a:ext>
                </a:extLst>
              </p:cNvPr>
              <p:cNvSpPr txBox="1">
                <a:spLocks/>
              </p:cNvSpPr>
              <p:nvPr userDrawn="1"/>
            </p:nvSpPr>
            <p:spPr>
              <a:xfrm>
                <a:off x="-3535859" y="2872729"/>
                <a:ext cx="2868384"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400"/>
                  </a:spcAft>
                  <a:buClr>
                    <a:schemeClr val="accent3"/>
                  </a:buClr>
                  <a:buSzPct val="100000"/>
                  <a:buFontTx/>
                  <a:buNone/>
                  <a:tabLst/>
                  <a:defRPr/>
                </a:pPr>
                <a:r>
                  <a:rPr lang="nl-NL" sz="2800" kern="1200" noProof="0" dirty="0">
                    <a:solidFill>
                      <a:schemeClr val="tx1"/>
                    </a:solidFill>
                    <a:latin typeface="+mn-lt"/>
                    <a:ea typeface="+mn-ea"/>
                    <a:cs typeface="+mn-cs"/>
                  </a:rPr>
                  <a:t>Platte tekst (28pt)</a:t>
                </a:r>
              </a:p>
            </p:txBody>
          </p:sp>
          <p:sp>
            <p:nvSpPr>
              <p:cNvPr id="119" name="Textfield placeholder">
                <a:extLst>
                  <a:ext uri="{FF2B5EF4-FFF2-40B4-BE49-F238E27FC236}">
                    <a16:creationId xmlns:a16="http://schemas.microsoft.com/office/drawing/2014/main" id="{1A4A0F3D-06A1-4FC5-B67E-25592EC704C2}"/>
                  </a:ext>
                </a:extLst>
              </p:cNvPr>
              <p:cNvSpPr txBox="1">
                <a:spLocks/>
              </p:cNvSpPr>
              <p:nvPr userDrawn="1"/>
            </p:nvSpPr>
            <p:spPr>
              <a:xfrm>
                <a:off x="-3549709" y="3336860"/>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 marR="0" lvl="1" indent="-342900" algn="l" defTabSz="914377" rtl="0" eaLnBrk="1" fontAlgn="auto" latinLnBrk="0" hangingPunct="1">
                  <a:lnSpc>
                    <a:spcPct val="90000"/>
                  </a:lnSpc>
                  <a:spcBef>
                    <a:spcPts val="500"/>
                  </a:spcBef>
                  <a:spcAft>
                    <a:spcPts val="600"/>
                  </a:spcAft>
                  <a:buClr>
                    <a:schemeClr val="accent2"/>
                  </a:buClr>
                  <a:buSzPct val="50000"/>
                  <a:buFont typeface="Wingdings 2" panose="05020102010507070707" pitchFamily="18" charset="2"/>
                  <a:buChar char="¼"/>
                  <a:tabLst>
                    <a:tab pos="4394090" algn="l"/>
                  </a:tabLst>
                  <a:defRPr/>
                </a:pPr>
                <a:r>
                  <a:rPr lang="nl-NL" sz="2400" kern="1200" noProof="0" dirty="0">
                    <a:solidFill>
                      <a:schemeClr val="tx1"/>
                    </a:solidFill>
                    <a:latin typeface="+mn-lt"/>
                    <a:ea typeface="+mn-ea"/>
                    <a:cs typeface="+mn-cs"/>
                  </a:rPr>
                  <a:t>Tweede niveau (24pt)</a:t>
                </a:r>
              </a:p>
            </p:txBody>
          </p:sp>
          <p:cxnSp>
            <p:nvCxnSpPr>
              <p:cNvPr id="120" name="Rechte verbindingslijn 119">
                <a:extLst>
                  <a:ext uri="{FF2B5EF4-FFF2-40B4-BE49-F238E27FC236}">
                    <a16:creationId xmlns:a16="http://schemas.microsoft.com/office/drawing/2014/main" id="{F6FBB937-1C18-4103-856A-4D34CC9F1A7F}"/>
                  </a:ext>
                </a:extLst>
              </p:cNvPr>
              <p:cNvCxnSpPr/>
              <p:nvPr userDrawn="1"/>
            </p:nvCxnSpPr>
            <p:spPr>
              <a:xfrm>
                <a:off x="-3519217" y="2750438"/>
                <a:ext cx="2556798" cy="0"/>
              </a:xfrm>
              <a:prstGeom prst="line">
                <a:avLst/>
              </a:prstGeom>
              <a:noFill/>
              <a:ln w="9525" cap="flat" cmpd="sng" algn="ctr">
                <a:solidFill>
                  <a:schemeClr val="accent2"/>
                </a:solidFill>
                <a:prstDash val="solid"/>
              </a:ln>
              <a:effectLst/>
            </p:spPr>
          </p:cxnSp>
          <p:sp>
            <p:nvSpPr>
              <p:cNvPr id="121" name="Rechthoek 120">
                <a:extLst>
                  <a:ext uri="{FF2B5EF4-FFF2-40B4-BE49-F238E27FC236}">
                    <a16:creationId xmlns:a16="http://schemas.microsoft.com/office/drawing/2014/main" id="{6720935A-9312-4229-B4A8-2B49C3833F1A}"/>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122" name="Picture 2">
                <a:extLst>
                  <a:ext uri="{FF2B5EF4-FFF2-40B4-BE49-F238E27FC236}">
                    <a16:creationId xmlns:a16="http://schemas.microsoft.com/office/drawing/2014/main" id="{BA1F426A-174B-4760-AEBF-09E38FD4D1BE}"/>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 name="Picture 3">
                <a:extLst>
                  <a:ext uri="{FF2B5EF4-FFF2-40B4-BE49-F238E27FC236}">
                    <a16:creationId xmlns:a16="http://schemas.microsoft.com/office/drawing/2014/main" id="{EC6811D9-08F0-4A05-9A36-B23D25BD5A50}"/>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 name="Rechthoek 123">
                <a:extLst>
                  <a:ext uri="{FF2B5EF4-FFF2-40B4-BE49-F238E27FC236}">
                    <a16:creationId xmlns:a16="http://schemas.microsoft.com/office/drawing/2014/main" id="{F1CA1563-9EC6-4ED2-A4AA-F69BA7AE6B20}"/>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5" name="Rechthoek 124">
                <a:extLst>
                  <a:ext uri="{FF2B5EF4-FFF2-40B4-BE49-F238E27FC236}">
                    <a16:creationId xmlns:a16="http://schemas.microsoft.com/office/drawing/2014/main" id="{189E7A70-26C9-4AFB-BDFC-6EF332A04278}"/>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6" name="Rechthoek 125">
                <a:extLst>
                  <a:ext uri="{FF2B5EF4-FFF2-40B4-BE49-F238E27FC236}">
                    <a16:creationId xmlns:a16="http://schemas.microsoft.com/office/drawing/2014/main" id="{B963B19D-5A17-484A-94FE-DD6777BF9C27}"/>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7" name="Rechthoek 126">
                <a:extLst>
                  <a:ext uri="{FF2B5EF4-FFF2-40B4-BE49-F238E27FC236}">
                    <a16:creationId xmlns:a16="http://schemas.microsoft.com/office/drawing/2014/main" id="{0EE70F17-9C54-40E7-98A6-E706E884AF1D}"/>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8" name="Rechthoek 127">
                <a:extLst>
                  <a:ext uri="{FF2B5EF4-FFF2-40B4-BE49-F238E27FC236}">
                    <a16:creationId xmlns:a16="http://schemas.microsoft.com/office/drawing/2014/main" id="{D67E76D9-E7A1-43AB-A146-7CAF0132073A}"/>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129" name="Groep 128">
                <a:extLst>
                  <a:ext uri="{FF2B5EF4-FFF2-40B4-BE49-F238E27FC236}">
                    <a16:creationId xmlns:a16="http://schemas.microsoft.com/office/drawing/2014/main" id="{84B63FCA-EF70-4898-B408-BCC86353B883}"/>
                  </a:ext>
                </a:extLst>
              </p:cNvPr>
              <p:cNvGrpSpPr/>
              <p:nvPr/>
            </p:nvGrpSpPr>
            <p:grpSpPr>
              <a:xfrm>
                <a:off x="-3226194" y="2414273"/>
                <a:ext cx="60967" cy="103132"/>
                <a:chOff x="-2796392" y="1123442"/>
                <a:chExt cx="120832" cy="104889"/>
              </a:xfrm>
            </p:grpSpPr>
            <p:sp>
              <p:nvSpPr>
                <p:cNvPr id="169" name="Rechthoek 168">
                  <a:extLst>
                    <a:ext uri="{FF2B5EF4-FFF2-40B4-BE49-F238E27FC236}">
                      <a16:creationId xmlns:a16="http://schemas.microsoft.com/office/drawing/2014/main" id="{DEA864DD-155E-48C7-BCD6-370CFBF727E8}"/>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0" name="Rechthoek 169">
                  <a:extLst>
                    <a:ext uri="{FF2B5EF4-FFF2-40B4-BE49-F238E27FC236}">
                      <a16:creationId xmlns:a16="http://schemas.microsoft.com/office/drawing/2014/main" id="{AAE599D2-E513-4627-8170-A98E39652DE9}"/>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1" name="Rechthoek 170">
                  <a:extLst>
                    <a:ext uri="{FF2B5EF4-FFF2-40B4-BE49-F238E27FC236}">
                      <a16:creationId xmlns:a16="http://schemas.microsoft.com/office/drawing/2014/main" id="{EECC6BC3-EE19-49CF-8771-87BE7017C3FA}"/>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2" name="Rechthoek 171">
                  <a:extLst>
                    <a:ext uri="{FF2B5EF4-FFF2-40B4-BE49-F238E27FC236}">
                      <a16:creationId xmlns:a16="http://schemas.microsoft.com/office/drawing/2014/main" id="{2A5E51EE-1F93-412C-94D6-904DF6000240}"/>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3" name="Rechthoek 172">
                  <a:extLst>
                    <a:ext uri="{FF2B5EF4-FFF2-40B4-BE49-F238E27FC236}">
                      <a16:creationId xmlns:a16="http://schemas.microsoft.com/office/drawing/2014/main" id="{798F7488-8F30-4DC5-9708-A4DDEDCC1857}"/>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130" name="Groep 129">
                <a:extLst>
                  <a:ext uri="{FF2B5EF4-FFF2-40B4-BE49-F238E27FC236}">
                    <a16:creationId xmlns:a16="http://schemas.microsoft.com/office/drawing/2014/main" id="{4E133CB6-6789-449E-A203-05A47698DB45}"/>
                  </a:ext>
                </a:extLst>
              </p:cNvPr>
              <p:cNvGrpSpPr/>
              <p:nvPr/>
            </p:nvGrpSpPr>
            <p:grpSpPr>
              <a:xfrm>
                <a:off x="-3155473" y="2414273"/>
                <a:ext cx="60967" cy="103132"/>
                <a:chOff x="-2796392" y="1123442"/>
                <a:chExt cx="120832" cy="104889"/>
              </a:xfrm>
            </p:grpSpPr>
            <p:sp>
              <p:nvSpPr>
                <p:cNvPr id="164" name="Rechthoek 163">
                  <a:extLst>
                    <a:ext uri="{FF2B5EF4-FFF2-40B4-BE49-F238E27FC236}">
                      <a16:creationId xmlns:a16="http://schemas.microsoft.com/office/drawing/2014/main" id="{97EC6668-7851-47A8-B6CC-EA382300DB16}"/>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5" name="Rechthoek 164">
                  <a:extLst>
                    <a:ext uri="{FF2B5EF4-FFF2-40B4-BE49-F238E27FC236}">
                      <a16:creationId xmlns:a16="http://schemas.microsoft.com/office/drawing/2014/main" id="{2750E643-4D9B-4FA2-95E8-75AEDCB7E848}"/>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6" name="Rechthoek 165">
                  <a:extLst>
                    <a:ext uri="{FF2B5EF4-FFF2-40B4-BE49-F238E27FC236}">
                      <a16:creationId xmlns:a16="http://schemas.microsoft.com/office/drawing/2014/main" id="{7431575E-D838-4B24-A414-E608C3A8F9C1}"/>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7" name="Rechthoek 166">
                  <a:extLst>
                    <a:ext uri="{FF2B5EF4-FFF2-40B4-BE49-F238E27FC236}">
                      <a16:creationId xmlns:a16="http://schemas.microsoft.com/office/drawing/2014/main" id="{6306AE03-C2FE-44AA-A86C-19E0783439BF}"/>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8" name="Rechthoek 167">
                  <a:extLst>
                    <a:ext uri="{FF2B5EF4-FFF2-40B4-BE49-F238E27FC236}">
                      <a16:creationId xmlns:a16="http://schemas.microsoft.com/office/drawing/2014/main" id="{A46F8E71-5952-4D3E-8179-DAA1F6FF2BBD}"/>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131" name="Afgeronde rechthoek 69">
                <a:extLst>
                  <a:ext uri="{FF2B5EF4-FFF2-40B4-BE49-F238E27FC236}">
                    <a16:creationId xmlns:a16="http://schemas.microsoft.com/office/drawing/2014/main" id="{8879CF09-6D6E-4ECE-A1C6-56AF29F21261}"/>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2" name="Rechthoek 131">
                <a:extLst>
                  <a:ext uri="{FF2B5EF4-FFF2-40B4-BE49-F238E27FC236}">
                    <a16:creationId xmlns:a16="http://schemas.microsoft.com/office/drawing/2014/main" id="{B1A15155-12B4-429E-B475-C4C604FA4931}"/>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3" name="Rechthoek 132">
                <a:extLst>
                  <a:ext uri="{FF2B5EF4-FFF2-40B4-BE49-F238E27FC236}">
                    <a16:creationId xmlns:a16="http://schemas.microsoft.com/office/drawing/2014/main" id="{BCF866BE-73AE-4153-9FF7-C252DDFD9F36}"/>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4" name="Rechthoek 133">
                <a:extLst>
                  <a:ext uri="{FF2B5EF4-FFF2-40B4-BE49-F238E27FC236}">
                    <a16:creationId xmlns:a16="http://schemas.microsoft.com/office/drawing/2014/main" id="{EA0DCD68-AE83-4FFE-B61F-E595AF09AB84}"/>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5" name="Rechthoek 134">
                <a:extLst>
                  <a:ext uri="{FF2B5EF4-FFF2-40B4-BE49-F238E27FC236}">
                    <a16:creationId xmlns:a16="http://schemas.microsoft.com/office/drawing/2014/main" id="{0B66E8F6-7851-44D0-8491-6A7C0213FD97}"/>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6" name="Rechthoek 135">
                <a:extLst>
                  <a:ext uri="{FF2B5EF4-FFF2-40B4-BE49-F238E27FC236}">
                    <a16:creationId xmlns:a16="http://schemas.microsoft.com/office/drawing/2014/main" id="{6D752743-D346-4D93-AB02-A7D4493F92F0}"/>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7" name="Rechthoek 136">
                <a:extLst>
                  <a:ext uri="{FF2B5EF4-FFF2-40B4-BE49-F238E27FC236}">
                    <a16:creationId xmlns:a16="http://schemas.microsoft.com/office/drawing/2014/main" id="{526295FF-D414-455B-9D52-280FEB9E2B7E}"/>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8" name="Rechthoek 137">
                <a:extLst>
                  <a:ext uri="{FF2B5EF4-FFF2-40B4-BE49-F238E27FC236}">
                    <a16:creationId xmlns:a16="http://schemas.microsoft.com/office/drawing/2014/main" id="{EA01C4B5-7122-4F93-BB83-7A2B211DDF2D}"/>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9" name="Rechthoek 138">
                <a:extLst>
                  <a:ext uri="{FF2B5EF4-FFF2-40B4-BE49-F238E27FC236}">
                    <a16:creationId xmlns:a16="http://schemas.microsoft.com/office/drawing/2014/main" id="{F822BFEE-2971-430B-A411-73B8A20D7422}"/>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0" name="Rechthoek 139">
                <a:extLst>
                  <a:ext uri="{FF2B5EF4-FFF2-40B4-BE49-F238E27FC236}">
                    <a16:creationId xmlns:a16="http://schemas.microsoft.com/office/drawing/2014/main" id="{97956EC6-A797-416A-AB19-4F41A5AC0660}"/>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1" name="Rechthoek 140">
                <a:extLst>
                  <a:ext uri="{FF2B5EF4-FFF2-40B4-BE49-F238E27FC236}">
                    <a16:creationId xmlns:a16="http://schemas.microsoft.com/office/drawing/2014/main" id="{2714568C-D333-4B68-B859-71A7C5F19150}"/>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2" name="Vrije vorm 81">
                <a:extLst>
                  <a:ext uri="{FF2B5EF4-FFF2-40B4-BE49-F238E27FC236}">
                    <a16:creationId xmlns:a16="http://schemas.microsoft.com/office/drawing/2014/main" id="{1561D078-DB3C-4E22-9B4D-93EE91D19EB4}"/>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143" name="Rechte verbindingslijn 142">
                <a:extLst>
                  <a:ext uri="{FF2B5EF4-FFF2-40B4-BE49-F238E27FC236}">
                    <a16:creationId xmlns:a16="http://schemas.microsoft.com/office/drawing/2014/main" id="{1CD4364C-9877-4666-BD2D-ED86D498E1EA}"/>
                  </a:ext>
                </a:extLst>
              </p:cNvPr>
              <p:cNvCxnSpPr>
                <a:cxnSpLocks/>
                <a:stCxn id="123" idx="2"/>
                <a:endCxn id="131"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144" name="Rechte verbindingslijn 143">
                <a:extLst>
                  <a:ext uri="{FF2B5EF4-FFF2-40B4-BE49-F238E27FC236}">
                    <a16:creationId xmlns:a16="http://schemas.microsoft.com/office/drawing/2014/main" id="{2FD9AC5E-4ADC-46A9-9FF1-9CA0621755A5}"/>
                  </a:ext>
                </a:extLst>
              </p:cNvPr>
              <p:cNvCxnSpPr>
                <a:cxnSpLocks/>
                <a:stCxn id="122"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145" name="Textfield placeholder">
                <a:extLst>
                  <a:ext uri="{FF2B5EF4-FFF2-40B4-BE49-F238E27FC236}">
                    <a16:creationId xmlns:a16="http://schemas.microsoft.com/office/drawing/2014/main" id="{8F7156DF-4EFF-4234-B24D-6DE2C7A7F57A}"/>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Level up</a:t>
                </a:r>
              </a:p>
            </p:txBody>
          </p:sp>
          <p:sp>
            <p:nvSpPr>
              <p:cNvPr id="146" name="Textfield placeholder">
                <a:extLst>
                  <a:ext uri="{FF2B5EF4-FFF2-40B4-BE49-F238E27FC236}">
                    <a16:creationId xmlns:a16="http://schemas.microsoft.com/office/drawing/2014/main" id="{1E321722-7D67-4C04-8B73-A48864DDCD3B}"/>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Level down</a:t>
                </a:r>
              </a:p>
            </p:txBody>
          </p:sp>
          <p:sp>
            <p:nvSpPr>
              <p:cNvPr id="147" name="Textfield placeholder">
                <a:extLst>
                  <a:ext uri="{FF2B5EF4-FFF2-40B4-BE49-F238E27FC236}">
                    <a16:creationId xmlns:a16="http://schemas.microsoft.com/office/drawing/2014/main" id="{56F8193A-170F-4E82-B5BD-E5F7AFD85FE9}"/>
                  </a:ext>
                </a:extLst>
              </p:cNvPr>
              <p:cNvSpPr txBox="1">
                <a:spLocks/>
              </p:cNvSpPr>
              <p:nvPr/>
            </p:nvSpPr>
            <p:spPr>
              <a:xfrm>
                <a:off x="-3521422" y="3754745"/>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719982" marR="0" lvl="2" indent="-342891" algn="l" defTabSz="914377" rtl="0" eaLnBrk="1" fontAlgn="auto" latinLnBrk="0" hangingPunct="1">
                  <a:lnSpc>
                    <a:spcPct val="90000"/>
                  </a:lnSpc>
                  <a:spcBef>
                    <a:spcPts val="1200"/>
                  </a:spcBef>
                  <a:spcAft>
                    <a:spcPts val="400"/>
                  </a:spcAft>
                  <a:buClr>
                    <a:schemeClr val="accent3"/>
                  </a:buClr>
                  <a:buSzPct val="80000"/>
                  <a:buFont typeface="Wingdings 2" panose="05020102010507070707" pitchFamily="18" charset="2"/>
                  <a:buChar char="¡"/>
                  <a:tabLst>
                    <a:tab pos="266693" algn="l"/>
                  </a:tabLst>
                  <a:defRPr/>
                </a:pPr>
                <a:r>
                  <a:rPr lang="nl-NL" sz="1800" kern="1200" noProof="0" dirty="0">
                    <a:solidFill>
                      <a:schemeClr val="tx1"/>
                    </a:solidFill>
                    <a:latin typeface="+mn-lt"/>
                    <a:ea typeface="+mn-ea"/>
                    <a:cs typeface="+mn-cs"/>
                  </a:rPr>
                  <a:t>Derde niveau (20pt)</a:t>
                </a:r>
              </a:p>
            </p:txBody>
          </p:sp>
          <p:sp>
            <p:nvSpPr>
              <p:cNvPr id="148" name="Afgeronde rechthoek 67">
                <a:extLst>
                  <a:ext uri="{FF2B5EF4-FFF2-40B4-BE49-F238E27FC236}">
                    <a16:creationId xmlns:a16="http://schemas.microsoft.com/office/drawing/2014/main" id="{FF1D0293-B0BC-4542-8C91-BEA0D9C3C916}"/>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49" name="Vrije vorm 68">
                <a:extLst>
                  <a:ext uri="{FF2B5EF4-FFF2-40B4-BE49-F238E27FC236}">
                    <a16:creationId xmlns:a16="http://schemas.microsoft.com/office/drawing/2014/main" id="{382E3D1A-3790-4DCE-8643-0319AAAF2925}"/>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Start</a:t>
                </a:r>
              </a:p>
            </p:txBody>
          </p:sp>
          <p:cxnSp>
            <p:nvCxnSpPr>
              <p:cNvPr id="150" name="Rechte verbindingslijn 149">
                <a:extLst>
                  <a:ext uri="{FF2B5EF4-FFF2-40B4-BE49-F238E27FC236}">
                    <a16:creationId xmlns:a16="http://schemas.microsoft.com/office/drawing/2014/main" id="{4D1173C0-3533-46BC-8E8F-F7FE7FC3F9C9}"/>
                  </a:ext>
                </a:extLst>
              </p:cNvPr>
              <p:cNvCxnSpPr/>
              <p:nvPr/>
            </p:nvCxnSpPr>
            <p:spPr>
              <a:xfrm>
                <a:off x="-3521423" y="1600939"/>
                <a:ext cx="2556798" cy="0"/>
              </a:xfrm>
              <a:prstGeom prst="line">
                <a:avLst/>
              </a:prstGeom>
              <a:noFill/>
              <a:ln w="9525" cap="flat" cmpd="sng" algn="ctr">
                <a:solidFill>
                  <a:schemeClr val="accent2"/>
                </a:solidFill>
                <a:prstDash val="solid"/>
              </a:ln>
              <a:effectLst/>
            </p:spPr>
          </p:cxnSp>
          <p:grpSp>
            <p:nvGrpSpPr>
              <p:cNvPr id="151" name="Groep 150">
                <a:extLst>
                  <a:ext uri="{FF2B5EF4-FFF2-40B4-BE49-F238E27FC236}">
                    <a16:creationId xmlns:a16="http://schemas.microsoft.com/office/drawing/2014/main" id="{6FACF12B-7130-48EA-9ADA-99FC752E9C72}"/>
                  </a:ext>
                </a:extLst>
              </p:cNvPr>
              <p:cNvGrpSpPr/>
              <p:nvPr userDrawn="1"/>
            </p:nvGrpSpPr>
            <p:grpSpPr>
              <a:xfrm flipH="1">
                <a:off x="-2613177" y="1836300"/>
                <a:ext cx="313472" cy="324076"/>
                <a:chOff x="-2613177" y="1836300"/>
                <a:chExt cx="313472" cy="324076"/>
              </a:xfrm>
            </p:grpSpPr>
            <p:sp>
              <p:nvSpPr>
                <p:cNvPr id="152" name="Afgeronde rechthoek 69">
                  <a:extLst>
                    <a:ext uri="{FF2B5EF4-FFF2-40B4-BE49-F238E27FC236}">
                      <a16:creationId xmlns:a16="http://schemas.microsoft.com/office/drawing/2014/main" id="{110172C7-0D7D-4334-BF0B-BD75CB043F0F}"/>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3" name="Rechthoek 152">
                  <a:extLst>
                    <a:ext uri="{FF2B5EF4-FFF2-40B4-BE49-F238E27FC236}">
                      <a16:creationId xmlns:a16="http://schemas.microsoft.com/office/drawing/2014/main" id="{C216B2DC-7947-435D-A2E6-64F04478CAC1}"/>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4" name="Rechthoek 153">
                  <a:extLst>
                    <a:ext uri="{FF2B5EF4-FFF2-40B4-BE49-F238E27FC236}">
                      <a16:creationId xmlns:a16="http://schemas.microsoft.com/office/drawing/2014/main" id="{D2B5151F-A64F-4559-BA2D-C85F14DA0C0D}"/>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5" name="Rechthoek 154">
                  <a:extLst>
                    <a:ext uri="{FF2B5EF4-FFF2-40B4-BE49-F238E27FC236}">
                      <a16:creationId xmlns:a16="http://schemas.microsoft.com/office/drawing/2014/main" id="{ECDC35F5-269B-4EF1-95F7-3B3CBE92EA5F}"/>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6" name="Rechthoek 155">
                  <a:extLst>
                    <a:ext uri="{FF2B5EF4-FFF2-40B4-BE49-F238E27FC236}">
                      <a16:creationId xmlns:a16="http://schemas.microsoft.com/office/drawing/2014/main" id="{A5356815-9666-4BD4-8788-29C391A7A9FE}"/>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7" name="Rechthoek 156">
                  <a:extLst>
                    <a:ext uri="{FF2B5EF4-FFF2-40B4-BE49-F238E27FC236}">
                      <a16:creationId xmlns:a16="http://schemas.microsoft.com/office/drawing/2014/main" id="{B804A109-22E9-4CB1-AB74-1DE2C4F05430}"/>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8" name="Rechthoek 157">
                  <a:extLst>
                    <a:ext uri="{FF2B5EF4-FFF2-40B4-BE49-F238E27FC236}">
                      <a16:creationId xmlns:a16="http://schemas.microsoft.com/office/drawing/2014/main" id="{24FFBE55-4430-4B58-9BE2-C1AF9CD7A919}"/>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9" name="Rechthoek 158">
                  <a:extLst>
                    <a:ext uri="{FF2B5EF4-FFF2-40B4-BE49-F238E27FC236}">
                      <a16:creationId xmlns:a16="http://schemas.microsoft.com/office/drawing/2014/main" id="{D7D04BCF-35E9-4688-9D8B-9C30B94BCA1E}"/>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0" name="Rechthoek 159">
                  <a:extLst>
                    <a:ext uri="{FF2B5EF4-FFF2-40B4-BE49-F238E27FC236}">
                      <a16:creationId xmlns:a16="http://schemas.microsoft.com/office/drawing/2014/main" id="{BE6B5E7F-CB60-4C7B-B175-D73283D8F713}"/>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1" name="Rechthoek 160">
                  <a:extLst>
                    <a:ext uri="{FF2B5EF4-FFF2-40B4-BE49-F238E27FC236}">
                      <a16:creationId xmlns:a16="http://schemas.microsoft.com/office/drawing/2014/main" id="{99FEC418-AED2-4422-9915-67BECFA56901}"/>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2" name="Rechthoek 161">
                  <a:extLst>
                    <a:ext uri="{FF2B5EF4-FFF2-40B4-BE49-F238E27FC236}">
                      <a16:creationId xmlns:a16="http://schemas.microsoft.com/office/drawing/2014/main" id="{71F1D06C-3D9F-443B-BF73-BB86439E35A5}"/>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3" name="Vrije vorm 81">
                  <a:extLst>
                    <a:ext uri="{FF2B5EF4-FFF2-40B4-BE49-F238E27FC236}">
                      <a16:creationId xmlns:a16="http://schemas.microsoft.com/office/drawing/2014/main" id="{58064339-12F2-4931-845E-383A89F699BC}"/>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15" name="Tijdelijke aanduiding voor tekst 2">
              <a:extLst>
                <a:ext uri="{FF2B5EF4-FFF2-40B4-BE49-F238E27FC236}">
                  <a16:creationId xmlns:a16="http://schemas.microsoft.com/office/drawing/2014/main" id="{C4E11B57-18BA-47B5-A8E2-6B7975413E31}"/>
                </a:ext>
              </a:extLst>
            </p:cNvPr>
            <p:cNvSpPr txBox="1">
              <a:spLocks/>
            </p:cNvSpPr>
            <p:nvPr userDrawn="1"/>
          </p:nvSpPr>
          <p:spPr>
            <a:xfrm>
              <a:off x="-3549710" y="4141353"/>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r>
                <a:rPr lang="nl-BE" dirty="0"/>
                <a:t>Vierde niveau (18 </a:t>
              </a:r>
              <a:r>
                <a:rPr lang="nl-BE" dirty="0" err="1"/>
                <a:t>pt</a:t>
              </a:r>
              <a:r>
                <a:rPr lang="nl-BE" dirty="0"/>
                <a:t>)</a:t>
              </a:r>
            </a:p>
          </p:txBody>
        </p:sp>
        <p:sp>
          <p:nvSpPr>
            <p:cNvPr id="116" name="Tijdelijke aanduiding voor tekst 2">
              <a:extLst>
                <a:ext uri="{FF2B5EF4-FFF2-40B4-BE49-F238E27FC236}">
                  <a16:creationId xmlns:a16="http://schemas.microsoft.com/office/drawing/2014/main" id="{1DE44053-25CB-4770-A049-5203E22EE9B6}"/>
                </a:ext>
              </a:extLst>
            </p:cNvPr>
            <p:cNvSpPr txBox="1">
              <a:spLocks/>
            </p:cNvSpPr>
            <p:nvPr userDrawn="1"/>
          </p:nvSpPr>
          <p:spPr>
            <a:xfrm>
              <a:off x="-3549710" y="4559238"/>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nl-BE" dirty="0"/>
                <a:t>Vijfde niveau (16 </a:t>
              </a:r>
              <a:r>
                <a:rPr lang="nl-BE" dirty="0" err="1"/>
                <a:t>pt</a:t>
              </a:r>
              <a:r>
                <a:rPr lang="nl-BE" dirty="0"/>
                <a:t>)</a:t>
              </a:r>
            </a:p>
          </p:txBody>
        </p:sp>
      </p:grpSp>
      <p:sp>
        <p:nvSpPr>
          <p:cNvPr id="174" name="Rechthoek 173">
            <a:extLst>
              <a:ext uri="{FF2B5EF4-FFF2-40B4-BE49-F238E27FC236}">
                <a16:creationId xmlns:a16="http://schemas.microsoft.com/office/drawing/2014/main" id="{594BE81C-A633-4FE6-B6D1-FF91C2740B71}"/>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dirty="0">
                <a:solidFill>
                  <a:schemeClr val="tx1"/>
                </a:solidFill>
                <a:latin typeface="+mn-lt"/>
                <a:ea typeface="+mn-ea"/>
                <a:cs typeface="+mn-cs"/>
              </a:rPr>
              <a:t>Voeg </a:t>
            </a:r>
            <a:r>
              <a:rPr lang="en-US" sz="1400" b="0" i="0" u="none" kern="1200" noProof="0" dirty="0" err="1">
                <a:solidFill>
                  <a:schemeClr val="tx1"/>
                </a:solidFill>
                <a:latin typeface="+mn-lt"/>
                <a:ea typeface="+mn-ea"/>
                <a:cs typeface="+mn-cs"/>
              </a:rPr>
              <a:t>een</a:t>
            </a:r>
            <a:r>
              <a:rPr lang="en-US" sz="1400" b="0" i="0" u="none" kern="1200" noProof="0" dirty="0">
                <a:solidFill>
                  <a:schemeClr val="tx1"/>
                </a:solidFill>
                <a:latin typeface="+mn-lt"/>
                <a:ea typeface="+mn-ea"/>
                <a:cs typeface="+mn-cs"/>
              </a:rPr>
              <a:t> </a:t>
            </a:r>
            <a:r>
              <a:rPr lang="en-US" sz="1400" b="0" i="0" u="none" kern="1200" noProof="0" dirty="0" err="1">
                <a:solidFill>
                  <a:schemeClr val="tx1"/>
                </a:solidFill>
                <a:latin typeface="+mn-lt"/>
                <a:ea typeface="+mn-ea"/>
                <a:cs typeface="+mn-cs"/>
              </a:rPr>
              <a:t>afbeelding</a:t>
            </a:r>
            <a:r>
              <a:rPr lang="en-US" sz="1400" b="0" i="0" u="none" kern="1200" noProof="0" dirty="0">
                <a:solidFill>
                  <a:schemeClr val="tx1"/>
                </a:solidFill>
                <a:latin typeface="+mn-lt"/>
                <a:ea typeface="+mn-ea"/>
                <a:cs typeface="+mn-cs"/>
              </a:rPr>
              <a:t> of film toe</a:t>
            </a:r>
            <a:endParaRPr lang="nl-NL" sz="1400" b="0" i="0" u="none" kern="1200" noProof="0" dirty="0">
              <a:solidFill>
                <a:schemeClr val="tx1"/>
              </a:solidFill>
              <a:latin typeface="+mn-lt"/>
              <a:ea typeface="+mn-ea"/>
              <a:cs typeface="+mn-cs"/>
            </a:endParaRPr>
          </a:p>
        </p:txBody>
      </p:sp>
      <p:cxnSp>
        <p:nvCxnSpPr>
          <p:cNvPr id="175" name="Rechte verbindingslijn 174">
            <a:extLst>
              <a:ext uri="{FF2B5EF4-FFF2-40B4-BE49-F238E27FC236}">
                <a16:creationId xmlns:a16="http://schemas.microsoft.com/office/drawing/2014/main" id="{FCBFC8A4-B2EE-44B8-848B-9A95AC1DE998}"/>
              </a:ext>
            </a:extLst>
          </p:cNvPr>
          <p:cNvCxnSpPr>
            <a:cxnSpLocks/>
          </p:cNvCxnSpPr>
          <p:nvPr userDrawn="1"/>
        </p:nvCxnSpPr>
        <p:spPr>
          <a:xfrm>
            <a:off x="-7112621" y="4251573"/>
            <a:ext cx="2596965" cy="0"/>
          </a:xfrm>
          <a:prstGeom prst="line">
            <a:avLst/>
          </a:prstGeom>
          <a:noFill/>
          <a:ln w="9525" cap="flat" cmpd="sng" algn="ctr">
            <a:solidFill>
              <a:schemeClr val="accent2"/>
            </a:solidFill>
            <a:prstDash val="solid"/>
          </a:ln>
          <a:effectLst/>
        </p:spPr>
      </p:cxnSp>
      <p:sp>
        <p:nvSpPr>
          <p:cNvPr id="176" name="Tekstvak 175">
            <a:extLst>
              <a:ext uri="{FF2B5EF4-FFF2-40B4-BE49-F238E27FC236}">
                <a16:creationId xmlns:a16="http://schemas.microsoft.com/office/drawing/2014/main" id="{542A3667-8C78-4D17-9C47-C2A3D961F890}"/>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grpSp>
        <p:nvGrpSpPr>
          <p:cNvPr id="177" name="Groep 176">
            <a:extLst>
              <a:ext uri="{FF2B5EF4-FFF2-40B4-BE49-F238E27FC236}">
                <a16:creationId xmlns:a16="http://schemas.microsoft.com/office/drawing/2014/main" id="{F3325D7D-3A7A-4061-9A7D-D23835A4F733}"/>
              </a:ext>
            </a:extLst>
          </p:cNvPr>
          <p:cNvGrpSpPr/>
          <p:nvPr userDrawn="1"/>
        </p:nvGrpSpPr>
        <p:grpSpPr>
          <a:xfrm>
            <a:off x="-5020889" y="4423058"/>
            <a:ext cx="250379" cy="249771"/>
            <a:chOff x="-706740" y="145633"/>
            <a:chExt cx="250379" cy="249771"/>
          </a:xfrm>
        </p:grpSpPr>
        <p:sp>
          <p:nvSpPr>
            <p:cNvPr id="178" name="Rechthoek 177">
              <a:extLst>
                <a:ext uri="{FF2B5EF4-FFF2-40B4-BE49-F238E27FC236}">
                  <a16:creationId xmlns:a16="http://schemas.microsoft.com/office/drawing/2014/main" id="{380B236B-55B9-432F-A26A-C90C2FDC8441}"/>
                </a:ext>
              </a:extLst>
            </p:cNvPr>
            <p:cNvSpPr/>
            <p:nvPr userDrawn="1"/>
          </p:nvSpPr>
          <p:spPr>
            <a:xfrm rot="5400000">
              <a:off x="-695663" y="134556"/>
              <a:ext cx="216024" cy="238177"/>
            </a:xfrm>
            <a:prstGeom prst="rect">
              <a:avLst/>
            </a:prstGeom>
            <a:solidFill>
              <a:schemeClr val="bg1"/>
            </a:solidFill>
            <a:ln w="15875" cap="sq">
              <a:solidFill>
                <a:schemeClr val="tx2">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9" name="Gelijkbenige driehoek 128">
              <a:extLst>
                <a:ext uri="{FF2B5EF4-FFF2-40B4-BE49-F238E27FC236}">
                  <a16:creationId xmlns:a16="http://schemas.microsoft.com/office/drawing/2014/main" id="{99701DA7-3884-425C-8370-F1FC98140FB5}"/>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0" name="Ovaal 179">
              <a:extLst>
                <a:ext uri="{FF2B5EF4-FFF2-40B4-BE49-F238E27FC236}">
                  <a16:creationId xmlns:a16="http://schemas.microsoft.com/office/drawing/2014/main" id="{460868CD-4CBE-4B46-A097-1763A116FF04}"/>
                </a:ext>
              </a:extLst>
            </p:cNvPr>
            <p:cNvSpPr/>
            <p:nvPr userDrawn="1"/>
          </p:nvSpPr>
          <p:spPr>
            <a:xfrm>
              <a:off x="-550874" y="173162"/>
              <a:ext cx="54000" cy="54000"/>
            </a:xfrm>
            <a:prstGeom prst="ellipse">
              <a:avLst/>
            </a:prstGeom>
            <a:solidFill>
              <a:srgbClr val="FFC000"/>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sz="1800"/>
            </a:p>
          </p:txBody>
        </p:sp>
        <p:sp>
          <p:nvSpPr>
            <p:cNvPr id="181" name="Rechthoek 180">
              <a:extLst>
                <a:ext uri="{FF2B5EF4-FFF2-40B4-BE49-F238E27FC236}">
                  <a16:creationId xmlns:a16="http://schemas.microsoft.com/office/drawing/2014/main" id="{4D7E31B0-9AC1-4111-8007-E1D8333FF9E5}"/>
                </a:ext>
              </a:extLst>
            </p:cNvPr>
            <p:cNvSpPr/>
            <p:nvPr userDrawn="1"/>
          </p:nvSpPr>
          <p:spPr>
            <a:xfrm rot="5400000">
              <a:off x="-576961" y="253117"/>
              <a:ext cx="108000" cy="133200"/>
            </a:xfrm>
            <a:prstGeom prst="rect">
              <a:avLst/>
            </a:prstGeom>
            <a:solidFill>
              <a:schemeClr val="bg1"/>
            </a:solidFill>
            <a:ln w="1587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cxnSp>
          <p:nvCxnSpPr>
            <p:cNvPr id="182" name="Rechte verbindingslijn 181">
              <a:extLst>
                <a:ext uri="{FF2B5EF4-FFF2-40B4-BE49-F238E27FC236}">
                  <a16:creationId xmlns:a16="http://schemas.microsoft.com/office/drawing/2014/main" id="{8D3F563A-2A14-4D49-893D-B95D4B4B0B72}"/>
                </a:ext>
              </a:extLst>
            </p:cNvPr>
            <p:cNvCxnSpPr/>
            <p:nvPr userDrawn="1"/>
          </p:nvCxnSpPr>
          <p:spPr>
            <a:xfrm>
              <a:off x="-540961" y="395404"/>
              <a:ext cx="36000" cy="0"/>
            </a:xfrm>
            <a:prstGeom prst="line">
              <a:avLst/>
            </a:prstGeom>
            <a:solidFill>
              <a:schemeClr val="bg1"/>
            </a:solidFill>
            <a:ln w="1587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cxnSp>
      </p:grpSp>
      <p:sp>
        <p:nvSpPr>
          <p:cNvPr id="183" name="Tekstvak 182">
            <a:extLst>
              <a:ext uri="{FF2B5EF4-FFF2-40B4-BE49-F238E27FC236}">
                <a16:creationId xmlns:a16="http://schemas.microsoft.com/office/drawing/2014/main" id="{7B9DAB44-73EC-41C6-B83D-209B84F1A039}"/>
              </a:ext>
            </a:extLst>
          </p:cNvPr>
          <p:cNvSpPr txBox="1"/>
          <p:nvPr userDrawn="1"/>
        </p:nvSpPr>
        <p:spPr>
          <a:xfrm>
            <a:off x="-7112624" y="4785647"/>
            <a:ext cx="25850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184" name="Tekstvak 183">
            <a:extLst>
              <a:ext uri="{FF2B5EF4-FFF2-40B4-BE49-F238E27FC236}">
                <a16:creationId xmlns:a16="http://schemas.microsoft.com/office/drawing/2014/main" id="{1C42B846-E975-430D-800E-CCA740CCDF51}"/>
              </a:ext>
            </a:extLst>
          </p:cNvPr>
          <p:cNvSpPr txBox="1"/>
          <p:nvPr userDrawn="1"/>
        </p:nvSpPr>
        <p:spPr>
          <a:xfrm>
            <a:off x="-7112624" y="5192618"/>
            <a:ext cx="25850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grpSp>
        <p:nvGrpSpPr>
          <p:cNvPr id="185" name="Groep 184">
            <a:extLst>
              <a:ext uri="{FF2B5EF4-FFF2-40B4-BE49-F238E27FC236}">
                <a16:creationId xmlns:a16="http://schemas.microsoft.com/office/drawing/2014/main" id="{B607F746-1270-486C-A06B-DF99FD84F690}"/>
              </a:ext>
            </a:extLst>
          </p:cNvPr>
          <p:cNvGrpSpPr/>
          <p:nvPr userDrawn="1"/>
        </p:nvGrpSpPr>
        <p:grpSpPr>
          <a:xfrm>
            <a:off x="-4668802" y="4423057"/>
            <a:ext cx="252000" cy="216024"/>
            <a:chOff x="-932185" y="5325334"/>
            <a:chExt cx="252000" cy="216024"/>
          </a:xfrm>
        </p:grpSpPr>
        <p:sp>
          <p:nvSpPr>
            <p:cNvPr id="186" name="Rechthoek 185">
              <a:extLst>
                <a:ext uri="{FF2B5EF4-FFF2-40B4-BE49-F238E27FC236}">
                  <a16:creationId xmlns:a16="http://schemas.microsoft.com/office/drawing/2014/main" id="{47F9AC5E-08CE-4D7F-BFBB-AD4FED728F4E}"/>
                </a:ext>
              </a:extLst>
            </p:cNvPr>
            <p:cNvSpPr/>
            <p:nvPr userDrawn="1"/>
          </p:nvSpPr>
          <p:spPr>
            <a:xfrm rot="5400000">
              <a:off x="-914197" y="5307346"/>
              <a:ext cx="216024" cy="252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187" name="Groep 186">
              <a:extLst>
                <a:ext uri="{FF2B5EF4-FFF2-40B4-BE49-F238E27FC236}">
                  <a16:creationId xmlns:a16="http://schemas.microsoft.com/office/drawing/2014/main" id="{1D5428DE-3D53-425A-B720-8A7C9C890A73}"/>
                </a:ext>
              </a:extLst>
            </p:cNvPr>
            <p:cNvGrpSpPr/>
            <p:nvPr userDrawn="1"/>
          </p:nvGrpSpPr>
          <p:grpSpPr>
            <a:xfrm>
              <a:off x="-925512" y="5325900"/>
              <a:ext cx="241658" cy="36000"/>
              <a:chOff x="-964435" y="5325900"/>
              <a:chExt cx="241658" cy="36000"/>
            </a:xfrm>
          </p:grpSpPr>
          <p:sp>
            <p:nvSpPr>
              <p:cNvPr id="196" name="Rechthoek 195">
                <a:extLst>
                  <a:ext uri="{FF2B5EF4-FFF2-40B4-BE49-F238E27FC236}">
                    <a16:creationId xmlns:a16="http://schemas.microsoft.com/office/drawing/2014/main" id="{4ED90AF3-2DD7-4B51-99C9-073F3F011911}"/>
                  </a:ext>
                </a:extLst>
              </p:cNvPr>
              <p:cNvSpPr/>
              <p:nvPr userDrawn="1"/>
            </p:nvSpPr>
            <p:spPr>
              <a:xfrm rot="5400000">
                <a:off x="-964435"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7" name="Rechthoek 196">
                <a:extLst>
                  <a:ext uri="{FF2B5EF4-FFF2-40B4-BE49-F238E27FC236}">
                    <a16:creationId xmlns:a16="http://schemas.microsoft.com/office/drawing/2014/main" id="{3BA85AC8-922E-4421-AAC6-9C14FF9EDD8A}"/>
                  </a:ext>
                </a:extLst>
              </p:cNvPr>
              <p:cNvSpPr/>
              <p:nvPr userDrawn="1"/>
            </p:nvSpPr>
            <p:spPr>
              <a:xfrm rot="5400000">
                <a:off x="-928435"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8" name="Rechthoek 197">
                <a:extLst>
                  <a:ext uri="{FF2B5EF4-FFF2-40B4-BE49-F238E27FC236}">
                    <a16:creationId xmlns:a16="http://schemas.microsoft.com/office/drawing/2014/main" id="{DEEDDE18-DA2E-4D5D-8E54-DE9E8D4AD33C}"/>
                  </a:ext>
                </a:extLst>
              </p:cNvPr>
              <p:cNvSpPr/>
              <p:nvPr userDrawn="1"/>
            </p:nvSpPr>
            <p:spPr>
              <a:xfrm rot="5400000">
                <a:off x="-894436"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9" name="Rechthoek 198">
                <a:extLst>
                  <a:ext uri="{FF2B5EF4-FFF2-40B4-BE49-F238E27FC236}">
                    <a16:creationId xmlns:a16="http://schemas.microsoft.com/office/drawing/2014/main" id="{285C285F-81B8-4C23-A1B3-B06B28E8083F}"/>
                  </a:ext>
                </a:extLst>
              </p:cNvPr>
              <p:cNvSpPr/>
              <p:nvPr userDrawn="1"/>
            </p:nvSpPr>
            <p:spPr>
              <a:xfrm rot="5400000">
                <a:off x="-861503"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00" name="Rechthoek 199">
                <a:extLst>
                  <a:ext uri="{FF2B5EF4-FFF2-40B4-BE49-F238E27FC236}">
                    <a16:creationId xmlns:a16="http://schemas.microsoft.com/office/drawing/2014/main" id="{603576D2-6A4E-4BB9-A3B3-AD341D678F98}"/>
                  </a:ext>
                </a:extLst>
              </p:cNvPr>
              <p:cNvSpPr/>
              <p:nvPr userDrawn="1"/>
            </p:nvSpPr>
            <p:spPr>
              <a:xfrm rot="5400000">
                <a:off x="-827504"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01" name="Rechthoek 200">
                <a:extLst>
                  <a:ext uri="{FF2B5EF4-FFF2-40B4-BE49-F238E27FC236}">
                    <a16:creationId xmlns:a16="http://schemas.microsoft.com/office/drawing/2014/main" id="{9A387549-7ADF-4D02-B721-242DA144A5CB}"/>
                  </a:ext>
                </a:extLst>
              </p:cNvPr>
              <p:cNvSpPr/>
              <p:nvPr userDrawn="1"/>
            </p:nvSpPr>
            <p:spPr>
              <a:xfrm rot="5400000">
                <a:off x="-793853"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0" name="Rechthoek 209">
                <a:extLst>
                  <a:ext uri="{FF2B5EF4-FFF2-40B4-BE49-F238E27FC236}">
                    <a16:creationId xmlns:a16="http://schemas.microsoft.com/office/drawing/2014/main" id="{3EB5EB6E-EE69-431B-B491-C2A374AE7F97}"/>
                  </a:ext>
                </a:extLst>
              </p:cNvPr>
              <p:cNvSpPr/>
              <p:nvPr userDrawn="1"/>
            </p:nvSpPr>
            <p:spPr>
              <a:xfrm rot="5400000">
                <a:off x="-758777"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188" name="Groep 187">
              <a:extLst>
                <a:ext uri="{FF2B5EF4-FFF2-40B4-BE49-F238E27FC236}">
                  <a16:creationId xmlns:a16="http://schemas.microsoft.com/office/drawing/2014/main" id="{1A1863B5-02D0-4E97-91BE-60A0CCE16F6C}"/>
                </a:ext>
              </a:extLst>
            </p:cNvPr>
            <p:cNvGrpSpPr/>
            <p:nvPr userDrawn="1"/>
          </p:nvGrpSpPr>
          <p:grpSpPr>
            <a:xfrm>
              <a:off x="-925512" y="5502593"/>
              <a:ext cx="241658" cy="36000"/>
              <a:chOff x="-964435" y="5325900"/>
              <a:chExt cx="241658" cy="36000"/>
            </a:xfrm>
          </p:grpSpPr>
          <p:sp>
            <p:nvSpPr>
              <p:cNvPr id="189" name="Rechthoek 188">
                <a:extLst>
                  <a:ext uri="{FF2B5EF4-FFF2-40B4-BE49-F238E27FC236}">
                    <a16:creationId xmlns:a16="http://schemas.microsoft.com/office/drawing/2014/main" id="{661B6721-61AD-4794-9950-054895B299D1}"/>
                  </a:ext>
                </a:extLst>
              </p:cNvPr>
              <p:cNvSpPr/>
              <p:nvPr userDrawn="1"/>
            </p:nvSpPr>
            <p:spPr>
              <a:xfrm rot="5400000">
                <a:off x="-964435"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0" name="Rechthoek 189">
                <a:extLst>
                  <a:ext uri="{FF2B5EF4-FFF2-40B4-BE49-F238E27FC236}">
                    <a16:creationId xmlns:a16="http://schemas.microsoft.com/office/drawing/2014/main" id="{9433020F-E140-4A7C-9F4C-6A3D0A5AC377}"/>
                  </a:ext>
                </a:extLst>
              </p:cNvPr>
              <p:cNvSpPr/>
              <p:nvPr userDrawn="1"/>
            </p:nvSpPr>
            <p:spPr>
              <a:xfrm rot="5400000">
                <a:off x="-928435"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1" name="Rechthoek 190">
                <a:extLst>
                  <a:ext uri="{FF2B5EF4-FFF2-40B4-BE49-F238E27FC236}">
                    <a16:creationId xmlns:a16="http://schemas.microsoft.com/office/drawing/2014/main" id="{9E7DFDEF-C7E0-4943-96B3-5ABD153EC031}"/>
                  </a:ext>
                </a:extLst>
              </p:cNvPr>
              <p:cNvSpPr/>
              <p:nvPr userDrawn="1"/>
            </p:nvSpPr>
            <p:spPr>
              <a:xfrm rot="5400000">
                <a:off x="-894436"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2" name="Rechthoek 191">
                <a:extLst>
                  <a:ext uri="{FF2B5EF4-FFF2-40B4-BE49-F238E27FC236}">
                    <a16:creationId xmlns:a16="http://schemas.microsoft.com/office/drawing/2014/main" id="{E48C9AB6-9FED-4334-ADF7-F2FA3342080F}"/>
                  </a:ext>
                </a:extLst>
              </p:cNvPr>
              <p:cNvSpPr/>
              <p:nvPr userDrawn="1"/>
            </p:nvSpPr>
            <p:spPr>
              <a:xfrm rot="5400000">
                <a:off x="-861503"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3" name="Rechthoek 192">
                <a:extLst>
                  <a:ext uri="{FF2B5EF4-FFF2-40B4-BE49-F238E27FC236}">
                    <a16:creationId xmlns:a16="http://schemas.microsoft.com/office/drawing/2014/main" id="{7AD9B443-8BEA-4E51-8F5A-02F577E86374}"/>
                  </a:ext>
                </a:extLst>
              </p:cNvPr>
              <p:cNvSpPr/>
              <p:nvPr userDrawn="1"/>
            </p:nvSpPr>
            <p:spPr>
              <a:xfrm rot="5400000">
                <a:off x="-827504"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4" name="Rechthoek 193">
                <a:extLst>
                  <a:ext uri="{FF2B5EF4-FFF2-40B4-BE49-F238E27FC236}">
                    <a16:creationId xmlns:a16="http://schemas.microsoft.com/office/drawing/2014/main" id="{796D9F70-2E4A-44C7-A058-12F674880F38}"/>
                  </a:ext>
                </a:extLst>
              </p:cNvPr>
              <p:cNvSpPr/>
              <p:nvPr userDrawn="1"/>
            </p:nvSpPr>
            <p:spPr>
              <a:xfrm rot="5400000">
                <a:off x="-793853"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5" name="Rechthoek 194">
                <a:extLst>
                  <a:ext uri="{FF2B5EF4-FFF2-40B4-BE49-F238E27FC236}">
                    <a16:creationId xmlns:a16="http://schemas.microsoft.com/office/drawing/2014/main" id="{DFC091D6-F540-4D08-8CAE-71464A485D90}"/>
                  </a:ext>
                </a:extLst>
              </p:cNvPr>
              <p:cNvSpPr/>
              <p:nvPr userDrawn="1"/>
            </p:nvSpPr>
            <p:spPr>
              <a:xfrm rot="5400000">
                <a:off x="-758777"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sp>
        <p:nvSpPr>
          <p:cNvPr id="211" name="Tekstvak 210">
            <a:extLst>
              <a:ext uri="{FF2B5EF4-FFF2-40B4-BE49-F238E27FC236}">
                <a16:creationId xmlns:a16="http://schemas.microsoft.com/office/drawing/2014/main" id="{03883F06-380E-4E30-A1F2-EBB078C204C6}"/>
              </a:ext>
            </a:extLst>
          </p:cNvPr>
          <p:cNvSpPr txBox="1"/>
          <p:nvPr userDrawn="1"/>
        </p:nvSpPr>
        <p:spPr>
          <a:xfrm>
            <a:off x="-7112624" y="5637701"/>
            <a:ext cx="2585084"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sp>
        <p:nvSpPr>
          <p:cNvPr id="212" name="Rechthoek 211">
            <a:extLst>
              <a:ext uri="{FF2B5EF4-FFF2-40B4-BE49-F238E27FC236}">
                <a16:creationId xmlns:a16="http://schemas.microsoft.com/office/drawing/2014/main" id="{0FE41D34-81EC-4E45-8253-627906F43B2A}"/>
              </a:ext>
            </a:extLst>
          </p:cNvPr>
          <p:cNvSpPr/>
          <p:nvPr userDrawn="1"/>
        </p:nvSpPr>
        <p:spPr>
          <a:xfrm>
            <a:off x="-3562660" y="352036"/>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dirty="0" err="1">
                <a:solidFill>
                  <a:schemeClr val="tx1"/>
                </a:solidFill>
                <a:latin typeface="+mn-lt"/>
                <a:ea typeface="+mn-ea"/>
                <a:cs typeface="+mn-cs"/>
              </a:rPr>
              <a:t>Voettekst</a:t>
            </a:r>
            <a:r>
              <a:rPr lang="en-US" sz="1400" b="0" i="0" u="none" kern="1200" noProof="0" dirty="0">
                <a:solidFill>
                  <a:schemeClr val="tx1"/>
                </a:solidFill>
                <a:latin typeface="+mn-lt"/>
                <a:ea typeface="+mn-ea"/>
                <a:cs typeface="+mn-cs"/>
              </a:rPr>
              <a:t> </a:t>
            </a:r>
            <a:r>
              <a:rPr lang="en-US" sz="1400" b="0" i="0" u="none" kern="1200" noProof="0" dirty="0" err="1">
                <a:solidFill>
                  <a:schemeClr val="tx1"/>
                </a:solidFill>
                <a:latin typeface="+mn-lt"/>
                <a:ea typeface="+mn-ea"/>
                <a:cs typeface="+mn-cs"/>
              </a:rPr>
              <a:t>aanpassen</a:t>
            </a:r>
            <a:r>
              <a:rPr lang="en-US" sz="1400" b="0" i="0" u="none" kern="1200" noProof="0" dirty="0">
                <a:solidFill>
                  <a:schemeClr val="tx1"/>
                </a:solidFill>
                <a:latin typeface="+mn-lt"/>
                <a:ea typeface="+mn-ea"/>
                <a:cs typeface="+mn-cs"/>
              </a:rPr>
              <a:t> van de </a:t>
            </a:r>
            <a:r>
              <a:rPr lang="en-US" sz="1400" b="0" i="0" u="none" kern="1200" noProof="0" dirty="0" err="1">
                <a:solidFill>
                  <a:schemeClr val="tx1"/>
                </a:solidFill>
                <a:latin typeface="+mn-lt"/>
                <a:ea typeface="+mn-ea"/>
                <a:cs typeface="+mn-cs"/>
              </a:rPr>
              <a:t>presentatie</a:t>
            </a:r>
            <a:endParaRPr lang="nl-NL" sz="1400" b="0" i="0" u="none" kern="1200" noProof="0" dirty="0">
              <a:solidFill>
                <a:schemeClr val="tx1"/>
              </a:solidFill>
              <a:latin typeface="+mn-lt"/>
              <a:ea typeface="+mn-ea"/>
              <a:cs typeface="+mn-cs"/>
            </a:endParaRPr>
          </a:p>
        </p:txBody>
      </p:sp>
      <p:cxnSp>
        <p:nvCxnSpPr>
          <p:cNvPr id="213" name="Rechte verbindingslijn 212">
            <a:extLst>
              <a:ext uri="{FF2B5EF4-FFF2-40B4-BE49-F238E27FC236}">
                <a16:creationId xmlns:a16="http://schemas.microsoft.com/office/drawing/2014/main" id="{43F76312-4C75-45D1-98D4-D5CD751F467E}"/>
              </a:ext>
            </a:extLst>
          </p:cNvPr>
          <p:cNvCxnSpPr>
            <a:cxnSpLocks/>
          </p:cNvCxnSpPr>
          <p:nvPr userDrawn="1"/>
        </p:nvCxnSpPr>
        <p:spPr>
          <a:xfrm>
            <a:off x="-3389324" y="631447"/>
            <a:ext cx="2596965" cy="0"/>
          </a:xfrm>
          <a:prstGeom prst="line">
            <a:avLst/>
          </a:prstGeom>
          <a:noFill/>
          <a:ln w="9525" cap="flat" cmpd="sng" algn="ctr">
            <a:solidFill>
              <a:schemeClr val="accent2"/>
            </a:solidFill>
            <a:prstDash val="solid"/>
          </a:ln>
          <a:effectLst/>
        </p:spPr>
      </p:cxnSp>
      <p:sp>
        <p:nvSpPr>
          <p:cNvPr id="214" name="Tekstvak 213">
            <a:extLst>
              <a:ext uri="{FF2B5EF4-FFF2-40B4-BE49-F238E27FC236}">
                <a16:creationId xmlns:a16="http://schemas.microsoft.com/office/drawing/2014/main" id="{0D3A9DA8-941D-41CE-917D-DD5EEF9F92D2}"/>
              </a:ext>
            </a:extLst>
          </p:cNvPr>
          <p:cNvSpPr txBox="1"/>
          <p:nvPr userDrawn="1"/>
        </p:nvSpPr>
        <p:spPr>
          <a:xfrm>
            <a:off x="-3389327" y="731927"/>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Invoegen &gt;  Groep tekst &gt; Koptekst en voettekst &gt; titel instellen bij voettekst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Insert</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&gt;  Group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text</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&gt; Header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and</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footer</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&gt; Set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title</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at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footer</a:t>
            </a:r>
            <a:endPar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endParaRPr>
          </a:p>
        </p:txBody>
      </p:sp>
      <p:sp>
        <p:nvSpPr>
          <p:cNvPr id="215" name="Rechthoek 214">
            <a:extLst>
              <a:ext uri="{FF2B5EF4-FFF2-40B4-BE49-F238E27FC236}">
                <a16:creationId xmlns:a16="http://schemas.microsoft.com/office/drawing/2014/main" id="{8B094935-3CD9-4106-91B7-2C346430A169}"/>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dirty="0" err="1">
                <a:solidFill>
                  <a:schemeClr val="tx1"/>
                </a:solidFill>
                <a:latin typeface="+mn-lt"/>
                <a:ea typeface="+mn-ea"/>
                <a:cs typeface="+mn-cs"/>
              </a:rPr>
              <a:t>Iconen</a:t>
            </a:r>
            <a:endParaRPr lang="nl-NL" sz="1400" b="0" i="0" u="none" kern="1200" noProof="0" dirty="0">
              <a:solidFill>
                <a:schemeClr val="tx1"/>
              </a:solidFill>
              <a:latin typeface="+mn-lt"/>
              <a:ea typeface="+mn-ea"/>
              <a:cs typeface="+mn-cs"/>
            </a:endParaRPr>
          </a:p>
        </p:txBody>
      </p:sp>
      <p:cxnSp>
        <p:nvCxnSpPr>
          <p:cNvPr id="216" name="Rechte verbindingslijn 215">
            <a:extLst>
              <a:ext uri="{FF2B5EF4-FFF2-40B4-BE49-F238E27FC236}">
                <a16:creationId xmlns:a16="http://schemas.microsoft.com/office/drawing/2014/main" id="{C2D77F95-CD02-4A8D-8793-1D111AB3206C}"/>
              </a:ext>
            </a:extLst>
          </p:cNvPr>
          <p:cNvCxnSpPr/>
          <p:nvPr userDrawn="1"/>
        </p:nvCxnSpPr>
        <p:spPr>
          <a:xfrm>
            <a:off x="-3379982" y="2119801"/>
            <a:ext cx="2596964" cy="0"/>
          </a:xfrm>
          <a:prstGeom prst="line">
            <a:avLst/>
          </a:prstGeom>
          <a:noFill/>
          <a:ln w="9525" cap="flat" cmpd="sng" algn="ctr">
            <a:solidFill>
              <a:schemeClr val="accent2"/>
            </a:solidFill>
            <a:prstDash val="solid"/>
          </a:ln>
          <a:effectLst/>
        </p:spPr>
      </p:cxnSp>
      <p:sp>
        <p:nvSpPr>
          <p:cNvPr id="217" name="Tekstvak 216">
            <a:extLst>
              <a:ext uri="{FF2B5EF4-FFF2-40B4-BE49-F238E27FC236}">
                <a16:creationId xmlns:a16="http://schemas.microsoft.com/office/drawing/2014/main" id="{EC4340D2-575B-47BC-9250-33CF0E7022ED}"/>
              </a:ext>
            </a:extLst>
          </p:cNvPr>
          <p:cNvSpPr txBox="1"/>
          <p:nvPr userDrawn="1"/>
        </p:nvSpPr>
        <p:spPr>
          <a:xfrm>
            <a:off x="-3379986" y="2189940"/>
            <a:ext cx="2695052" cy="1306875"/>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vormcontour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dirty="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vormcontour</a:t>
            </a: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contour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dirty="0">
                <a:ln>
                  <a:noFill/>
                </a:ln>
                <a:solidFill>
                  <a:schemeClr val="accent2"/>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dirty="0" err="1">
                <a:ln>
                  <a:noFill/>
                </a:ln>
                <a:solidFill>
                  <a:schemeClr val="accent2"/>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dirty="0">
                <a:ln>
                  <a:noFill/>
                </a:ln>
                <a:solidFill>
                  <a:schemeClr val="accent2"/>
                </a:solidFill>
                <a:effectLst/>
                <a:uLnTx/>
                <a:uFillTx/>
                <a:latin typeface="Calibri" panose="020F0502020204030204" pitchFamily="34" charset="0"/>
                <a:ea typeface="+mn-ea"/>
                <a:cs typeface="Segoe UI Light" panose="020B0502040204020203" pitchFamily="34" charset="0"/>
              </a:rPr>
              <a:t> contour</a:t>
            </a:r>
            <a:endPar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endParaRPr>
          </a:p>
        </p:txBody>
      </p:sp>
      <p:sp>
        <p:nvSpPr>
          <p:cNvPr id="219" name="Tijdelijke aanduiding voor voettekst 4">
            <a:extLst>
              <a:ext uri="{FF2B5EF4-FFF2-40B4-BE49-F238E27FC236}">
                <a16:creationId xmlns:a16="http://schemas.microsoft.com/office/drawing/2014/main" id="{05BA74DF-3C01-4DD2-AADB-C4DFE292E757}"/>
              </a:ext>
            </a:extLst>
          </p:cNvPr>
          <p:cNvSpPr>
            <a:spLocks noGrp="1"/>
          </p:cNvSpPr>
          <p:nvPr>
            <p:ph type="ftr" sz="quarter" idx="3"/>
          </p:nvPr>
        </p:nvSpPr>
        <p:spPr>
          <a:xfrm>
            <a:off x="2233246" y="6264211"/>
            <a:ext cx="8707457" cy="365125"/>
          </a:xfrm>
          <a:prstGeom prst="rect">
            <a:avLst/>
          </a:prstGeom>
        </p:spPr>
        <p:txBody>
          <a:bodyPr vert="horz" lIns="0" tIns="0" rIns="0" bIns="0" rtlCol="0" anchor="t" anchorCtr="0">
            <a:noAutofit/>
          </a:bodyPr>
          <a:lstStyle>
            <a:lvl1pPr algn="r">
              <a:defRPr sz="1200" b="0">
                <a:solidFill>
                  <a:schemeClr val="tx1"/>
                </a:solidFill>
                <a:latin typeface="+mj-lt"/>
              </a:defRPr>
            </a:lvl1pPr>
          </a:lstStyle>
          <a:p>
            <a:endParaRPr lang="nl-BE" dirty="0"/>
          </a:p>
        </p:txBody>
      </p:sp>
      <p:sp>
        <p:nvSpPr>
          <p:cNvPr id="220" name="Tijdelijke aanduiding voor dianummer 5">
            <a:extLst>
              <a:ext uri="{FF2B5EF4-FFF2-40B4-BE49-F238E27FC236}">
                <a16:creationId xmlns:a16="http://schemas.microsoft.com/office/drawing/2014/main" id="{BC217430-3DD0-4955-829F-C26687B50FC3}"/>
              </a:ext>
            </a:extLst>
          </p:cNvPr>
          <p:cNvSpPr>
            <a:spLocks noGrp="1"/>
          </p:cNvSpPr>
          <p:nvPr>
            <p:ph type="sldNum" sz="quarter" idx="4"/>
          </p:nvPr>
        </p:nvSpPr>
        <p:spPr>
          <a:xfrm>
            <a:off x="11113303" y="6264211"/>
            <a:ext cx="288000" cy="365125"/>
          </a:xfrm>
          <a:prstGeom prst="rect">
            <a:avLst/>
          </a:prstGeom>
        </p:spPr>
        <p:txBody>
          <a:bodyPr vert="horz" lIns="0" tIns="0" rIns="0" bIns="0" rtlCol="0" anchor="t" anchorCtr="0">
            <a:noAutofit/>
          </a:bodyPr>
          <a:lstStyle>
            <a:lvl1pPr algn="l">
              <a:defRPr sz="1200" b="0">
                <a:solidFill>
                  <a:schemeClr val="tx1"/>
                </a:solidFill>
                <a:latin typeface="+mj-lt"/>
              </a:defRPr>
            </a:lvl1pPr>
          </a:lstStyle>
          <a:p>
            <a:fld id="{FF88DA20-ED00-471C-9170-60F590CB400A}" type="slidenum">
              <a:rPr lang="nl-BE" smtClean="0"/>
              <a:pPr/>
              <a:t>‹#›</a:t>
            </a:fld>
            <a:endParaRPr lang="nl-BE" dirty="0"/>
          </a:p>
        </p:txBody>
      </p:sp>
      <p:sp>
        <p:nvSpPr>
          <p:cNvPr id="221" name="Gelijkbenige driehoek 220">
            <a:extLst>
              <a:ext uri="{FF2B5EF4-FFF2-40B4-BE49-F238E27FC236}">
                <a16:creationId xmlns:a16="http://schemas.microsoft.com/office/drawing/2014/main" id="{EF6026CA-618B-42CE-B0B6-0CF621A9B3C6}"/>
              </a:ext>
            </a:extLst>
          </p:cNvPr>
          <p:cNvSpPr/>
          <p:nvPr userDrawn="1"/>
        </p:nvSpPr>
        <p:spPr>
          <a:xfrm rot="16200000">
            <a:off x="11475085" y="6324985"/>
            <a:ext cx="116206" cy="5353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222" name="Graphic 221">
            <a:extLst>
              <a:ext uri="{FF2B5EF4-FFF2-40B4-BE49-F238E27FC236}">
                <a16:creationId xmlns:a16="http://schemas.microsoft.com/office/drawing/2014/main" id="{3F9465E0-C669-42FC-B52B-B40EBD305FAA}"/>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658813" y="6221683"/>
            <a:ext cx="1153603" cy="366439"/>
          </a:xfrm>
          <a:prstGeom prst="rect">
            <a:avLst/>
          </a:prstGeom>
        </p:spPr>
      </p:pic>
    </p:spTree>
    <p:extLst>
      <p:ext uri="{BB962C8B-B14F-4D97-AF65-F5344CB8AC3E}">
        <p14:creationId xmlns:p14="http://schemas.microsoft.com/office/powerpoint/2010/main" val="3390162837"/>
      </p:ext>
    </p:extLst>
  </p:cSld>
  <p:clrMap bg1="lt1" tx1="dk1" bg2="lt2" tx2="dk2" accent1="accent1" accent2="accent2" accent3="accent3" accent4="accent4" accent5="accent5" accent6="accent6" hlink="hlink" folHlink="folHlink"/>
  <p:sldLayoutIdLst>
    <p:sldLayoutId id="2147483783" r:id="rId1"/>
    <p:sldLayoutId id="2147483829"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833" r:id="rId12"/>
    <p:sldLayoutId id="2147483793" r:id="rId13"/>
    <p:sldLayoutId id="2147483794" r:id="rId14"/>
    <p:sldLayoutId id="2147483795" r:id="rId15"/>
    <p:sldLayoutId id="2147483796" r:id="rId16"/>
    <p:sldLayoutId id="2147483797" r:id="rId17"/>
    <p:sldLayoutId id="2147483798" r:id="rId18"/>
    <p:sldLayoutId id="2147483799" r:id="rId19"/>
    <p:sldLayoutId id="2147483800" r:id="rId20"/>
    <p:sldLayoutId id="2147483801" r:id="rId21"/>
    <p:sldLayoutId id="2147483802" r:id="rId22"/>
    <p:sldLayoutId id="2147483803" r:id="rId23"/>
    <p:sldLayoutId id="2147483804" r:id="rId24"/>
    <p:sldLayoutId id="2147483805" r:id="rId25"/>
    <p:sldLayoutId id="2147483806" r:id="rId26"/>
    <p:sldLayoutId id="2147483807" r:id="rId27"/>
    <p:sldLayoutId id="2147483838" r:id="rId28"/>
    <p:sldLayoutId id="2147483808" r:id="rId29"/>
    <p:sldLayoutId id="2147483809" r:id="rId30"/>
    <p:sldLayoutId id="2147483810" r:id="rId31"/>
    <p:sldLayoutId id="2147483811" r:id="rId32"/>
    <p:sldLayoutId id="2147483816" r:id="rId33"/>
    <p:sldLayoutId id="2147483817" r:id="rId34"/>
    <p:sldLayoutId id="2147483812" r:id="rId35"/>
    <p:sldLayoutId id="2147483813" r:id="rId36"/>
  </p:sldLayoutIdLst>
  <p:hf hdr="0" dt="0"/>
  <p:txStyles>
    <p:titleStyle>
      <a:lvl1pPr algn="l" defTabSz="914400" rtl="0" eaLnBrk="1" latinLnBrk="0" hangingPunct="1">
        <a:lnSpc>
          <a:spcPct val="80000"/>
        </a:lnSpc>
        <a:spcBef>
          <a:spcPct val="0"/>
        </a:spcBef>
        <a:buNone/>
        <a:defRPr sz="2600" b="1" kern="1200">
          <a:solidFill>
            <a:schemeClr val="accent2"/>
          </a:solidFill>
          <a:latin typeface="+mj-lt"/>
          <a:ea typeface="+mj-ea"/>
          <a:cs typeface="+mj-cs"/>
        </a:defRPr>
      </a:lvl1pPr>
    </p:titleStyle>
    <p:body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pos="7265"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A2C12ED-88A7-4813-9ECA-D67FA6D818C7}"/>
              </a:ext>
            </a:extLst>
          </p:cNvPr>
          <p:cNvSpPr>
            <a:spLocks noGrp="1"/>
          </p:cNvSpPr>
          <p:nvPr>
            <p:ph type="title"/>
          </p:nvPr>
        </p:nvSpPr>
        <p:spPr>
          <a:xfrm>
            <a:off x="658813" y="612000"/>
            <a:ext cx="10874375" cy="684000"/>
          </a:xfrm>
          <a:prstGeom prst="rect">
            <a:avLst/>
          </a:prstGeom>
        </p:spPr>
        <p:txBody>
          <a:bodyPr vert="horz" lIns="0" tIns="0" rIns="0" bIns="0" rtlCol="0" anchor="t" anchorCtr="0">
            <a:noAutofit/>
          </a:body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205F5B42-3528-42D1-A27E-87182BBDF956}"/>
              </a:ext>
            </a:extLst>
          </p:cNvPr>
          <p:cNvSpPr>
            <a:spLocks noGrp="1"/>
          </p:cNvSpPr>
          <p:nvPr>
            <p:ph type="body" idx="1"/>
          </p:nvPr>
        </p:nvSpPr>
        <p:spPr>
          <a:xfrm>
            <a:off x="658813" y="1955438"/>
            <a:ext cx="10874375" cy="3648921"/>
          </a:xfrm>
          <a:prstGeom prst="rect">
            <a:avLst/>
          </a:prstGeom>
        </p:spPr>
        <p:txBody>
          <a:bodyPr vert="horz" lIns="0" tIns="0" rIns="0" bIns="0" rtlCol="0" anchor="t" anchorCtr="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grpSp>
        <p:nvGrpSpPr>
          <p:cNvPr id="105" name="Groep 104">
            <a:extLst>
              <a:ext uri="{FF2B5EF4-FFF2-40B4-BE49-F238E27FC236}">
                <a16:creationId xmlns:a16="http://schemas.microsoft.com/office/drawing/2014/main" id="{F7F7F105-BA88-4225-969B-361455E75496}"/>
              </a:ext>
            </a:extLst>
          </p:cNvPr>
          <p:cNvGrpSpPr/>
          <p:nvPr userDrawn="1"/>
        </p:nvGrpSpPr>
        <p:grpSpPr>
          <a:xfrm>
            <a:off x="12553509" y="39215"/>
            <a:ext cx="4099182" cy="5954168"/>
            <a:chOff x="12553509" y="39215"/>
            <a:chExt cx="4099182" cy="5954168"/>
          </a:xfrm>
        </p:grpSpPr>
        <p:sp>
          <p:nvSpPr>
            <p:cNvPr id="106" name="Rechthoek 105">
              <a:extLst>
                <a:ext uri="{FF2B5EF4-FFF2-40B4-BE49-F238E27FC236}">
                  <a16:creationId xmlns:a16="http://schemas.microsoft.com/office/drawing/2014/main" id="{6844D297-0770-4D55-ACF8-DA361A710306}"/>
                </a:ext>
              </a:extLst>
            </p:cNvPr>
            <p:cNvSpPr/>
            <p:nvPr userDrawn="1"/>
          </p:nvSpPr>
          <p:spPr>
            <a:xfrm>
              <a:off x="12553509" y="472642"/>
              <a:ext cx="4099182" cy="5520741"/>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200"/>
            </a:p>
          </p:txBody>
        </p:sp>
        <p:sp>
          <p:nvSpPr>
            <p:cNvPr id="107" name="Rechthoek 106">
              <a:extLst>
                <a:ext uri="{FF2B5EF4-FFF2-40B4-BE49-F238E27FC236}">
                  <a16:creationId xmlns:a16="http://schemas.microsoft.com/office/drawing/2014/main" id="{77430174-2805-4E49-BDF8-53451CF88E54}"/>
                </a:ext>
              </a:extLst>
            </p:cNvPr>
            <p:cNvSpPr/>
            <p:nvPr userDrawn="1"/>
          </p:nvSpPr>
          <p:spPr>
            <a:xfrm>
              <a:off x="12553509" y="39215"/>
              <a:ext cx="4099181" cy="433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200"/>
            </a:p>
          </p:txBody>
        </p:sp>
        <p:sp>
          <p:nvSpPr>
            <p:cNvPr id="108" name="Tekstvak 107">
              <a:extLst>
                <a:ext uri="{FF2B5EF4-FFF2-40B4-BE49-F238E27FC236}">
                  <a16:creationId xmlns:a16="http://schemas.microsoft.com/office/drawing/2014/main" id="{09A703ED-A51E-414D-A231-0A1261A2E957}"/>
                </a:ext>
              </a:extLst>
            </p:cNvPr>
            <p:cNvSpPr txBox="1"/>
            <p:nvPr userDrawn="1"/>
          </p:nvSpPr>
          <p:spPr>
            <a:xfrm>
              <a:off x="12664744" y="53066"/>
              <a:ext cx="3601951" cy="400110"/>
            </a:xfrm>
            <a:prstGeom prst="rect">
              <a:avLst/>
            </a:prstGeom>
            <a:noFill/>
          </p:spPr>
          <p:txBody>
            <a:bodyPr wrap="square" rtlCol="0">
              <a:spAutoFit/>
            </a:bodyPr>
            <a:lstStyle/>
            <a:p>
              <a:r>
                <a:rPr lang="nl-BE" sz="2000" b="1" dirty="0">
                  <a:solidFill>
                    <a:schemeClr val="accent1"/>
                  </a:solidFill>
                </a:rPr>
                <a:t>Voor wie is deze dia?</a:t>
              </a:r>
            </a:p>
          </p:txBody>
        </p:sp>
        <p:sp>
          <p:nvSpPr>
            <p:cNvPr id="109" name="Tekstvak 108">
              <a:extLst>
                <a:ext uri="{FF2B5EF4-FFF2-40B4-BE49-F238E27FC236}">
                  <a16:creationId xmlns:a16="http://schemas.microsoft.com/office/drawing/2014/main" id="{40660016-BB3E-4518-BEF1-C5081CB29104}"/>
                </a:ext>
              </a:extLst>
            </p:cNvPr>
            <p:cNvSpPr txBox="1"/>
            <p:nvPr userDrawn="1"/>
          </p:nvSpPr>
          <p:spPr>
            <a:xfrm>
              <a:off x="12672777" y="633947"/>
              <a:ext cx="3869550" cy="1954381"/>
            </a:xfrm>
            <a:prstGeom prst="rect">
              <a:avLst/>
            </a:prstGeom>
            <a:noFill/>
          </p:spPr>
          <p:txBody>
            <a:bodyPr wrap="square" rtlCol="0">
              <a:spAutoFit/>
            </a:bodyPr>
            <a:lstStyle/>
            <a:p>
              <a:pPr marL="0" indent="0">
                <a:buClr>
                  <a:schemeClr val="accent3"/>
                </a:buClr>
                <a:buFont typeface="Arial" panose="020B0604020202020204" pitchFamily="34" charset="0"/>
                <a:buNone/>
              </a:pPr>
              <a:r>
                <a:rPr lang="nl-BE" sz="1100" dirty="0"/>
                <a:t>De grootste fout die gemaakt wordt wanneer iemand een presentatie geeft is om meteen PowerPoint op te starten om te beginnen. Op die manier begin je aan een presentatie die vooral een spiekbriefje voor jezelf is. Slides die vol staan met tekst dienen vooral om de spreker te helpen zijn verhaal te onthouden. </a:t>
              </a:r>
            </a:p>
            <a:p>
              <a:pPr marL="0" indent="0">
                <a:buClr>
                  <a:schemeClr val="accent3"/>
                </a:buClr>
                <a:buFont typeface="Arial" panose="020B0604020202020204" pitchFamily="34" charset="0"/>
                <a:buNone/>
              </a:pPr>
              <a:endParaRPr lang="nl-BE" sz="1100" dirty="0"/>
            </a:p>
            <a:p>
              <a:pPr marL="0" indent="0">
                <a:buClr>
                  <a:schemeClr val="accent3"/>
                </a:buClr>
                <a:buFont typeface="Arial" panose="020B0604020202020204" pitchFamily="34" charset="0"/>
                <a:buNone/>
              </a:pPr>
              <a:r>
                <a:rPr lang="nl-BE" sz="1100" dirty="0"/>
                <a:t>Bijkomende problemen met dia's die vol staan met tekst:</a:t>
              </a:r>
              <a:endParaRPr lang="en-US" sz="1100" dirty="0"/>
            </a:p>
            <a:p>
              <a:pPr marL="171450" indent="-171450">
                <a:buClr>
                  <a:schemeClr val="accent3"/>
                </a:buClr>
                <a:buFont typeface="Arial" panose="020B0604020202020204" pitchFamily="34" charset="0"/>
                <a:buChar char="+"/>
              </a:pPr>
              <a:r>
                <a:rPr lang="nl-BE" sz="1100" dirty="0"/>
                <a:t>Ze verleiden de spreker om de tekst woordelijk voor te lezen.</a:t>
              </a:r>
            </a:p>
            <a:p>
              <a:pPr marL="171450" indent="-171450">
                <a:buClr>
                  <a:schemeClr val="accent3"/>
                </a:buClr>
                <a:buFont typeface="Arial" panose="020B0604020202020204" pitchFamily="34" charset="0"/>
                <a:buChar char="+"/>
              </a:pPr>
              <a:r>
                <a:rPr lang="nl-BE" sz="1100" dirty="0"/>
                <a:t>als gevolg daarvan, vermoeien zij het publiek</a:t>
              </a:r>
            </a:p>
            <a:p>
              <a:pPr marL="171450" indent="-171450">
                <a:buClr>
                  <a:schemeClr val="accent3"/>
                </a:buClr>
                <a:buFont typeface="Arial" panose="020B0604020202020204" pitchFamily="34" charset="0"/>
                <a:buChar char="+"/>
              </a:pPr>
              <a:r>
                <a:rPr lang="nl-BE" sz="1100" dirty="0"/>
                <a:t>ze trekken de aandacht van de spreker weg van hen.</a:t>
              </a:r>
            </a:p>
            <a:p>
              <a:pPr marL="171450" indent="-171450">
                <a:buClr>
                  <a:schemeClr val="accent3"/>
                </a:buClr>
                <a:buFont typeface="Arial" panose="020B0604020202020204" pitchFamily="34" charset="0"/>
                <a:buChar char="+"/>
              </a:pPr>
              <a:r>
                <a:rPr lang="nl-BE" sz="1100" dirty="0"/>
                <a:t>ze zijn vooral saai en inspiratieloos</a:t>
              </a:r>
              <a:endParaRPr lang="en-US" sz="1100" dirty="0"/>
            </a:p>
          </p:txBody>
        </p:sp>
        <p:sp>
          <p:nvSpPr>
            <p:cNvPr id="110" name="Tekstvak 109">
              <a:extLst>
                <a:ext uri="{FF2B5EF4-FFF2-40B4-BE49-F238E27FC236}">
                  <a16:creationId xmlns:a16="http://schemas.microsoft.com/office/drawing/2014/main" id="{0DBE2349-21E4-44CF-A5A7-C0A915E9AC3F}"/>
                </a:ext>
              </a:extLst>
            </p:cNvPr>
            <p:cNvSpPr txBox="1"/>
            <p:nvPr userDrawn="1"/>
          </p:nvSpPr>
          <p:spPr>
            <a:xfrm>
              <a:off x="12672777" y="2615985"/>
              <a:ext cx="3738297" cy="1615827"/>
            </a:xfrm>
            <a:prstGeom prst="rect">
              <a:avLst/>
            </a:prstGeom>
            <a:noFill/>
          </p:spPr>
          <p:txBody>
            <a:bodyPr wrap="square" rtlCol="0">
              <a:spAutoFit/>
            </a:bodyPr>
            <a:lstStyle/>
            <a:p>
              <a:pPr marL="0" indent="0">
                <a:buClr>
                  <a:schemeClr val="accent3"/>
                </a:buClr>
                <a:buFont typeface="Arial" panose="020B0604020202020204" pitchFamily="34" charset="0"/>
                <a:buNone/>
              </a:pPr>
              <a:r>
                <a:rPr lang="nl-BE" sz="1100" dirty="0"/>
                <a:t>Het belangrijkste doel van het gebruik van dia's bij het geven van een presentatie is om het publiek de kans te geven uw verhaal beter te begrijpen. De dia's moeten ondersteunend zijn aan de boodschap die je vertelt. </a:t>
              </a:r>
            </a:p>
            <a:p>
              <a:pPr marL="0" indent="0">
                <a:buClr>
                  <a:schemeClr val="accent3"/>
                </a:buClr>
                <a:buFont typeface="Arial" panose="020B0604020202020204" pitchFamily="34" charset="0"/>
                <a:buNone/>
              </a:pPr>
              <a:endParaRPr lang="nl-BE" sz="1100" dirty="0"/>
            </a:p>
            <a:p>
              <a:pPr marL="0" indent="0">
                <a:buClr>
                  <a:schemeClr val="accent3"/>
                </a:buClr>
                <a:buFont typeface="Arial" panose="020B0604020202020204" pitchFamily="34" charset="0"/>
                <a:buNone/>
              </a:pPr>
              <a:r>
                <a:rPr lang="nl-BE" sz="1100" dirty="0"/>
                <a:t>En dus moet je jezelf bij elke dia afvragen:</a:t>
              </a:r>
            </a:p>
            <a:p>
              <a:pPr marL="0" indent="0">
                <a:buClr>
                  <a:schemeClr val="accent3"/>
                </a:buClr>
                <a:buFont typeface="Arial" panose="020B0604020202020204" pitchFamily="34" charset="0"/>
                <a:buNone/>
              </a:pPr>
              <a:r>
                <a:rPr lang="nl-BE" sz="1100" b="1" dirty="0"/>
                <a:t>'Helpt deze dia mijn publiek of helpt deze dia mij om het verhaal beter te onthouden? </a:t>
              </a:r>
              <a:r>
                <a:rPr lang="nl-BE" sz="1100" b="0" dirty="0"/>
                <a:t>In het laatste geval is het beter om de dia weg te laten.</a:t>
              </a:r>
              <a:endParaRPr lang="en-US" sz="1100" b="0" dirty="0"/>
            </a:p>
          </p:txBody>
        </p:sp>
        <p:sp>
          <p:nvSpPr>
            <p:cNvPr id="202" name="Tekstvak 201">
              <a:extLst>
                <a:ext uri="{FF2B5EF4-FFF2-40B4-BE49-F238E27FC236}">
                  <a16:creationId xmlns:a16="http://schemas.microsoft.com/office/drawing/2014/main" id="{763E572D-8D56-439F-8C62-2DA14CFF5E56}"/>
                </a:ext>
              </a:extLst>
            </p:cNvPr>
            <p:cNvSpPr txBox="1"/>
            <p:nvPr userDrawn="1"/>
          </p:nvSpPr>
          <p:spPr>
            <a:xfrm>
              <a:off x="12672777" y="4329570"/>
              <a:ext cx="3738297" cy="1446550"/>
            </a:xfrm>
            <a:prstGeom prst="rect">
              <a:avLst/>
            </a:prstGeom>
            <a:noFill/>
          </p:spPr>
          <p:txBody>
            <a:bodyPr wrap="square" rtlCol="0">
              <a:spAutoFit/>
            </a:bodyPr>
            <a:lstStyle/>
            <a:p>
              <a:pPr marL="0" indent="0">
                <a:buClr>
                  <a:schemeClr val="accent3"/>
                </a:buClr>
                <a:buFont typeface="Arial" panose="020B0604020202020204" pitchFamily="34" charset="0"/>
                <a:buNone/>
              </a:pPr>
              <a:r>
                <a:rPr lang="nl-BE" sz="1100" dirty="0"/>
                <a:t>Probeer in je presentatie ook genoeg afwisseling te creëren. Niet elke keer dezelfde slide met andere tekst, dit wordt saai en het lijkt dan alsof je altijd op dezelfde slide blijft staan. Breng genoeg afwisseling door voldoende beeldmateriaal te laten zien.</a:t>
              </a:r>
            </a:p>
            <a:p>
              <a:pPr marL="0" indent="0">
                <a:buClr>
                  <a:schemeClr val="accent3"/>
                </a:buClr>
                <a:buFont typeface="Arial" panose="020B0604020202020204" pitchFamily="34" charset="0"/>
                <a:buNone/>
              </a:pPr>
              <a:endParaRPr lang="en-US" sz="1100" b="0" dirty="0"/>
            </a:p>
            <a:p>
              <a:pPr marL="0" indent="0">
                <a:buClr>
                  <a:schemeClr val="accent3"/>
                </a:buClr>
                <a:buFont typeface="Arial" panose="020B0604020202020204" pitchFamily="34" charset="0"/>
                <a:buNone/>
              </a:pPr>
              <a:r>
                <a:rPr lang="en-US" sz="1100" b="0" dirty="0" err="1"/>
                <a:t>Gebruik</a:t>
              </a:r>
              <a:r>
                <a:rPr lang="en-US" sz="1100" b="0" dirty="0"/>
                <a:t> de </a:t>
              </a:r>
              <a:r>
                <a:rPr lang="en-US" sz="1100" b="0" dirty="0" err="1"/>
                <a:t>titelslides</a:t>
              </a:r>
              <a:r>
                <a:rPr lang="en-US" sz="1100" b="0" dirty="0"/>
                <a:t> om </a:t>
              </a:r>
              <a:r>
                <a:rPr lang="en-US" sz="1100" b="0" dirty="0" err="1"/>
                <a:t>aan</a:t>
              </a:r>
              <a:r>
                <a:rPr lang="en-US" sz="1100" b="0" dirty="0"/>
                <a:t> </a:t>
              </a:r>
              <a:r>
                <a:rPr lang="en-US" sz="1100" b="0" dirty="0" err="1"/>
                <a:t>te</a:t>
              </a:r>
              <a:r>
                <a:rPr lang="en-US" sz="1100" b="0" dirty="0"/>
                <a:t> </a:t>
              </a:r>
              <a:r>
                <a:rPr lang="en-US" sz="1100" b="0" dirty="0" err="1"/>
                <a:t>geven</a:t>
              </a:r>
              <a:r>
                <a:rPr lang="en-US" sz="1100" b="0" dirty="0"/>
                <a:t> </a:t>
              </a:r>
              <a:r>
                <a:rPr lang="en-US" sz="1100" b="0" dirty="0" err="1"/>
                <a:t>dat</a:t>
              </a:r>
              <a:r>
                <a:rPr lang="en-US" sz="1100" b="0" dirty="0"/>
                <a:t> je </a:t>
              </a:r>
              <a:r>
                <a:rPr lang="en-US" sz="1100" b="0" dirty="0" err="1"/>
                <a:t>een</a:t>
              </a:r>
              <a:r>
                <a:rPr lang="en-US" sz="1100" b="0" dirty="0"/>
                <a:t> </a:t>
              </a:r>
              <a:r>
                <a:rPr lang="en-US" sz="1100" b="0" dirty="0" err="1"/>
                <a:t>ander</a:t>
              </a:r>
              <a:r>
                <a:rPr lang="en-US" sz="1100" b="0" dirty="0"/>
                <a:t> </a:t>
              </a:r>
              <a:r>
                <a:rPr lang="en-US" sz="1100" b="0" dirty="0" err="1"/>
                <a:t>hoofdstuk</a:t>
              </a:r>
              <a:r>
                <a:rPr lang="en-US" sz="1100" b="0" dirty="0"/>
                <a:t> </a:t>
              </a:r>
              <a:r>
                <a:rPr lang="en-US" sz="1100" b="0" dirty="0" err="1"/>
                <a:t>begint</a:t>
              </a:r>
              <a:r>
                <a:rPr lang="en-US" sz="1100" b="0" dirty="0"/>
                <a:t>. </a:t>
              </a:r>
            </a:p>
          </p:txBody>
        </p:sp>
      </p:grpSp>
      <p:grpSp>
        <p:nvGrpSpPr>
          <p:cNvPr id="113" name="Groep 112">
            <a:extLst>
              <a:ext uri="{FF2B5EF4-FFF2-40B4-BE49-F238E27FC236}">
                <a16:creationId xmlns:a16="http://schemas.microsoft.com/office/drawing/2014/main" id="{38C6B368-5F2E-4ABF-8435-569C2AC234E0}"/>
              </a:ext>
            </a:extLst>
          </p:cNvPr>
          <p:cNvGrpSpPr/>
          <p:nvPr userDrawn="1"/>
        </p:nvGrpSpPr>
        <p:grpSpPr>
          <a:xfrm>
            <a:off x="-7045696" y="267572"/>
            <a:ext cx="3385298" cy="3586723"/>
            <a:chOff x="-3549710" y="1276353"/>
            <a:chExt cx="3385298" cy="3586723"/>
          </a:xfrm>
        </p:grpSpPr>
        <p:grpSp>
          <p:nvGrpSpPr>
            <p:cNvPr id="114" name="Groep 113">
              <a:extLst>
                <a:ext uri="{FF2B5EF4-FFF2-40B4-BE49-F238E27FC236}">
                  <a16:creationId xmlns:a16="http://schemas.microsoft.com/office/drawing/2014/main" id="{1BBB69CB-2EE6-4036-BEDD-CFF42845F7CA}"/>
                </a:ext>
              </a:extLst>
            </p:cNvPr>
            <p:cNvGrpSpPr/>
            <p:nvPr userDrawn="1"/>
          </p:nvGrpSpPr>
          <p:grpSpPr>
            <a:xfrm>
              <a:off x="-3549709" y="1276353"/>
              <a:ext cx="3385297" cy="2738077"/>
              <a:chOff x="-3549709" y="1276351"/>
              <a:chExt cx="3385297" cy="2738077"/>
            </a:xfrm>
          </p:grpSpPr>
          <p:sp>
            <p:nvSpPr>
              <p:cNvPr id="117" name="Rechthoek 116">
                <a:extLst>
                  <a:ext uri="{FF2B5EF4-FFF2-40B4-BE49-F238E27FC236}">
                    <a16:creationId xmlns:a16="http://schemas.microsoft.com/office/drawing/2014/main" id="{054B00CA-E98B-44D5-ACFE-D81E38BD2963}"/>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dirty="0">
                    <a:solidFill>
                      <a:schemeClr val="tx1"/>
                    </a:solidFill>
                    <a:latin typeface="+mn-lt"/>
                    <a:ea typeface="+mn-ea"/>
                    <a:cs typeface="+mn-cs"/>
                  </a:rPr>
                  <a:t>Tekst niveaus</a:t>
                </a:r>
              </a:p>
            </p:txBody>
          </p:sp>
          <p:sp>
            <p:nvSpPr>
              <p:cNvPr id="118" name="Textfield placeholder">
                <a:extLst>
                  <a:ext uri="{FF2B5EF4-FFF2-40B4-BE49-F238E27FC236}">
                    <a16:creationId xmlns:a16="http://schemas.microsoft.com/office/drawing/2014/main" id="{29D6026E-224F-4A4E-B0F4-07C6D3FCF509}"/>
                  </a:ext>
                </a:extLst>
              </p:cNvPr>
              <p:cNvSpPr txBox="1">
                <a:spLocks/>
              </p:cNvSpPr>
              <p:nvPr userDrawn="1"/>
            </p:nvSpPr>
            <p:spPr>
              <a:xfrm>
                <a:off x="-3535859" y="2872729"/>
                <a:ext cx="2868384"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400"/>
                  </a:spcAft>
                  <a:buClr>
                    <a:schemeClr val="accent3"/>
                  </a:buClr>
                  <a:buSzPct val="100000"/>
                  <a:buFontTx/>
                  <a:buNone/>
                  <a:tabLst/>
                  <a:defRPr/>
                </a:pPr>
                <a:r>
                  <a:rPr lang="nl-NL" sz="2800" kern="1200" noProof="0" dirty="0">
                    <a:solidFill>
                      <a:schemeClr val="tx1"/>
                    </a:solidFill>
                    <a:latin typeface="+mn-lt"/>
                    <a:ea typeface="+mn-ea"/>
                    <a:cs typeface="+mn-cs"/>
                  </a:rPr>
                  <a:t>Platte tekst (28pt)</a:t>
                </a:r>
              </a:p>
            </p:txBody>
          </p:sp>
          <p:sp>
            <p:nvSpPr>
              <p:cNvPr id="119" name="Textfield placeholder">
                <a:extLst>
                  <a:ext uri="{FF2B5EF4-FFF2-40B4-BE49-F238E27FC236}">
                    <a16:creationId xmlns:a16="http://schemas.microsoft.com/office/drawing/2014/main" id="{23BC9AC3-A01F-4380-9EC6-7E9CE8975D7C}"/>
                  </a:ext>
                </a:extLst>
              </p:cNvPr>
              <p:cNvSpPr txBox="1">
                <a:spLocks/>
              </p:cNvSpPr>
              <p:nvPr userDrawn="1"/>
            </p:nvSpPr>
            <p:spPr>
              <a:xfrm>
                <a:off x="-3549709" y="3336860"/>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9" marR="0" lvl="1" indent="-342900" algn="l" defTabSz="914377" rtl="0" eaLnBrk="1" fontAlgn="auto" latinLnBrk="0" hangingPunct="1">
                  <a:lnSpc>
                    <a:spcPct val="90000"/>
                  </a:lnSpc>
                  <a:spcBef>
                    <a:spcPts val="500"/>
                  </a:spcBef>
                  <a:spcAft>
                    <a:spcPts val="600"/>
                  </a:spcAft>
                  <a:buClr>
                    <a:schemeClr val="accent2"/>
                  </a:buClr>
                  <a:buSzPct val="50000"/>
                  <a:buFont typeface="Wingdings 2" panose="05020102010507070707" pitchFamily="18" charset="2"/>
                  <a:buChar char="¼"/>
                  <a:tabLst>
                    <a:tab pos="4394090" algn="l"/>
                  </a:tabLst>
                  <a:defRPr/>
                </a:pPr>
                <a:r>
                  <a:rPr lang="nl-NL" sz="2400" kern="1200" noProof="0" dirty="0">
                    <a:solidFill>
                      <a:schemeClr val="tx1"/>
                    </a:solidFill>
                    <a:latin typeface="+mn-lt"/>
                    <a:ea typeface="+mn-ea"/>
                    <a:cs typeface="+mn-cs"/>
                  </a:rPr>
                  <a:t>Tweede niveau (24pt)</a:t>
                </a:r>
              </a:p>
            </p:txBody>
          </p:sp>
          <p:cxnSp>
            <p:nvCxnSpPr>
              <p:cNvPr id="120" name="Rechte verbindingslijn 119">
                <a:extLst>
                  <a:ext uri="{FF2B5EF4-FFF2-40B4-BE49-F238E27FC236}">
                    <a16:creationId xmlns:a16="http://schemas.microsoft.com/office/drawing/2014/main" id="{49191659-E279-428D-8D5B-011F4F0F193E}"/>
                  </a:ext>
                </a:extLst>
              </p:cNvPr>
              <p:cNvCxnSpPr/>
              <p:nvPr userDrawn="1"/>
            </p:nvCxnSpPr>
            <p:spPr>
              <a:xfrm>
                <a:off x="-3519217" y="2750438"/>
                <a:ext cx="2556798" cy="0"/>
              </a:xfrm>
              <a:prstGeom prst="line">
                <a:avLst/>
              </a:prstGeom>
              <a:noFill/>
              <a:ln w="9525" cap="flat" cmpd="sng" algn="ctr">
                <a:solidFill>
                  <a:schemeClr val="accent2"/>
                </a:solidFill>
                <a:prstDash val="solid"/>
              </a:ln>
              <a:effectLst/>
            </p:spPr>
          </p:cxnSp>
          <p:sp>
            <p:nvSpPr>
              <p:cNvPr id="121" name="Rechthoek 120">
                <a:extLst>
                  <a:ext uri="{FF2B5EF4-FFF2-40B4-BE49-F238E27FC236}">
                    <a16:creationId xmlns:a16="http://schemas.microsoft.com/office/drawing/2014/main" id="{3AD53AD9-CC49-4AF0-AF83-98AE29E26213}"/>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122" name="Picture 2">
                <a:extLst>
                  <a:ext uri="{FF2B5EF4-FFF2-40B4-BE49-F238E27FC236}">
                    <a16:creationId xmlns:a16="http://schemas.microsoft.com/office/drawing/2014/main" id="{F397367F-5278-4F1F-BD89-9CD1337DA270}"/>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 name="Picture 3">
                <a:extLst>
                  <a:ext uri="{FF2B5EF4-FFF2-40B4-BE49-F238E27FC236}">
                    <a16:creationId xmlns:a16="http://schemas.microsoft.com/office/drawing/2014/main" id="{FD688C6C-184D-4102-95F2-D5191A6040F2}"/>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 name="Rechthoek 123">
                <a:extLst>
                  <a:ext uri="{FF2B5EF4-FFF2-40B4-BE49-F238E27FC236}">
                    <a16:creationId xmlns:a16="http://schemas.microsoft.com/office/drawing/2014/main" id="{7BC86BFF-48F4-443C-8875-83162CEE164A}"/>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5" name="Rechthoek 124">
                <a:extLst>
                  <a:ext uri="{FF2B5EF4-FFF2-40B4-BE49-F238E27FC236}">
                    <a16:creationId xmlns:a16="http://schemas.microsoft.com/office/drawing/2014/main" id="{88A0D011-1A67-43DD-B9CA-F9E4E92145F4}"/>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6" name="Rechthoek 125">
                <a:extLst>
                  <a:ext uri="{FF2B5EF4-FFF2-40B4-BE49-F238E27FC236}">
                    <a16:creationId xmlns:a16="http://schemas.microsoft.com/office/drawing/2014/main" id="{F621E52A-9CDF-4351-A501-E7B73A1DD6AC}"/>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7" name="Rechthoek 126">
                <a:extLst>
                  <a:ext uri="{FF2B5EF4-FFF2-40B4-BE49-F238E27FC236}">
                    <a16:creationId xmlns:a16="http://schemas.microsoft.com/office/drawing/2014/main" id="{83074CE4-9BB2-4ABE-B6AB-03F20F344683}"/>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8" name="Rechthoek 127">
                <a:extLst>
                  <a:ext uri="{FF2B5EF4-FFF2-40B4-BE49-F238E27FC236}">
                    <a16:creationId xmlns:a16="http://schemas.microsoft.com/office/drawing/2014/main" id="{62E850BE-DFE7-42FC-9E37-D8A7A0557D3A}"/>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129" name="Groep 128">
                <a:extLst>
                  <a:ext uri="{FF2B5EF4-FFF2-40B4-BE49-F238E27FC236}">
                    <a16:creationId xmlns:a16="http://schemas.microsoft.com/office/drawing/2014/main" id="{45A26D85-0F81-450A-AB7B-FA85706BE2C3}"/>
                  </a:ext>
                </a:extLst>
              </p:cNvPr>
              <p:cNvGrpSpPr/>
              <p:nvPr/>
            </p:nvGrpSpPr>
            <p:grpSpPr>
              <a:xfrm>
                <a:off x="-3226194" y="2414273"/>
                <a:ext cx="60967" cy="103132"/>
                <a:chOff x="-2796392" y="1123442"/>
                <a:chExt cx="120832" cy="104889"/>
              </a:xfrm>
            </p:grpSpPr>
            <p:sp>
              <p:nvSpPr>
                <p:cNvPr id="169" name="Rechthoek 168">
                  <a:extLst>
                    <a:ext uri="{FF2B5EF4-FFF2-40B4-BE49-F238E27FC236}">
                      <a16:creationId xmlns:a16="http://schemas.microsoft.com/office/drawing/2014/main" id="{9FFD7C61-04CF-49BD-88C9-1B1C843DB4BA}"/>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0" name="Rechthoek 169">
                  <a:extLst>
                    <a:ext uri="{FF2B5EF4-FFF2-40B4-BE49-F238E27FC236}">
                      <a16:creationId xmlns:a16="http://schemas.microsoft.com/office/drawing/2014/main" id="{D0AFE915-1B34-4F9C-997A-64DA758144E4}"/>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1" name="Rechthoek 170">
                  <a:extLst>
                    <a:ext uri="{FF2B5EF4-FFF2-40B4-BE49-F238E27FC236}">
                      <a16:creationId xmlns:a16="http://schemas.microsoft.com/office/drawing/2014/main" id="{851538EC-CE24-4CFB-B2A6-60C5C6ACC9FB}"/>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2" name="Rechthoek 171">
                  <a:extLst>
                    <a:ext uri="{FF2B5EF4-FFF2-40B4-BE49-F238E27FC236}">
                      <a16:creationId xmlns:a16="http://schemas.microsoft.com/office/drawing/2014/main" id="{8EF61C1A-919A-4E84-81E5-848266F4FAB5}"/>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3" name="Rechthoek 172">
                  <a:extLst>
                    <a:ext uri="{FF2B5EF4-FFF2-40B4-BE49-F238E27FC236}">
                      <a16:creationId xmlns:a16="http://schemas.microsoft.com/office/drawing/2014/main" id="{30ADF51A-3761-4D2C-811B-A0D1F674F365}"/>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130" name="Groep 129">
                <a:extLst>
                  <a:ext uri="{FF2B5EF4-FFF2-40B4-BE49-F238E27FC236}">
                    <a16:creationId xmlns:a16="http://schemas.microsoft.com/office/drawing/2014/main" id="{C3EA2A81-D0B8-41FC-BBC0-97CA735BF78B}"/>
                  </a:ext>
                </a:extLst>
              </p:cNvPr>
              <p:cNvGrpSpPr/>
              <p:nvPr/>
            </p:nvGrpSpPr>
            <p:grpSpPr>
              <a:xfrm>
                <a:off x="-3155473" y="2414273"/>
                <a:ext cx="60967" cy="103132"/>
                <a:chOff x="-2796392" y="1123442"/>
                <a:chExt cx="120832" cy="104889"/>
              </a:xfrm>
            </p:grpSpPr>
            <p:sp>
              <p:nvSpPr>
                <p:cNvPr id="164" name="Rechthoek 163">
                  <a:extLst>
                    <a:ext uri="{FF2B5EF4-FFF2-40B4-BE49-F238E27FC236}">
                      <a16:creationId xmlns:a16="http://schemas.microsoft.com/office/drawing/2014/main" id="{23C6F873-8983-4354-A6A3-73EEC85BBDA5}"/>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5" name="Rechthoek 164">
                  <a:extLst>
                    <a:ext uri="{FF2B5EF4-FFF2-40B4-BE49-F238E27FC236}">
                      <a16:creationId xmlns:a16="http://schemas.microsoft.com/office/drawing/2014/main" id="{EDA11024-0764-4C82-AB3D-E9B2AF9D4279}"/>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6" name="Rechthoek 165">
                  <a:extLst>
                    <a:ext uri="{FF2B5EF4-FFF2-40B4-BE49-F238E27FC236}">
                      <a16:creationId xmlns:a16="http://schemas.microsoft.com/office/drawing/2014/main" id="{5AE53FFB-ACB0-4307-AA9B-D3F3CD3FC087}"/>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7" name="Rechthoek 166">
                  <a:extLst>
                    <a:ext uri="{FF2B5EF4-FFF2-40B4-BE49-F238E27FC236}">
                      <a16:creationId xmlns:a16="http://schemas.microsoft.com/office/drawing/2014/main" id="{23B2DF55-A1DF-4EC6-B54F-538EBADADA69}"/>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8" name="Rechthoek 167">
                  <a:extLst>
                    <a:ext uri="{FF2B5EF4-FFF2-40B4-BE49-F238E27FC236}">
                      <a16:creationId xmlns:a16="http://schemas.microsoft.com/office/drawing/2014/main" id="{8B7F9445-864C-4850-A04F-9BC84D961E02}"/>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131" name="Afgeronde rechthoek 69">
                <a:extLst>
                  <a:ext uri="{FF2B5EF4-FFF2-40B4-BE49-F238E27FC236}">
                    <a16:creationId xmlns:a16="http://schemas.microsoft.com/office/drawing/2014/main" id="{4C086923-85CF-4814-8D26-AA806152C9A1}"/>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2" name="Rechthoek 131">
                <a:extLst>
                  <a:ext uri="{FF2B5EF4-FFF2-40B4-BE49-F238E27FC236}">
                    <a16:creationId xmlns:a16="http://schemas.microsoft.com/office/drawing/2014/main" id="{A917314A-D0E1-4EA2-AC93-2FD331CC0B97}"/>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3" name="Rechthoek 132">
                <a:extLst>
                  <a:ext uri="{FF2B5EF4-FFF2-40B4-BE49-F238E27FC236}">
                    <a16:creationId xmlns:a16="http://schemas.microsoft.com/office/drawing/2014/main" id="{D048ABAE-8713-4B53-ABDD-FAF5D1B7A59F}"/>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4" name="Rechthoek 133">
                <a:extLst>
                  <a:ext uri="{FF2B5EF4-FFF2-40B4-BE49-F238E27FC236}">
                    <a16:creationId xmlns:a16="http://schemas.microsoft.com/office/drawing/2014/main" id="{D7CB9469-A47D-478E-BA4E-9948336A2860}"/>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5" name="Rechthoek 134">
                <a:extLst>
                  <a:ext uri="{FF2B5EF4-FFF2-40B4-BE49-F238E27FC236}">
                    <a16:creationId xmlns:a16="http://schemas.microsoft.com/office/drawing/2014/main" id="{B2DA6DA5-5AA5-4D83-924F-8676D725E1C8}"/>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6" name="Rechthoek 135">
                <a:extLst>
                  <a:ext uri="{FF2B5EF4-FFF2-40B4-BE49-F238E27FC236}">
                    <a16:creationId xmlns:a16="http://schemas.microsoft.com/office/drawing/2014/main" id="{706F8B01-4515-443F-AE94-C39E9E361D4B}"/>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7" name="Rechthoek 136">
                <a:extLst>
                  <a:ext uri="{FF2B5EF4-FFF2-40B4-BE49-F238E27FC236}">
                    <a16:creationId xmlns:a16="http://schemas.microsoft.com/office/drawing/2014/main" id="{79825436-E20B-4F6A-BBCE-271C67CDB789}"/>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8" name="Rechthoek 137">
                <a:extLst>
                  <a:ext uri="{FF2B5EF4-FFF2-40B4-BE49-F238E27FC236}">
                    <a16:creationId xmlns:a16="http://schemas.microsoft.com/office/drawing/2014/main" id="{46A2D469-389E-46D2-B5E1-AE706B647BCF}"/>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9" name="Rechthoek 138">
                <a:extLst>
                  <a:ext uri="{FF2B5EF4-FFF2-40B4-BE49-F238E27FC236}">
                    <a16:creationId xmlns:a16="http://schemas.microsoft.com/office/drawing/2014/main" id="{4AC56626-DA9E-4F13-8FC7-83F33EF23610}"/>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0" name="Rechthoek 139">
                <a:extLst>
                  <a:ext uri="{FF2B5EF4-FFF2-40B4-BE49-F238E27FC236}">
                    <a16:creationId xmlns:a16="http://schemas.microsoft.com/office/drawing/2014/main" id="{EB994BDD-9C57-460A-89EA-882F85D045AA}"/>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1" name="Rechthoek 140">
                <a:extLst>
                  <a:ext uri="{FF2B5EF4-FFF2-40B4-BE49-F238E27FC236}">
                    <a16:creationId xmlns:a16="http://schemas.microsoft.com/office/drawing/2014/main" id="{32D8C2AE-CA59-43B7-9888-8E776FC21A33}"/>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2" name="Vrije vorm 81">
                <a:extLst>
                  <a:ext uri="{FF2B5EF4-FFF2-40B4-BE49-F238E27FC236}">
                    <a16:creationId xmlns:a16="http://schemas.microsoft.com/office/drawing/2014/main" id="{31824D39-C9F7-40CA-97A1-C39F9C59C3F8}"/>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143" name="Rechte verbindingslijn 142">
                <a:extLst>
                  <a:ext uri="{FF2B5EF4-FFF2-40B4-BE49-F238E27FC236}">
                    <a16:creationId xmlns:a16="http://schemas.microsoft.com/office/drawing/2014/main" id="{F5F067FA-B042-4DF4-AC2D-A05A307D59E8}"/>
                  </a:ext>
                </a:extLst>
              </p:cNvPr>
              <p:cNvCxnSpPr>
                <a:cxnSpLocks/>
                <a:stCxn id="123" idx="2"/>
                <a:endCxn id="131"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144" name="Rechte verbindingslijn 143">
                <a:extLst>
                  <a:ext uri="{FF2B5EF4-FFF2-40B4-BE49-F238E27FC236}">
                    <a16:creationId xmlns:a16="http://schemas.microsoft.com/office/drawing/2014/main" id="{980C1E02-351F-485A-AB99-182F53CBBE12}"/>
                  </a:ext>
                </a:extLst>
              </p:cNvPr>
              <p:cNvCxnSpPr>
                <a:cxnSpLocks/>
                <a:stCxn id="122"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145" name="Textfield placeholder">
                <a:extLst>
                  <a:ext uri="{FF2B5EF4-FFF2-40B4-BE49-F238E27FC236}">
                    <a16:creationId xmlns:a16="http://schemas.microsoft.com/office/drawing/2014/main" id="{E1AC5CBF-F4C5-4ED4-B8AD-22EF9E2550F9}"/>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Level up</a:t>
                </a:r>
              </a:p>
            </p:txBody>
          </p:sp>
          <p:sp>
            <p:nvSpPr>
              <p:cNvPr id="146" name="Textfield placeholder">
                <a:extLst>
                  <a:ext uri="{FF2B5EF4-FFF2-40B4-BE49-F238E27FC236}">
                    <a16:creationId xmlns:a16="http://schemas.microsoft.com/office/drawing/2014/main" id="{B5A8974E-2148-45EA-AC3C-ADCA4F01DF60}"/>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Level down</a:t>
                </a:r>
              </a:p>
            </p:txBody>
          </p:sp>
          <p:sp>
            <p:nvSpPr>
              <p:cNvPr id="147" name="Textfield placeholder">
                <a:extLst>
                  <a:ext uri="{FF2B5EF4-FFF2-40B4-BE49-F238E27FC236}">
                    <a16:creationId xmlns:a16="http://schemas.microsoft.com/office/drawing/2014/main" id="{F42D2C5A-136B-45D7-870C-5EF32CE551B8}"/>
                  </a:ext>
                </a:extLst>
              </p:cNvPr>
              <p:cNvSpPr txBox="1">
                <a:spLocks/>
              </p:cNvSpPr>
              <p:nvPr/>
            </p:nvSpPr>
            <p:spPr>
              <a:xfrm>
                <a:off x="-3521422" y="3754745"/>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719982" marR="0" lvl="2" indent="-342891" algn="l" defTabSz="914377" rtl="0" eaLnBrk="1" fontAlgn="auto" latinLnBrk="0" hangingPunct="1">
                  <a:lnSpc>
                    <a:spcPct val="90000"/>
                  </a:lnSpc>
                  <a:spcBef>
                    <a:spcPts val="1200"/>
                  </a:spcBef>
                  <a:spcAft>
                    <a:spcPts val="400"/>
                  </a:spcAft>
                  <a:buClr>
                    <a:schemeClr val="accent3"/>
                  </a:buClr>
                  <a:buSzPct val="80000"/>
                  <a:buFont typeface="Wingdings 2" panose="05020102010507070707" pitchFamily="18" charset="2"/>
                  <a:buChar char="¡"/>
                  <a:tabLst>
                    <a:tab pos="266693" algn="l"/>
                  </a:tabLst>
                  <a:defRPr/>
                </a:pPr>
                <a:r>
                  <a:rPr lang="nl-NL" sz="1800" kern="1200" noProof="0" dirty="0">
                    <a:solidFill>
                      <a:schemeClr val="tx1"/>
                    </a:solidFill>
                    <a:latin typeface="+mn-lt"/>
                    <a:ea typeface="+mn-ea"/>
                    <a:cs typeface="+mn-cs"/>
                  </a:rPr>
                  <a:t>Derde niveau (20pt)</a:t>
                </a:r>
              </a:p>
            </p:txBody>
          </p:sp>
          <p:sp>
            <p:nvSpPr>
              <p:cNvPr id="148" name="Afgeronde rechthoek 67">
                <a:extLst>
                  <a:ext uri="{FF2B5EF4-FFF2-40B4-BE49-F238E27FC236}">
                    <a16:creationId xmlns:a16="http://schemas.microsoft.com/office/drawing/2014/main" id="{1FE38BB7-7223-485E-B270-CD13988D6D63}"/>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49" name="Vrije vorm 68">
                <a:extLst>
                  <a:ext uri="{FF2B5EF4-FFF2-40B4-BE49-F238E27FC236}">
                    <a16:creationId xmlns:a16="http://schemas.microsoft.com/office/drawing/2014/main" id="{99EE889E-1326-454C-9638-36FE5CA98732}"/>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Start</a:t>
                </a:r>
              </a:p>
            </p:txBody>
          </p:sp>
          <p:cxnSp>
            <p:nvCxnSpPr>
              <p:cNvPr id="150" name="Rechte verbindingslijn 149">
                <a:extLst>
                  <a:ext uri="{FF2B5EF4-FFF2-40B4-BE49-F238E27FC236}">
                    <a16:creationId xmlns:a16="http://schemas.microsoft.com/office/drawing/2014/main" id="{AD0D0B72-15B7-4BB9-8972-CE991BDAE144}"/>
                  </a:ext>
                </a:extLst>
              </p:cNvPr>
              <p:cNvCxnSpPr/>
              <p:nvPr/>
            </p:nvCxnSpPr>
            <p:spPr>
              <a:xfrm>
                <a:off x="-3521423" y="1600939"/>
                <a:ext cx="2556798" cy="0"/>
              </a:xfrm>
              <a:prstGeom prst="line">
                <a:avLst/>
              </a:prstGeom>
              <a:noFill/>
              <a:ln w="9525" cap="flat" cmpd="sng" algn="ctr">
                <a:solidFill>
                  <a:schemeClr val="accent2"/>
                </a:solidFill>
                <a:prstDash val="solid"/>
              </a:ln>
              <a:effectLst/>
            </p:spPr>
          </p:cxnSp>
          <p:grpSp>
            <p:nvGrpSpPr>
              <p:cNvPr id="151" name="Groep 150">
                <a:extLst>
                  <a:ext uri="{FF2B5EF4-FFF2-40B4-BE49-F238E27FC236}">
                    <a16:creationId xmlns:a16="http://schemas.microsoft.com/office/drawing/2014/main" id="{C751BFE2-60A5-41A5-9093-C99B835808F0}"/>
                  </a:ext>
                </a:extLst>
              </p:cNvPr>
              <p:cNvGrpSpPr/>
              <p:nvPr userDrawn="1"/>
            </p:nvGrpSpPr>
            <p:grpSpPr>
              <a:xfrm flipH="1">
                <a:off x="-2613177" y="1836300"/>
                <a:ext cx="313472" cy="324076"/>
                <a:chOff x="-2613177" y="1836300"/>
                <a:chExt cx="313472" cy="324076"/>
              </a:xfrm>
            </p:grpSpPr>
            <p:sp>
              <p:nvSpPr>
                <p:cNvPr id="152" name="Afgeronde rechthoek 69">
                  <a:extLst>
                    <a:ext uri="{FF2B5EF4-FFF2-40B4-BE49-F238E27FC236}">
                      <a16:creationId xmlns:a16="http://schemas.microsoft.com/office/drawing/2014/main" id="{31E70E42-3A80-43C1-9E81-89991548F9F0}"/>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3" name="Rechthoek 152">
                  <a:extLst>
                    <a:ext uri="{FF2B5EF4-FFF2-40B4-BE49-F238E27FC236}">
                      <a16:creationId xmlns:a16="http://schemas.microsoft.com/office/drawing/2014/main" id="{0AEFC4A7-A3CB-440C-AE0E-00C47181D323}"/>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4" name="Rechthoek 153">
                  <a:extLst>
                    <a:ext uri="{FF2B5EF4-FFF2-40B4-BE49-F238E27FC236}">
                      <a16:creationId xmlns:a16="http://schemas.microsoft.com/office/drawing/2014/main" id="{6FBB68A0-D899-41D6-A99D-3399A2110C1B}"/>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5" name="Rechthoek 154">
                  <a:extLst>
                    <a:ext uri="{FF2B5EF4-FFF2-40B4-BE49-F238E27FC236}">
                      <a16:creationId xmlns:a16="http://schemas.microsoft.com/office/drawing/2014/main" id="{A32364F0-A5D8-43E0-94DF-C3343A9F051D}"/>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6" name="Rechthoek 155">
                  <a:extLst>
                    <a:ext uri="{FF2B5EF4-FFF2-40B4-BE49-F238E27FC236}">
                      <a16:creationId xmlns:a16="http://schemas.microsoft.com/office/drawing/2014/main" id="{128A6161-14E6-4A92-8575-32AC71826FCD}"/>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7" name="Rechthoek 156">
                  <a:extLst>
                    <a:ext uri="{FF2B5EF4-FFF2-40B4-BE49-F238E27FC236}">
                      <a16:creationId xmlns:a16="http://schemas.microsoft.com/office/drawing/2014/main" id="{6805E32B-5945-4B49-BDCB-CEEC7E9F5CF2}"/>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8" name="Rechthoek 157">
                  <a:extLst>
                    <a:ext uri="{FF2B5EF4-FFF2-40B4-BE49-F238E27FC236}">
                      <a16:creationId xmlns:a16="http://schemas.microsoft.com/office/drawing/2014/main" id="{C58EEBB2-EDF2-4C5B-A776-73D059F45437}"/>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9" name="Rechthoek 158">
                  <a:extLst>
                    <a:ext uri="{FF2B5EF4-FFF2-40B4-BE49-F238E27FC236}">
                      <a16:creationId xmlns:a16="http://schemas.microsoft.com/office/drawing/2014/main" id="{D291E9DE-485A-4208-904A-237A5A7AAE81}"/>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0" name="Rechthoek 159">
                  <a:extLst>
                    <a:ext uri="{FF2B5EF4-FFF2-40B4-BE49-F238E27FC236}">
                      <a16:creationId xmlns:a16="http://schemas.microsoft.com/office/drawing/2014/main" id="{D1D34145-6243-487A-A361-CCB4F17CDA62}"/>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1" name="Rechthoek 160">
                  <a:extLst>
                    <a:ext uri="{FF2B5EF4-FFF2-40B4-BE49-F238E27FC236}">
                      <a16:creationId xmlns:a16="http://schemas.microsoft.com/office/drawing/2014/main" id="{F1FEA8B1-4096-4537-8569-AC73D49181F5}"/>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2" name="Rechthoek 161">
                  <a:extLst>
                    <a:ext uri="{FF2B5EF4-FFF2-40B4-BE49-F238E27FC236}">
                      <a16:creationId xmlns:a16="http://schemas.microsoft.com/office/drawing/2014/main" id="{4BC2AD9E-C613-4773-95A1-50139C7B8D1F}"/>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3" name="Vrije vorm 81">
                  <a:extLst>
                    <a:ext uri="{FF2B5EF4-FFF2-40B4-BE49-F238E27FC236}">
                      <a16:creationId xmlns:a16="http://schemas.microsoft.com/office/drawing/2014/main" id="{F4BF7876-82D9-49B6-87CB-682B324FE6C8}"/>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15" name="Tijdelijke aanduiding voor tekst 2">
              <a:extLst>
                <a:ext uri="{FF2B5EF4-FFF2-40B4-BE49-F238E27FC236}">
                  <a16:creationId xmlns:a16="http://schemas.microsoft.com/office/drawing/2014/main" id="{7A7D588C-C297-4C97-95C5-7898341A7236}"/>
                </a:ext>
              </a:extLst>
            </p:cNvPr>
            <p:cNvSpPr txBox="1">
              <a:spLocks/>
            </p:cNvSpPr>
            <p:nvPr userDrawn="1"/>
          </p:nvSpPr>
          <p:spPr>
            <a:xfrm>
              <a:off x="-3549710" y="4141353"/>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r>
                <a:rPr lang="nl-BE" dirty="0"/>
                <a:t>Vierde niveau (18 </a:t>
              </a:r>
              <a:r>
                <a:rPr lang="nl-BE" dirty="0" err="1"/>
                <a:t>pt</a:t>
              </a:r>
              <a:r>
                <a:rPr lang="nl-BE" dirty="0"/>
                <a:t>)</a:t>
              </a:r>
            </a:p>
          </p:txBody>
        </p:sp>
        <p:sp>
          <p:nvSpPr>
            <p:cNvPr id="116" name="Tijdelijke aanduiding voor tekst 2">
              <a:extLst>
                <a:ext uri="{FF2B5EF4-FFF2-40B4-BE49-F238E27FC236}">
                  <a16:creationId xmlns:a16="http://schemas.microsoft.com/office/drawing/2014/main" id="{56E9D2AD-632D-45C8-BE2B-7F68F37ADC74}"/>
                </a:ext>
              </a:extLst>
            </p:cNvPr>
            <p:cNvSpPr txBox="1">
              <a:spLocks/>
            </p:cNvSpPr>
            <p:nvPr userDrawn="1"/>
          </p:nvSpPr>
          <p:spPr>
            <a:xfrm>
              <a:off x="-3549710" y="4559238"/>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nl-BE" dirty="0"/>
                <a:t>Vijfde niveau (16 </a:t>
              </a:r>
              <a:r>
                <a:rPr lang="nl-BE" dirty="0" err="1"/>
                <a:t>pt</a:t>
              </a:r>
              <a:r>
                <a:rPr lang="nl-BE" dirty="0"/>
                <a:t>)</a:t>
              </a:r>
            </a:p>
          </p:txBody>
        </p:sp>
      </p:grpSp>
      <p:sp>
        <p:nvSpPr>
          <p:cNvPr id="174" name="Rechthoek 173">
            <a:extLst>
              <a:ext uri="{FF2B5EF4-FFF2-40B4-BE49-F238E27FC236}">
                <a16:creationId xmlns:a16="http://schemas.microsoft.com/office/drawing/2014/main" id="{F0C3BDFE-14DC-40BB-B123-D561FFF5C246}"/>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dirty="0">
                <a:solidFill>
                  <a:schemeClr val="tx1"/>
                </a:solidFill>
                <a:latin typeface="+mn-lt"/>
                <a:ea typeface="+mn-ea"/>
                <a:cs typeface="+mn-cs"/>
              </a:rPr>
              <a:t>Voeg </a:t>
            </a:r>
            <a:r>
              <a:rPr lang="en-US" sz="1400" b="0" i="0" u="none" kern="1200" noProof="0" dirty="0" err="1">
                <a:solidFill>
                  <a:schemeClr val="tx1"/>
                </a:solidFill>
                <a:latin typeface="+mn-lt"/>
                <a:ea typeface="+mn-ea"/>
                <a:cs typeface="+mn-cs"/>
              </a:rPr>
              <a:t>een</a:t>
            </a:r>
            <a:r>
              <a:rPr lang="en-US" sz="1400" b="0" i="0" u="none" kern="1200" noProof="0" dirty="0">
                <a:solidFill>
                  <a:schemeClr val="tx1"/>
                </a:solidFill>
                <a:latin typeface="+mn-lt"/>
                <a:ea typeface="+mn-ea"/>
                <a:cs typeface="+mn-cs"/>
              </a:rPr>
              <a:t> </a:t>
            </a:r>
            <a:r>
              <a:rPr lang="en-US" sz="1400" b="0" i="0" u="none" kern="1200" noProof="0" dirty="0" err="1">
                <a:solidFill>
                  <a:schemeClr val="tx1"/>
                </a:solidFill>
                <a:latin typeface="+mn-lt"/>
                <a:ea typeface="+mn-ea"/>
                <a:cs typeface="+mn-cs"/>
              </a:rPr>
              <a:t>afbeelding</a:t>
            </a:r>
            <a:r>
              <a:rPr lang="en-US" sz="1400" b="0" i="0" u="none" kern="1200" noProof="0" dirty="0">
                <a:solidFill>
                  <a:schemeClr val="tx1"/>
                </a:solidFill>
                <a:latin typeface="+mn-lt"/>
                <a:ea typeface="+mn-ea"/>
                <a:cs typeface="+mn-cs"/>
              </a:rPr>
              <a:t> of film toe</a:t>
            </a:r>
            <a:endParaRPr lang="nl-NL" sz="1400" b="0" i="0" u="none" kern="1200" noProof="0" dirty="0">
              <a:solidFill>
                <a:schemeClr val="tx1"/>
              </a:solidFill>
              <a:latin typeface="+mn-lt"/>
              <a:ea typeface="+mn-ea"/>
              <a:cs typeface="+mn-cs"/>
            </a:endParaRPr>
          </a:p>
        </p:txBody>
      </p:sp>
      <p:cxnSp>
        <p:nvCxnSpPr>
          <p:cNvPr id="175" name="Rechte verbindingslijn 174">
            <a:extLst>
              <a:ext uri="{FF2B5EF4-FFF2-40B4-BE49-F238E27FC236}">
                <a16:creationId xmlns:a16="http://schemas.microsoft.com/office/drawing/2014/main" id="{5F393307-C3A1-4D54-9BC0-71CF951D8A65}"/>
              </a:ext>
            </a:extLst>
          </p:cNvPr>
          <p:cNvCxnSpPr>
            <a:cxnSpLocks/>
          </p:cNvCxnSpPr>
          <p:nvPr userDrawn="1"/>
        </p:nvCxnSpPr>
        <p:spPr>
          <a:xfrm>
            <a:off x="-7112621" y="4251573"/>
            <a:ext cx="2596965" cy="0"/>
          </a:xfrm>
          <a:prstGeom prst="line">
            <a:avLst/>
          </a:prstGeom>
          <a:noFill/>
          <a:ln w="9525" cap="flat" cmpd="sng" algn="ctr">
            <a:solidFill>
              <a:schemeClr val="accent2"/>
            </a:solidFill>
            <a:prstDash val="solid"/>
          </a:ln>
          <a:effectLst/>
        </p:spPr>
      </p:cxnSp>
      <p:sp>
        <p:nvSpPr>
          <p:cNvPr id="176" name="Tekstvak 175">
            <a:extLst>
              <a:ext uri="{FF2B5EF4-FFF2-40B4-BE49-F238E27FC236}">
                <a16:creationId xmlns:a16="http://schemas.microsoft.com/office/drawing/2014/main" id="{7B8C669A-67D3-482F-8941-3DFC577DB472}"/>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grpSp>
        <p:nvGrpSpPr>
          <p:cNvPr id="177" name="Groep 176">
            <a:extLst>
              <a:ext uri="{FF2B5EF4-FFF2-40B4-BE49-F238E27FC236}">
                <a16:creationId xmlns:a16="http://schemas.microsoft.com/office/drawing/2014/main" id="{BE76175A-D5EF-461F-83E6-42041D7C1884}"/>
              </a:ext>
            </a:extLst>
          </p:cNvPr>
          <p:cNvGrpSpPr/>
          <p:nvPr userDrawn="1"/>
        </p:nvGrpSpPr>
        <p:grpSpPr>
          <a:xfrm>
            <a:off x="-5020889" y="4423058"/>
            <a:ext cx="250379" cy="249771"/>
            <a:chOff x="-706740" y="145633"/>
            <a:chExt cx="250379" cy="249771"/>
          </a:xfrm>
        </p:grpSpPr>
        <p:sp>
          <p:nvSpPr>
            <p:cNvPr id="178" name="Rechthoek 177">
              <a:extLst>
                <a:ext uri="{FF2B5EF4-FFF2-40B4-BE49-F238E27FC236}">
                  <a16:creationId xmlns:a16="http://schemas.microsoft.com/office/drawing/2014/main" id="{EEF39C44-02A3-4270-BB89-A4C2B6E81123}"/>
                </a:ext>
              </a:extLst>
            </p:cNvPr>
            <p:cNvSpPr/>
            <p:nvPr userDrawn="1"/>
          </p:nvSpPr>
          <p:spPr>
            <a:xfrm rot="5400000">
              <a:off x="-695663" y="134556"/>
              <a:ext cx="216024" cy="238177"/>
            </a:xfrm>
            <a:prstGeom prst="rect">
              <a:avLst/>
            </a:prstGeom>
            <a:solidFill>
              <a:schemeClr val="bg1"/>
            </a:solidFill>
            <a:ln w="15875" cap="sq">
              <a:solidFill>
                <a:schemeClr val="tx2">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9" name="Gelijkbenige driehoek 128">
              <a:extLst>
                <a:ext uri="{FF2B5EF4-FFF2-40B4-BE49-F238E27FC236}">
                  <a16:creationId xmlns:a16="http://schemas.microsoft.com/office/drawing/2014/main" id="{8499063D-DA09-4F33-9825-B1408495EB0A}"/>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0" name="Ovaal 179">
              <a:extLst>
                <a:ext uri="{FF2B5EF4-FFF2-40B4-BE49-F238E27FC236}">
                  <a16:creationId xmlns:a16="http://schemas.microsoft.com/office/drawing/2014/main" id="{B17E66AB-3BCA-4A08-AC3C-AD5149A04837}"/>
                </a:ext>
              </a:extLst>
            </p:cNvPr>
            <p:cNvSpPr/>
            <p:nvPr userDrawn="1"/>
          </p:nvSpPr>
          <p:spPr>
            <a:xfrm>
              <a:off x="-550874" y="173162"/>
              <a:ext cx="54000" cy="54000"/>
            </a:xfrm>
            <a:prstGeom prst="ellipse">
              <a:avLst/>
            </a:prstGeom>
            <a:solidFill>
              <a:srgbClr val="FFC000"/>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sz="1800"/>
            </a:p>
          </p:txBody>
        </p:sp>
        <p:sp>
          <p:nvSpPr>
            <p:cNvPr id="181" name="Rechthoek 180">
              <a:extLst>
                <a:ext uri="{FF2B5EF4-FFF2-40B4-BE49-F238E27FC236}">
                  <a16:creationId xmlns:a16="http://schemas.microsoft.com/office/drawing/2014/main" id="{66518E0A-26D5-4AC1-BB78-8B102870631D}"/>
                </a:ext>
              </a:extLst>
            </p:cNvPr>
            <p:cNvSpPr/>
            <p:nvPr userDrawn="1"/>
          </p:nvSpPr>
          <p:spPr>
            <a:xfrm rot="5400000">
              <a:off x="-576961" y="253117"/>
              <a:ext cx="108000" cy="133200"/>
            </a:xfrm>
            <a:prstGeom prst="rect">
              <a:avLst/>
            </a:prstGeom>
            <a:solidFill>
              <a:schemeClr val="bg1"/>
            </a:solidFill>
            <a:ln w="1587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cxnSp>
          <p:nvCxnSpPr>
            <p:cNvPr id="182" name="Rechte verbindingslijn 181">
              <a:extLst>
                <a:ext uri="{FF2B5EF4-FFF2-40B4-BE49-F238E27FC236}">
                  <a16:creationId xmlns:a16="http://schemas.microsoft.com/office/drawing/2014/main" id="{6BDA796F-AABC-4BB0-9B10-EEEF4BF8FB69}"/>
                </a:ext>
              </a:extLst>
            </p:cNvPr>
            <p:cNvCxnSpPr/>
            <p:nvPr userDrawn="1"/>
          </p:nvCxnSpPr>
          <p:spPr>
            <a:xfrm>
              <a:off x="-540961" y="395404"/>
              <a:ext cx="36000" cy="0"/>
            </a:xfrm>
            <a:prstGeom prst="line">
              <a:avLst/>
            </a:prstGeom>
            <a:solidFill>
              <a:schemeClr val="bg1"/>
            </a:solidFill>
            <a:ln w="1587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cxnSp>
      </p:grpSp>
      <p:sp>
        <p:nvSpPr>
          <p:cNvPr id="183" name="Tekstvak 182">
            <a:extLst>
              <a:ext uri="{FF2B5EF4-FFF2-40B4-BE49-F238E27FC236}">
                <a16:creationId xmlns:a16="http://schemas.microsoft.com/office/drawing/2014/main" id="{9983FF75-9D1C-4D54-A883-275A874D2730}"/>
              </a:ext>
            </a:extLst>
          </p:cNvPr>
          <p:cNvSpPr txBox="1"/>
          <p:nvPr userDrawn="1"/>
        </p:nvSpPr>
        <p:spPr>
          <a:xfrm>
            <a:off x="-7112624" y="4785647"/>
            <a:ext cx="25850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184" name="Tekstvak 183">
            <a:extLst>
              <a:ext uri="{FF2B5EF4-FFF2-40B4-BE49-F238E27FC236}">
                <a16:creationId xmlns:a16="http://schemas.microsoft.com/office/drawing/2014/main" id="{7EF5993C-8B24-4F3D-A964-6E83FF61C856}"/>
              </a:ext>
            </a:extLst>
          </p:cNvPr>
          <p:cNvSpPr txBox="1"/>
          <p:nvPr userDrawn="1"/>
        </p:nvSpPr>
        <p:spPr>
          <a:xfrm>
            <a:off x="-7112624" y="5192618"/>
            <a:ext cx="25850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grpSp>
        <p:nvGrpSpPr>
          <p:cNvPr id="185" name="Groep 184">
            <a:extLst>
              <a:ext uri="{FF2B5EF4-FFF2-40B4-BE49-F238E27FC236}">
                <a16:creationId xmlns:a16="http://schemas.microsoft.com/office/drawing/2014/main" id="{63827803-7AF8-4BFE-B9D7-E0AE922F2D24}"/>
              </a:ext>
            </a:extLst>
          </p:cNvPr>
          <p:cNvGrpSpPr/>
          <p:nvPr userDrawn="1"/>
        </p:nvGrpSpPr>
        <p:grpSpPr>
          <a:xfrm>
            <a:off x="-4668802" y="4423057"/>
            <a:ext cx="252000" cy="216024"/>
            <a:chOff x="-932185" y="5325334"/>
            <a:chExt cx="252000" cy="216024"/>
          </a:xfrm>
        </p:grpSpPr>
        <p:sp>
          <p:nvSpPr>
            <p:cNvPr id="186" name="Rechthoek 185">
              <a:extLst>
                <a:ext uri="{FF2B5EF4-FFF2-40B4-BE49-F238E27FC236}">
                  <a16:creationId xmlns:a16="http://schemas.microsoft.com/office/drawing/2014/main" id="{1C476C4D-A37B-4D78-ACE2-A2B8C9F46D29}"/>
                </a:ext>
              </a:extLst>
            </p:cNvPr>
            <p:cNvSpPr/>
            <p:nvPr userDrawn="1"/>
          </p:nvSpPr>
          <p:spPr>
            <a:xfrm rot="5400000">
              <a:off x="-914197" y="5307346"/>
              <a:ext cx="216024" cy="252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187" name="Groep 186">
              <a:extLst>
                <a:ext uri="{FF2B5EF4-FFF2-40B4-BE49-F238E27FC236}">
                  <a16:creationId xmlns:a16="http://schemas.microsoft.com/office/drawing/2014/main" id="{FA57998C-208A-4BF5-96D7-F90302877D6B}"/>
                </a:ext>
              </a:extLst>
            </p:cNvPr>
            <p:cNvGrpSpPr/>
            <p:nvPr userDrawn="1"/>
          </p:nvGrpSpPr>
          <p:grpSpPr>
            <a:xfrm>
              <a:off x="-925512" y="5325900"/>
              <a:ext cx="241658" cy="36000"/>
              <a:chOff x="-964435" y="5325900"/>
              <a:chExt cx="241658" cy="36000"/>
            </a:xfrm>
          </p:grpSpPr>
          <p:sp>
            <p:nvSpPr>
              <p:cNvPr id="196" name="Rechthoek 195">
                <a:extLst>
                  <a:ext uri="{FF2B5EF4-FFF2-40B4-BE49-F238E27FC236}">
                    <a16:creationId xmlns:a16="http://schemas.microsoft.com/office/drawing/2014/main" id="{53D62B45-0FF7-498E-B230-5F81D344FDD9}"/>
                  </a:ext>
                </a:extLst>
              </p:cNvPr>
              <p:cNvSpPr/>
              <p:nvPr userDrawn="1"/>
            </p:nvSpPr>
            <p:spPr>
              <a:xfrm rot="5400000">
                <a:off x="-964435"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7" name="Rechthoek 196">
                <a:extLst>
                  <a:ext uri="{FF2B5EF4-FFF2-40B4-BE49-F238E27FC236}">
                    <a16:creationId xmlns:a16="http://schemas.microsoft.com/office/drawing/2014/main" id="{B0EA2B41-470A-4E20-B094-3B92BC33123D}"/>
                  </a:ext>
                </a:extLst>
              </p:cNvPr>
              <p:cNvSpPr/>
              <p:nvPr userDrawn="1"/>
            </p:nvSpPr>
            <p:spPr>
              <a:xfrm rot="5400000">
                <a:off x="-928435"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8" name="Rechthoek 197">
                <a:extLst>
                  <a:ext uri="{FF2B5EF4-FFF2-40B4-BE49-F238E27FC236}">
                    <a16:creationId xmlns:a16="http://schemas.microsoft.com/office/drawing/2014/main" id="{F8CF700C-FCEB-4DF0-AD55-A22FE4A2DEC7}"/>
                  </a:ext>
                </a:extLst>
              </p:cNvPr>
              <p:cNvSpPr/>
              <p:nvPr userDrawn="1"/>
            </p:nvSpPr>
            <p:spPr>
              <a:xfrm rot="5400000">
                <a:off x="-894436"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9" name="Rechthoek 198">
                <a:extLst>
                  <a:ext uri="{FF2B5EF4-FFF2-40B4-BE49-F238E27FC236}">
                    <a16:creationId xmlns:a16="http://schemas.microsoft.com/office/drawing/2014/main" id="{B479AC17-3F93-4343-ACBC-532AB3FAE8CD}"/>
                  </a:ext>
                </a:extLst>
              </p:cNvPr>
              <p:cNvSpPr/>
              <p:nvPr userDrawn="1"/>
            </p:nvSpPr>
            <p:spPr>
              <a:xfrm rot="5400000">
                <a:off x="-861503"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00" name="Rechthoek 199">
                <a:extLst>
                  <a:ext uri="{FF2B5EF4-FFF2-40B4-BE49-F238E27FC236}">
                    <a16:creationId xmlns:a16="http://schemas.microsoft.com/office/drawing/2014/main" id="{EDDA5A76-0E59-4C0B-9F9B-9FAA61BE6200}"/>
                  </a:ext>
                </a:extLst>
              </p:cNvPr>
              <p:cNvSpPr/>
              <p:nvPr userDrawn="1"/>
            </p:nvSpPr>
            <p:spPr>
              <a:xfrm rot="5400000">
                <a:off x="-827504"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01" name="Rechthoek 200">
                <a:extLst>
                  <a:ext uri="{FF2B5EF4-FFF2-40B4-BE49-F238E27FC236}">
                    <a16:creationId xmlns:a16="http://schemas.microsoft.com/office/drawing/2014/main" id="{11D70248-863A-47A0-BD74-2198C93F9655}"/>
                  </a:ext>
                </a:extLst>
              </p:cNvPr>
              <p:cNvSpPr/>
              <p:nvPr userDrawn="1"/>
            </p:nvSpPr>
            <p:spPr>
              <a:xfrm rot="5400000">
                <a:off x="-793853"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04" name="Rechthoek 203">
                <a:extLst>
                  <a:ext uri="{FF2B5EF4-FFF2-40B4-BE49-F238E27FC236}">
                    <a16:creationId xmlns:a16="http://schemas.microsoft.com/office/drawing/2014/main" id="{71F5A2B8-2583-482A-A5CC-D341F4F975C8}"/>
                  </a:ext>
                </a:extLst>
              </p:cNvPr>
              <p:cNvSpPr/>
              <p:nvPr userDrawn="1"/>
            </p:nvSpPr>
            <p:spPr>
              <a:xfrm rot="5400000">
                <a:off x="-758777"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188" name="Groep 187">
              <a:extLst>
                <a:ext uri="{FF2B5EF4-FFF2-40B4-BE49-F238E27FC236}">
                  <a16:creationId xmlns:a16="http://schemas.microsoft.com/office/drawing/2014/main" id="{ACCB000E-7BD4-42AC-92BD-3E9C6240B30A}"/>
                </a:ext>
              </a:extLst>
            </p:cNvPr>
            <p:cNvGrpSpPr/>
            <p:nvPr userDrawn="1"/>
          </p:nvGrpSpPr>
          <p:grpSpPr>
            <a:xfrm>
              <a:off x="-925512" y="5502593"/>
              <a:ext cx="241658" cy="36000"/>
              <a:chOff x="-964435" y="5325900"/>
              <a:chExt cx="241658" cy="36000"/>
            </a:xfrm>
          </p:grpSpPr>
          <p:sp>
            <p:nvSpPr>
              <p:cNvPr id="189" name="Rechthoek 188">
                <a:extLst>
                  <a:ext uri="{FF2B5EF4-FFF2-40B4-BE49-F238E27FC236}">
                    <a16:creationId xmlns:a16="http://schemas.microsoft.com/office/drawing/2014/main" id="{EF2DD176-3CD3-4561-AB69-721079358FAD}"/>
                  </a:ext>
                </a:extLst>
              </p:cNvPr>
              <p:cNvSpPr/>
              <p:nvPr userDrawn="1"/>
            </p:nvSpPr>
            <p:spPr>
              <a:xfrm rot="5400000">
                <a:off x="-964435"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0" name="Rechthoek 189">
                <a:extLst>
                  <a:ext uri="{FF2B5EF4-FFF2-40B4-BE49-F238E27FC236}">
                    <a16:creationId xmlns:a16="http://schemas.microsoft.com/office/drawing/2014/main" id="{1A9364C5-C3B9-4EDB-8AF0-99B9995CBC90}"/>
                  </a:ext>
                </a:extLst>
              </p:cNvPr>
              <p:cNvSpPr/>
              <p:nvPr userDrawn="1"/>
            </p:nvSpPr>
            <p:spPr>
              <a:xfrm rot="5400000">
                <a:off x="-928435"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1" name="Rechthoek 190">
                <a:extLst>
                  <a:ext uri="{FF2B5EF4-FFF2-40B4-BE49-F238E27FC236}">
                    <a16:creationId xmlns:a16="http://schemas.microsoft.com/office/drawing/2014/main" id="{63978172-5099-4952-95E9-D84D76D5ECA0}"/>
                  </a:ext>
                </a:extLst>
              </p:cNvPr>
              <p:cNvSpPr/>
              <p:nvPr userDrawn="1"/>
            </p:nvSpPr>
            <p:spPr>
              <a:xfrm rot="5400000">
                <a:off x="-894436"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2" name="Rechthoek 191">
                <a:extLst>
                  <a:ext uri="{FF2B5EF4-FFF2-40B4-BE49-F238E27FC236}">
                    <a16:creationId xmlns:a16="http://schemas.microsoft.com/office/drawing/2014/main" id="{8C960D65-255D-47AB-9E9E-84A15B7A0FFB}"/>
                  </a:ext>
                </a:extLst>
              </p:cNvPr>
              <p:cNvSpPr/>
              <p:nvPr userDrawn="1"/>
            </p:nvSpPr>
            <p:spPr>
              <a:xfrm rot="5400000">
                <a:off x="-861503"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3" name="Rechthoek 192">
                <a:extLst>
                  <a:ext uri="{FF2B5EF4-FFF2-40B4-BE49-F238E27FC236}">
                    <a16:creationId xmlns:a16="http://schemas.microsoft.com/office/drawing/2014/main" id="{E7484299-6824-4663-A404-04EFFA836346}"/>
                  </a:ext>
                </a:extLst>
              </p:cNvPr>
              <p:cNvSpPr/>
              <p:nvPr userDrawn="1"/>
            </p:nvSpPr>
            <p:spPr>
              <a:xfrm rot="5400000">
                <a:off x="-827504"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4" name="Rechthoek 193">
                <a:extLst>
                  <a:ext uri="{FF2B5EF4-FFF2-40B4-BE49-F238E27FC236}">
                    <a16:creationId xmlns:a16="http://schemas.microsoft.com/office/drawing/2014/main" id="{E4A45A60-02C4-432C-A8D6-375A6C2C5AA6}"/>
                  </a:ext>
                </a:extLst>
              </p:cNvPr>
              <p:cNvSpPr/>
              <p:nvPr userDrawn="1"/>
            </p:nvSpPr>
            <p:spPr>
              <a:xfrm rot="5400000">
                <a:off x="-793853"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5" name="Rechthoek 194">
                <a:extLst>
                  <a:ext uri="{FF2B5EF4-FFF2-40B4-BE49-F238E27FC236}">
                    <a16:creationId xmlns:a16="http://schemas.microsoft.com/office/drawing/2014/main" id="{00E78010-1377-48E1-88E6-C03C65DCEAEF}"/>
                  </a:ext>
                </a:extLst>
              </p:cNvPr>
              <p:cNvSpPr/>
              <p:nvPr userDrawn="1"/>
            </p:nvSpPr>
            <p:spPr>
              <a:xfrm rot="5400000">
                <a:off x="-758777" y="5325900"/>
                <a:ext cx="36000" cy="36000"/>
              </a:xfrm>
              <a:prstGeom prst="rect">
                <a:avLst/>
              </a:prstGeom>
              <a:solidFill>
                <a:schemeClr val="bg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sp>
        <p:nvSpPr>
          <p:cNvPr id="205" name="Tekstvak 204">
            <a:extLst>
              <a:ext uri="{FF2B5EF4-FFF2-40B4-BE49-F238E27FC236}">
                <a16:creationId xmlns:a16="http://schemas.microsoft.com/office/drawing/2014/main" id="{D2008E78-9E80-41C3-B39E-382D2B2F04E7}"/>
              </a:ext>
            </a:extLst>
          </p:cNvPr>
          <p:cNvSpPr txBox="1"/>
          <p:nvPr userDrawn="1"/>
        </p:nvSpPr>
        <p:spPr>
          <a:xfrm>
            <a:off x="-7112624" y="5637701"/>
            <a:ext cx="2585084"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sp>
        <p:nvSpPr>
          <p:cNvPr id="206" name="Rechthoek 205">
            <a:extLst>
              <a:ext uri="{FF2B5EF4-FFF2-40B4-BE49-F238E27FC236}">
                <a16:creationId xmlns:a16="http://schemas.microsoft.com/office/drawing/2014/main" id="{CF963818-357C-49E9-8072-616A26B7BA9D}"/>
              </a:ext>
            </a:extLst>
          </p:cNvPr>
          <p:cNvSpPr/>
          <p:nvPr userDrawn="1"/>
        </p:nvSpPr>
        <p:spPr>
          <a:xfrm>
            <a:off x="-3562660" y="352036"/>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dirty="0" err="1">
                <a:solidFill>
                  <a:schemeClr val="tx1"/>
                </a:solidFill>
                <a:latin typeface="+mn-lt"/>
                <a:ea typeface="+mn-ea"/>
                <a:cs typeface="+mn-cs"/>
              </a:rPr>
              <a:t>Voettekst</a:t>
            </a:r>
            <a:r>
              <a:rPr lang="en-US" sz="1400" b="0" i="0" u="none" kern="1200" noProof="0" dirty="0">
                <a:solidFill>
                  <a:schemeClr val="tx1"/>
                </a:solidFill>
                <a:latin typeface="+mn-lt"/>
                <a:ea typeface="+mn-ea"/>
                <a:cs typeface="+mn-cs"/>
              </a:rPr>
              <a:t> </a:t>
            </a:r>
            <a:r>
              <a:rPr lang="en-US" sz="1400" b="0" i="0" u="none" kern="1200" noProof="0" dirty="0" err="1">
                <a:solidFill>
                  <a:schemeClr val="tx1"/>
                </a:solidFill>
                <a:latin typeface="+mn-lt"/>
                <a:ea typeface="+mn-ea"/>
                <a:cs typeface="+mn-cs"/>
              </a:rPr>
              <a:t>aanpassen</a:t>
            </a:r>
            <a:r>
              <a:rPr lang="en-US" sz="1400" b="0" i="0" u="none" kern="1200" noProof="0" dirty="0">
                <a:solidFill>
                  <a:schemeClr val="tx1"/>
                </a:solidFill>
                <a:latin typeface="+mn-lt"/>
                <a:ea typeface="+mn-ea"/>
                <a:cs typeface="+mn-cs"/>
              </a:rPr>
              <a:t> van de </a:t>
            </a:r>
            <a:r>
              <a:rPr lang="en-US" sz="1400" b="0" i="0" u="none" kern="1200" noProof="0" dirty="0" err="1">
                <a:solidFill>
                  <a:schemeClr val="tx1"/>
                </a:solidFill>
                <a:latin typeface="+mn-lt"/>
                <a:ea typeface="+mn-ea"/>
                <a:cs typeface="+mn-cs"/>
              </a:rPr>
              <a:t>presentatie</a:t>
            </a:r>
            <a:endParaRPr lang="nl-NL" sz="1400" b="0" i="0" u="none" kern="1200" noProof="0" dirty="0">
              <a:solidFill>
                <a:schemeClr val="tx1"/>
              </a:solidFill>
              <a:latin typeface="+mn-lt"/>
              <a:ea typeface="+mn-ea"/>
              <a:cs typeface="+mn-cs"/>
            </a:endParaRPr>
          </a:p>
        </p:txBody>
      </p:sp>
      <p:cxnSp>
        <p:nvCxnSpPr>
          <p:cNvPr id="207" name="Rechte verbindingslijn 206">
            <a:extLst>
              <a:ext uri="{FF2B5EF4-FFF2-40B4-BE49-F238E27FC236}">
                <a16:creationId xmlns:a16="http://schemas.microsoft.com/office/drawing/2014/main" id="{2F103C07-FA6B-4EA2-81E1-1483271B9506}"/>
              </a:ext>
            </a:extLst>
          </p:cNvPr>
          <p:cNvCxnSpPr>
            <a:cxnSpLocks/>
          </p:cNvCxnSpPr>
          <p:nvPr userDrawn="1"/>
        </p:nvCxnSpPr>
        <p:spPr>
          <a:xfrm>
            <a:off x="-3389324" y="631447"/>
            <a:ext cx="2596965" cy="0"/>
          </a:xfrm>
          <a:prstGeom prst="line">
            <a:avLst/>
          </a:prstGeom>
          <a:noFill/>
          <a:ln w="9525" cap="flat" cmpd="sng" algn="ctr">
            <a:solidFill>
              <a:schemeClr val="accent2"/>
            </a:solidFill>
            <a:prstDash val="solid"/>
          </a:ln>
          <a:effectLst/>
        </p:spPr>
      </p:cxnSp>
      <p:sp>
        <p:nvSpPr>
          <p:cNvPr id="208" name="Tekstvak 207">
            <a:extLst>
              <a:ext uri="{FF2B5EF4-FFF2-40B4-BE49-F238E27FC236}">
                <a16:creationId xmlns:a16="http://schemas.microsoft.com/office/drawing/2014/main" id="{017D9C44-4C71-448A-951B-E29E32F2DCBB}"/>
              </a:ext>
            </a:extLst>
          </p:cNvPr>
          <p:cNvSpPr txBox="1"/>
          <p:nvPr userDrawn="1"/>
        </p:nvSpPr>
        <p:spPr>
          <a:xfrm>
            <a:off x="-3389327" y="731927"/>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Invoegen &gt;  Groep tekst &gt; Koptekst en voettekst &gt; titel instellen bij voettekst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Insert</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&gt;  Group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text</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&gt; Header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and</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footer</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&gt; Set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title</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at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footer</a:t>
            </a:r>
            <a:endPar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endParaRPr>
          </a:p>
        </p:txBody>
      </p:sp>
      <p:sp>
        <p:nvSpPr>
          <p:cNvPr id="209" name="Rechthoek 208">
            <a:extLst>
              <a:ext uri="{FF2B5EF4-FFF2-40B4-BE49-F238E27FC236}">
                <a16:creationId xmlns:a16="http://schemas.microsoft.com/office/drawing/2014/main" id="{8F36206A-8047-4CBA-B0A1-BDEC141FCC63}"/>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dirty="0" err="1">
                <a:solidFill>
                  <a:schemeClr val="tx1"/>
                </a:solidFill>
                <a:latin typeface="+mn-lt"/>
                <a:ea typeface="+mn-ea"/>
                <a:cs typeface="+mn-cs"/>
              </a:rPr>
              <a:t>Iconen</a:t>
            </a:r>
            <a:endParaRPr lang="nl-NL" sz="1400" b="0" i="0" u="none" kern="1200" noProof="0" dirty="0">
              <a:solidFill>
                <a:schemeClr val="tx1"/>
              </a:solidFill>
              <a:latin typeface="+mn-lt"/>
              <a:ea typeface="+mn-ea"/>
              <a:cs typeface="+mn-cs"/>
            </a:endParaRPr>
          </a:p>
        </p:txBody>
      </p:sp>
      <p:cxnSp>
        <p:nvCxnSpPr>
          <p:cNvPr id="210" name="Rechte verbindingslijn 209">
            <a:extLst>
              <a:ext uri="{FF2B5EF4-FFF2-40B4-BE49-F238E27FC236}">
                <a16:creationId xmlns:a16="http://schemas.microsoft.com/office/drawing/2014/main" id="{6A09F82A-19A3-4DC2-98AF-E5503CBC9374}"/>
              </a:ext>
            </a:extLst>
          </p:cNvPr>
          <p:cNvCxnSpPr/>
          <p:nvPr userDrawn="1"/>
        </p:nvCxnSpPr>
        <p:spPr>
          <a:xfrm>
            <a:off x="-3379982" y="2119801"/>
            <a:ext cx="2596964" cy="0"/>
          </a:xfrm>
          <a:prstGeom prst="line">
            <a:avLst/>
          </a:prstGeom>
          <a:noFill/>
          <a:ln w="9525" cap="flat" cmpd="sng" algn="ctr">
            <a:solidFill>
              <a:schemeClr val="accent2"/>
            </a:solidFill>
            <a:prstDash val="solid"/>
          </a:ln>
          <a:effectLst/>
        </p:spPr>
      </p:cxnSp>
      <p:sp>
        <p:nvSpPr>
          <p:cNvPr id="211" name="Tekstvak 210">
            <a:extLst>
              <a:ext uri="{FF2B5EF4-FFF2-40B4-BE49-F238E27FC236}">
                <a16:creationId xmlns:a16="http://schemas.microsoft.com/office/drawing/2014/main" id="{A6654C93-0ABB-4C8A-B96A-BF6E9A7591D8}"/>
              </a:ext>
            </a:extLst>
          </p:cNvPr>
          <p:cNvSpPr txBox="1"/>
          <p:nvPr userDrawn="1"/>
        </p:nvSpPr>
        <p:spPr>
          <a:xfrm>
            <a:off x="-3379986" y="2189940"/>
            <a:ext cx="2814320" cy="1306875"/>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vormcontour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dirty="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vormcontour</a:t>
            </a:r>
            <a:endParaRPr kumimoji="0" lang="nl-NL" sz="1100" b="0"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dirty="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dirty="0" err="1">
                <a:ln>
                  <a:noFill/>
                </a:ln>
                <a:solidFill>
                  <a:schemeClr val="accent2"/>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 contour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dirty="0">
                <a:ln>
                  <a:noFill/>
                </a:ln>
                <a:solidFill>
                  <a:schemeClr val="accent2"/>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dirty="0" err="1">
                <a:ln>
                  <a:noFill/>
                </a:ln>
                <a:solidFill>
                  <a:schemeClr val="accent2"/>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dirty="0">
                <a:ln>
                  <a:noFill/>
                </a:ln>
                <a:solidFill>
                  <a:schemeClr val="accent2"/>
                </a:solidFill>
                <a:effectLst/>
                <a:uLnTx/>
                <a:uFillTx/>
                <a:latin typeface="Calibri" panose="020F0502020204030204" pitchFamily="34" charset="0"/>
                <a:ea typeface="+mn-ea"/>
                <a:cs typeface="Segoe UI Light" panose="020B0502040204020203" pitchFamily="34" charset="0"/>
              </a:rPr>
              <a:t> contour</a:t>
            </a:r>
            <a:endParaRPr kumimoji="0" lang="nl-NL" sz="1100" b="0" i="0" u="none" strike="noStrike" kern="0" cap="none" spc="0" normalizeH="0" baseline="0" noProof="0" dirty="0">
              <a:ln>
                <a:noFill/>
              </a:ln>
              <a:solidFill>
                <a:schemeClr val="accent2"/>
              </a:solidFill>
              <a:effectLst/>
              <a:uLnTx/>
              <a:uFillTx/>
              <a:latin typeface="Calibri" panose="020F0502020204030204" pitchFamily="34" charset="0"/>
              <a:ea typeface="+mn-ea"/>
              <a:cs typeface="Segoe UI Light" panose="020B0502040204020203" pitchFamily="34" charset="0"/>
            </a:endParaRPr>
          </a:p>
        </p:txBody>
      </p:sp>
      <p:sp>
        <p:nvSpPr>
          <p:cNvPr id="213" name="Tijdelijke aanduiding voor voettekst 4">
            <a:extLst>
              <a:ext uri="{FF2B5EF4-FFF2-40B4-BE49-F238E27FC236}">
                <a16:creationId xmlns:a16="http://schemas.microsoft.com/office/drawing/2014/main" id="{4394CF55-106A-4B1B-B4B9-71B61235F003}"/>
              </a:ext>
            </a:extLst>
          </p:cNvPr>
          <p:cNvSpPr>
            <a:spLocks noGrp="1"/>
          </p:cNvSpPr>
          <p:nvPr>
            <p:ph type="ftr" sz="quarter" idx="3"/>
          </p:nvPr>
        </p:nvSpPr>
        <p:spPr>
          <a:xfrm>
            <a:off x="2233246" y="6264211"/>
            <a:ext cx="8707457" cy="365125"/>
          </a:xfrm>
          <a:prstGeom prst="rect">
            <a:avLst/>
          </a:prstGeom>
        </p:spPr>
        <p:txBody>
          <a:bodyPr vert="horz" lIns="0" tIns="0" rIns="0" bIns="0" rtlCol="0" anchor="t" anchorCtr="0">
            <a:noAutofit/>
          </a:bodyPr>
          <a:lstStyle>
            <a:lvl1pPr algn="r">
              <a:defRPr sz="1200" b="0">
                <a:solidFill>
                  <a:schemeClr val="tx1"/>
                </a:solidFill>
                <a:latin typeface="+mj-lt"/>
              </a:defRPr>
            </a:lvl1pPr>
          </a:lstStyle>
          <a:p>
            <a:endParaRPr lang="nl-BE" dirty="0"/>
          </a:p>
        </p:txBody>
      </p:sp>
      <p:sp>
        <p:nvSpPr>
          <p:cNvPr id="214" name="Tijdelijke aanduiding voor dianummer 5">
            <a:extLst>
              <a:ext uri="{FF2B5EF4-FFF2-40B4-BE49-F238E27FC236}">
                <a16:creationId xmlns:a16="http://schemas.microsoft.com/office/drawing/2014/main" id="{39FEDDEF-8B3F-43FD-B07C-E2250DB13388}"/>
              </a:ext>
            </a:extLst>
          </p:cNvPr>
          <p:cNvSpPr>
            <a:spLocks noGrp="1"/>
          </p:cNvSpPr>
          <p:nvPr>
            <p:ph type="sldNum" sz="quarter" idx="4"/>
          </p:nvPr>
        </p:nvSpPr>
        <p:spPr>
          <a:xfrm>
            <a:off x="11113303" y="6264211"/>
            <a:ext cx="288000" cy="365125"/>
          </a:xfrm>
          <a:prstGeom prst="rect">
            <a:avLst/>
          </a:prstGeom>
        </p:spPr>
        <p:txBody>
          <a:bodyPr vert="horz" lIns="0" tIns="0" rIns="0" bIns="0" rtlCol="0" anchor="t" anchorCtr="0">
            <a:noAutofit/>
          </a:bodyPr>
          <a:lstStyle>
            <a:lvl1pPr algn="l">
              <a:defRPr sz="1200" b="0">
                <a:solidFill>
                  <a:schemeClr val="tx1"/>
                </a:solidFill>
                <a:latin typeface="+mj-lt"/>
              </a:defRPr>
            </a:lvl1pPr>
          </a:lstStyle>
          <a:p>
            <a:fld id="{FF88DA20-ED00-471C-9170-60F590CB400A}" type="slidenum">
              <a:rPr lang="nl-BE" smtClean="0"/>
              <a:pPr/>
              <a:t>‹#›</a:t>
            </a:fld>
            <a:endParaRPr lang="nl-BE" dirty="0"/>
          </a:p>
        </p:txBody>
      </p:sp>
      <p:sp>
        <p:nvSpPr>
          <p:cNvPr id="215" name="Gelijkbenige driehoek 214">
            <a:extLst>
              <a:ext uri="{FF2B5EF4-FFF2-40B4-BE49-F238E27FC236}">
                <a16:creationId xmlns:a16="http://schemas.microsoft.com/office/drawing/2014/main" id="{94933F71-A48D-466A-8004-86D66887F2DB}"/>
              </a:ext>
            </a:extLst>
          </p:cNvPr>
          <p:cNvSpPr/>
          <p:nvPr userDrawn="1"/>
        </p:nvSpPr>
        <p:spPr>
          <a:xfrm rot="16200000">
            <a:off x="11475085" y="6324985"/>
            <a:ext cx="116206" cy="5353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216" name="Graphic 215">
            <a:extLst>
              <a:ext uri="{FF2B5EF4-FFF2-40B4-BE49-F238E27FC236}">
                <a16:creationId xmlns:a16="http://schemas.microsoft.com/office/drawing/2014/main" id="{C3DF04B4-C311-4ACE-A833-25F6927F9939}"/>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658813" y="6221683"/>
            <a:ext cx="1153603" cy="366439"/>
          </a:xfrm>
          <a:prstGeom prst="rect">
            <a:avLst/>
          </a:prstGeom>
        </p:spPr>
      </p:pic>
    </p:spTree>
    <p:extLst>
      <p:ext uri="{BB962C8B-B14F-4D97-AF65-F5344CB8AC3E}">
        <p14:creationId xmlns:p14="http://schemas.microsoft.com/office/powerpoint/2010/main" val="1616461107"/>
      </p:ext>
    </p:extLst>
  </p:cSld>
  <p:clrMap bg1="lt1" tx1="dk1" bg2="lt2" tx2="dk2" accent1="accent1" accent2="accent2" accent3="accent3" accent4="accent4" accent5="accent5" accent6="accent6" hlink="hlink" folHlink="folHlink"/>
  <p:sldLayoutIdLst>
    <p:sldLayoutId id="2147483751" r:id="rId1"/>
    <p:sldLayoutId id="2147483830"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834"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 id="2147483839" r:id="rId28"/>
    <p:sldLayoutId id="2147483776" r:id="rId29"/>
    <p:sldLayoutId id="2147483777" r:id="rId30"/>
    <p:sldLayoutId id="2147483778" r:id="rId31"/>
    <p:sldLayoutId id="2147483779" r:id="rId32"/>
    <p:sldLayoutId id="2147483814" r:id="rId33"/>
    <p:sldLayoutId id="2147483815" r:id="rId34"/>
    <p:sldLayoutId id="2147483780" r:id="rId35"/>
    <p:sldLayoutId id="2147483781" r:id="rId36"/>
  </p:sldLayoutIdLst>
  <p:hf hdr="0" dt="0"/>
  <p:txStyles>
    <p:titleStyle>
      <a:lvl1pPr algn="l" defTabSz="914400" rtl="0" eaLnBrk="1" latinLnBrk="0" hangingPunct="1">
        <a:lnSpc>
          <a:spcPct val="80000"/>
        </a:lnSpc>
        <a:spcBef>
          <a:spcPct val="0"/>
        </a:spcBef>
        <a:buNone/>
        <a:defRPr sz="2600" b="1" kern="1200">
          <a:solidFill>
            <a:schemeClr val="accent2"/>
          </a:solidFill>
          <a:latin typeface="+mj-lt"/>
          <a:ea typeface="+mj-ea"/>
          <a:cs typeface="+mj-cs"/>
        </a:defRPr>
      </a:lvl1pPr>
    </p:titleStyle>
    <p:body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pos="72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066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260D-61CA-7DFD-9AB0-1C6344BA2BB4}"/>
              </a:ext>
            </a:extLst>
          </p:cNvPr>
          <p:cNvSpPr>
            <a:spLocks noGrp="1"/>
          </p:cNvSpPr>
          <p:nvPr>
            <p:ph type="title"/>
          </p:nvPr>
        </p:nvSpPr>
        <p:spPr/>
        <p:txBody>
          <a:bodyPr/>
          <a:lstStyle/>
          <a:p>
            <a:r>
              <a:rPr lang="nl-BE" dirty="0"/>
              <a:t>Wat verandert er wanneer we telewerken?</a:t>
            </a:r>
          </a:p>
        </p:txBody>
      </p:sp>
      <p:sp>
        <p:nvSpPr>
          <p:cNvPr id="3" name="Footer Placeholder 2">
            <a:extLst>
              <a:ext uri="{FF2B5EF4-FFF2-40B4-BE49-F238E27FC236}">
                <a16:creationId xmlns:a16="http://schemas.microsoft.com/office/drawing/2014/main" id="{85461AEC-B2D0-7D44-39DE-09205D5186B4}"/>
              </a:ext>
            </a:extLst>
          </p:cNvPr>
          <p:cNvSpPr>
            <a:spLocks noGrp="1"/>
          </p:cNvSpPr>
          <p:nvPr>
            <p:ph type="ftr" sz="quarter" idx="11"/>
          </p:nvPr>
        </p:nvSpPr>
        <p:spPr/>
        <p:txBody>
          <a:bodyPr/>
          <a:lstStyle/>
          <a:p>
            <a:endParaRPr lang="nl-BE" dirty="0"/>
          </a:p>
        </p:txBody>
      </p:sp>
      <p:sp>
        <p:nvSpPr>
          <p:cNvPr id="4" name="Slide Number Placeholder 3">
            <a:extLst>
              <a:ext uri="{FF2B5EF4-FFF2-40B4-BE49-F238E27FC236}">
                <a16:creationId xmlns:a16="http://schemas.microsoft.com/office/drawing/2014/main" id="{5F35FC2A-2D8E-7538-1CCA-A4CF8581FC8C}"/>
              </a:ext>
            </a:extLst>
          </p:cNvPr>
          <p:cNvSpPr>
            <a:spLocks noGrp="1"/>
          </p:cNvSpPr>
          <p:nvPr>
            <p:ph type="sldNum" sz="quarter" idx="12"/>
          </p:nvPr>
        </p:nvSpPr>
        <p:spPr/>
        <p:txBody>
          <a:bodyPr/>
          <a:lstStyle/>
          <a:p>
            <a:fld id="{FF88DA20-ED00-471C-9170-60F590CB400A}" type="slidenum">
              <a:rPr lang="nl-BE" smtClean="0"/>
              <a:t>10</a:t>
            </a:fld>
            <a:endParaRPr lang="nl-BE"/>
          </a:p>
        </p:txBody>
      </p:sp>
      <p:sp>
        <p:nvSpPr>
          <p:cNvPr id="5" name="Text Placeholder 4">
            <a:extLst>
              <a:ext uri="{FF2B5EF4-FFF2-40B4-BE49-F238E27FC236}">
                <a16:creationId xmlns:a16="http://schemas.microsoft.com/office/drawing/2014/main" id="{963474E5-C4C8-118E-42FE-46075F1E2D29}"/>
              </a:ext>
            </a:extLst>
          </p:cNvPr>
          <p:cNvSpPr>
            <a:spLocks noGrp="1"/>
          </p:cNvSpPr>
          <p:nvPr>
            <p:ph type="body" sz="quarter" idx="13"/>
          </p:nvPr>
        </p:nvSpPr>
        <p:spPr/>
        <p:txBody>
          <a:bodyPr/>
          <a:lstStyle/>
          <a:p>
            <a:r>
              <a:rPr lang="nl-BE" dirty="0"/>
              <a:t>Werken los van tijd en plaats</a:t>
            </a:r>
          </a:p>
        </p:txBody>
      </p:sp>
      <p:sp>
        <p:nvSpPr>
          <p:cNvPr id="6" name="Text Placeholder 5">
            <a:extLst>
              <a:ext uri="{FF2B5EF4-FFF2-40B4-BE49-F238E27FC236}">
                <a16:creationId xmlns:a16="http://schemas.microsoft.com/office/drawing/2014/main" id="{926AD1F8-5FD9-E6BF-2E7E-19004ABDC0FA}"/>
              </a:ext>
            </a:extLst>
          </p:cNvPr>
          <p:cNvSpPr>
            <a:spLocks noGrp="1"/>
          </p:cNvSpPr>
          <p:nvPr>
            <p:ph type="body" sz="quarter" idx="14"/>
          </p:nvPr>
        </p:nvSpPr>
        <p:spPr>
          <a:xfrm>
            <a:off x="658813" y="1889124"/>
            <a:ext cx="10874375" cy="4356875"/>
          </a:xfrm>
        </p:spPr>
        <p:txBody>
          <a:bodyPr/>
          <a:lstStyle/>
          <a:p>
            <a:r>
              <a:rPr lang="nl-BE" dirty="0"/>
              <a:t>Doorwerken: privé en werk niet kunnen scheiden</a:t>
            </a:r>
          </a:p>
          <a:p>
            <a:pPr lvl="1"/>
            <a:r>
              <a:rPr lang="nl-BE" dirty="0"/>
              <a:t>Meteen starten ‘s ochtends</a:t>
            </a:r>
          </a:p>
          <a:p>
            <a:pPr lvl="1"/>
            <a:r>
              <a:rPr lang="nl-BE" dirty="0"/>
              <a:t>Extra tijd: meer werken</a:t>
            </a:r>
          </a:p>
          <a:p>
            <a:pPr lvl="1"/>
            <a:r>
              <a:rPr lang="nl-BE" dirty="0"/>
              <a:t>‘s Avonds niet kunnen afsluiten</a:t>
            </a:r>
          </a:p>
          <a:p>
            <a:pPr lvl="2"/>
            <a:r>
              <a:rPr lang="nl-BE" dirty="0"/>
              <a:t>Fysiek afstand nemen van werk: bureau, laptop, smartphone</a:t>
            </a:r>
          </a:p>
          <a:p>
            <a:pPr lvl="2"/>
            <a:r>
              <a:rPr lang="nl-BE" dirty="0"/>
              <a:t>Privégebruik van laptop</a:t>
            </a:r>
            <a:r>
              <a:rPr lang="nl-BE"/>
              <a:t>, smartphone</a:t>
            </a:r>
            <a:endParaRPr lang="nl-BE" dirty="0"/>
          </a:p>
          <a:p>
            <a:pPr lvl="1"/>
            <a:r>
              <a:rPr lang="nl-BE" dirty="0"/>
              <a:t>Het probleem met kenniswerk</a:t>
            </a:r>
          </a:p>
          <a:p>
            <a:pPr lvl="2"/>
            <a:r>
              <a:rPr lang="nl-BE" dirty="0"/>
              <a:t>Taken en projecten stoppen nooit</a:t>
            </a:r>
          </a:p>
          <a:p>
            <a:pPr lvl="2"/>
            <a:r>
              <a:rPr lang="nl-BE" dirty="0"/>
              <a:t>De enige </a:t>
            </a:r>
            <a:r>
              <a:rPr lang="nl-BE" dirty="0" err="1"/>
              <a:t>boundary</a:t>
            </a:r>
            <a:r>
              <a:rPr lang="nl-BE" dirty="0"/>
              <a:t> is de uren dat men werkt</a:t>
            </a:r>
          </a:p>
          <a:p>
            <a:pPr lvl="2"/>
            <a:r>
              <a:rPr lang="nl-BE" dirty="0"/>
              <a:t>Wanneer weet je dat je genoeg gedaan hebt? </a:t>
            </a:r>
          </a:p>
          <a:p>
            <a:endParaRPr lang="nl-BE" dirty="0"/>
          </a:p>
          <a:p>
            <a:pPr lvl="2"/>
            <a:endParaRPr lang="nl-BE" dirty="0"/>
          </a:p>
          <a:p>
            <a:pPr lvl="1"/>
            <a:endParaRPr lang="nl-BE" dirty="0"/>
          </a:p>
          <a:p>
            <a:pPr lvl="1"/>
            <a:endParaRPr lang="nl-BE" dirty="0"/>
          </a:p>
          <a:p>
            <a:pPr lvl="1"/>
            <a:endParaRPr lang="nl-BE" dirty="0"/>
          </a:p>
          <a:p>
            <a:pPr lvl="1"/>
            <a:endParaRPr lang="nl-BE" dirty="0"/>
          </a:p>
          <a:p>
            <a:pPr marL="923363" lvl="1" indent="-457200"/>
            <a:endParaRPr lang="nl-BE" dirty="0"/>
          </a:p>
        </p:txBody>
      </p:sp>
    </p:spTree>
    <p:extLst>
      <p:ext uri="{BB962C8B-B14F-4D97-AF65-F5344CB8AC3E}">
        <p14:creationId xmlns:p14="http://schemas.microsoft.com/office/powerpoint/2010/main" val="2442283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260D-61CA-7DFD-9AB0-1C6344BA2BB4}"/>
              </a:ext>
            </a:extLst>
          </p:cNvPr>
          <p:cNvSpPr>
            <a:spLocks noGrp="1"/>
          </p:cNvSpPr>
          <p:nvPr>
            <p:ph type="title"/>
          </p:nvPr>
        </p:nvSpPr>
        <p:spPr/>
        <p:txBody>
          <a:bodyPr/>
          <a:lstStyle/>
          <a:p>
            <a:r>
              <a:rPr lang="nl-BE" dirty="0"/>
              <a:t>Wat verandert er wanneer we telewerken?</a:t>
            </a:r>
          </a:p>
        </p:txBody>
      </p:sp>
      <p:sp>
        <p:nvSpPr>
          <p:cNvPr id="3" name="Footer Placeholder 2">
            <a:extLst>
              <a:ext uri="{FF2B5EF4-FFF2-40B4-BE49-F238E27FC236}">
                <a16:creationId xmlns:a16="http://schemas.microsoft.com/office/drawing/2014/main" id="{85461AEC-B2D0-7D44-39DE-09205D5186B4}"/>
              </a:ext>
            </a:extLst>
          </p:cNvPr>
          <p:cNvSpPr>
            <a:spLocks noGrp="1"/>
          </p:cNvSpPr>
          <p:nvPr>
            <p:ph type="ftr" sz="quarter" idx="11"/>
          </p:nvPr>
        </p:nvSpPr>
        <p:spPr/>
        <p:txBody>
          <a:bodyPr/>
          <a:lstStyle/>
          <a:p>
            <a:endParaRPr lang="nl-BE" dirty="0"/>
          </a:p>
        </p:txBody>
      </p:sp>
      <p:sp>
        <p:nvSpPr>
          <p:cNvPr id="4" name="Slide Number Placeholder 3">
            <a:extLst>
              <a:ext uri="{FF2B5EF4-FFF2-40B4-BE49-F238E27FC236}">
                <a16:creationId xmlns:a16="http://schemas.microsoft.com/office/drawing/2014/main" id="{5F35FC2A-2D8E-7538-1CCA-A4CF8581FC8C}"/>
              </a:ext>
            </a:extLst>
          </p:cNvPr>
          <p:cNvSpPr>
            <a:spLocks noGrp="1"/>
          </p:cNvSpPr>
          <p:nvPr>
            <p:ph type="sldNum" sz="quarter" idx="12"/>
          </p:nvPr>
        </p:nvSpPr>
        <p:spPr/>
        <p:txBody>
          <a:bodyPr/>
          <a:lstStyle/>
          <a:p>
            <a:fld id="{FF88DA20-ED00-471C-9170-60F590CB400A}" type="slidenum">
              <a:rPr lang="nl-BE" smtClean="0"/>
              <a:t>11</a:t>
            </a:fld>
            <a:endParaRPr lang="nl-BE"/>
          </a:p>
        </p:txBody>
      </p:sp>
      <p:sp>
        <p:nvSpPr>
          <p:cNvPr id="5" name="Text Placeholder 4">
            <a:extLst>
              <a:ext uri="{FF2B5EF4-FFF2-40B4-BE49-F238E27FC236}">
                <a16:creationId xmlns:a16="http://schemas.microsoft.com/office/drawing/2014/main" id="{963474E5-C4C8-118E-42FE-46075F1E2D29}"/>
              </a:ext>
            </a:extLst>
          </p:cNvPr>
          <p:cNvSpPr>
            <a:spLocks noGrp="1"/>
          </p:cNvSpPr>
          <p:nvPr>
            <p:ph type="body" sz="quarter" idx="13"/>
          </p:nvPr>
        </p:nvSpPr>
        <p:spPr/>
        <p:txBody>
          <a:bodyPr/>
          <a:lstStyle/>
          <a:p>
            <a:r>
              <a:rPr lang="nl-BE" dirty="0"/>
              <a:t>Werken los van tijd en plaats</a:t>
            </a:r>
          </a:p>
        </p:txBody>
      </p:sp>
      <p:sp>
        <p:nvSpPr>
          <p:cNvPr id="6" name="Text Placeholder 5">
            <a:extLst>
              <a:ext uri="{FF2B5EF4-FFF2-40B4-BE49-F238E27FC236}">
                <a16:creationId xmlns:a16="http://schemas.microsoft.com/office/drawing/2014/main" id="{926AD1F8-5FD9-E6BF-2E7E-19004ABDC0FA}"/>
              </a:ext>
            </a:extLst>
          </p:cNvPr>
          <p:cNvSpPr>
            <a:spLocks noGrp="1"/>
          </p:cNvSpPr>
          <p:nvPr>
            <p:ph type="body" sz="quarter" idx="14"/>
          </p:nvPr>
        </p:nvSpPr>
        <p:spPr>
          <a:xfrm>
            <a:off x="658813" y="1889124"/>
            <a:ext cx="10874375" cy="4356875"/>
          </a:xfrm>
        </p:spPr>
        <p:txBody>
          <a:bodyPr/>
          <a:lstStyle/>
          <a:p>
            <a:r>
              <a:rPr lang="nl-BE" dirty="0"/>
              <a:t>Informatie op de werkvloer &amp; de rol van collega’s</a:t>
            </a:r>
          </a:p>
          <a:p>
            <a:pPr lvl="1"/>
            <a:r>
              <a:rPr lang="nl-BE" dirty="0"/>
              <a:t>Informatie ontbreekt bij telewerk over:</a:t>
            </a:r>
          </a:p>
          <a:p>
            <a:pPr lvl="2"/>
            <a:r>
              <a:rPr lang="nl-BE" dirty="0"/>
              <a:t>Wie is beschikbaar? </a:t>
            </a:r>
          </a:p>
          <a:p>
            <a:pPr lvl="2"/>
            <a:r>
              <a:rPr lang="nl-BE" dirty="0"/>
              <a:t>Wie werkt vandaag? </a:t>
            </a:r>
          </a:p>
          <a:p>
            <a:pPr lvl="2"/>
            <a:r>
              <a:rPr lang="nl-BE" dirty="0"/>
              <a:t>Wie kan ik storen?</a:t>
            </a:r>
          </a:p>
          <a:p>
            <a:pPr lvl="1"/>
            <a:r>
              <a:rPr lang="nl-BE" dirty="0"/>
              <a:t>Bron van frictie bij gebrek aan afspraken</a:t>
            </a:r>
          </a:p>
          <a:p>
            <a:pPr lvl="2"/>
            <a:r>
              <a:rPr lang="nl-BE" dirty="0"/>
              <a:t>Obstakel om contact op te nemen</a:t>
            </a:r>
          </a:p>
          <a:p>
            <a:pPr lvl="2"/>
            <a:r>
              <a:rPr lang="nl-BE" dirty="0"/>
              <a:t>Verschillende aanpak</a:t>
            </a:r>
          </a:p>
          <a:p>
            <a:pPr lvl="2"/>
            <a:r>
              <a:rPr lang="nl-BE" dirty="0"/>
              <a:t>Frustratie bij verschillende verwachtingen</a:t>
            </a:r>
          </a:p>
          <a:p>
            <a:pPr lvl="2"/>
            <a:endParaRPr lang="nl-BE" dirty="0"/>
          </a:p>
          <a:p>
            <a:pPr lvl="1"/>
            <a:endParaRPr lang="nl-BE" dirty="0"/>
          </a:p>
          <a:p>
            <a:pPr lvl="1"/>
            <a:endParaRPr lang="nl-BE" dirty="0"/>
          </a:p>
          <a:p>
            <a:pPr lvl="1"/>
            <a:endParaRPr lang="nl-BE" dirty="0"/>
          </a:p>
          <a:p>
            <a:pPr lvl="1"/>
            <a:endParaRPr lang="nl-BE" dirty="0"/>
          </a:p>
          <a:p>
            <a:pPr marL="923363" lvl="1" indent="-457200"/>
            <a:endParaRPr lang="nl-BE" dirty="0"/>
          </a:p>
        </p:txBody>
      </p:sp>
    </p:spTree>
    <p:extLst>
      <p:ext uri="{BB962C8B-B14F-4D97-AF65-F5344CB8AC3E}">
        <p14:creationId xmlns:p14="http://schemas.microsoft.com/office/powerpoint/2010/main" val="1419772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260D-61CA-7DFD-9AB0-1C6344BA2BB4}"/>
              </a:ext>
            </a:extLst>
          </p:cNvPr>
          <p:cNvSpPr>
            <a:spLocks noGrp="1"/>
          </p:cNvSpPr>
          <p:nvPr>
            <p:ph type="title"/>
          </p:nvPr>
        </p:nvSpPr>
        <p:spPr/>
        <p:txBody>
          <a:bodyPr/>
          <a:lstStyle/>
          <a:p>
            <a:r>
              <a:rPr lang="nl-BE" dirty="0"/>
              <a:t>Wat verandert er wanneer we telewerken?</a:t>
            </a:r>
          </a:p>
        </p:txBody>
      </p:sp>
      <p:sp>
        <p:nvSpPr>
          <p:cNvPr id="3" name="Footer Placeholder 2">
            <a:extLst>
              <a:ext uri="{FF2B5EF4-FFF2-40B4-BE49-F238E27FC236}">
                <a16:creationId xmlns:a16="http://schemas.microsoft.com/office/drawing/2014/main" id="{85461AEC-B2D0-7D44-39DE-09205D5186B4}"/>
              </a:ext>
            </a:extLst>
          </p:cNvPr>
          <p:cNvSpPr>
            <a:spLocks noGrp="1"/>
          </p:cNvSpPr>
          <p:nvPr>
            <p:ph type="ftr" sz="quarter" idx="11"/>
          </p:nvPr>
        </p:nvSpPr>
        <p:spPr/>
        <p:txBody>
          <a:bodyPr/>
          <a:lstStyle/>
          <a:p>
            <a:endParaRPr lang="nl-BE" dirty="0"/>
          </a:p>
        </p:txBody>
      </p:sp>
      <p:sp>
        <p:nvSpPr>
          <p:cNvPr id="4" name="Slide Number Placeholder 3">
            <a:extLst>
              <a:ext uri="{FF2B5EF4-FFF2-40B4-BE49-F238E27FC236}">
                <a16:creationId xmlns:a16="http://schemas.microsoft.com/office/drawing/2014/main" id="{5F35FC2A-2D8E-7538-1CCA-A4CF8581FC8C}"/>
              </a:ext>
            </a:extLst>
          </p:cNvPr>
          <p:cNvSpPr>
            <a:spLocks noGrp="1"/>
          </p:cNvSpPr>
          <p:nvPr>
            <p:ph type="sldNum" sz="quarter" idx="12"/>
          </p:nvPr>
        </p:nvSpPr>
        <p:spPr/>
        <p:txBody>
          <a:bodyPr/>
          <a:lstStyle/>
          <a:p>
            <a:fld id="{FF88DA20-ED00-471C-9170-60F590CB400A}" type="slidenum">
              <a:rPr lang="nl-BE" smtClean="0"/>
              <a:t>12</a:t>
            </a:fld>
            <a:endParaRPr lang="nl-BE"/>
          </a:p>
        </p:txBody>
      </p:sp>
      <p:sp>
        <p:nvSpPr>
          <p:cNvPr id="5" name="Text Placeholder 4">
            <a:extLst>
              <a:ext uri="{FF2B5EF4-FFF2-40B4-BE49-F238E27FC236}">
                <a16:creationId xmlns:a16="http://schemas.microsoft.com/office/drawing/2014/main" id="{963474E5-C4C8-118E-42FE-46075F1E2D29}"/>
              </a:ext>
            </a:extLst>
          </p:cNvPr>
          <p:cNvSpPr>
            <a:spLocks noGrp="1"/>
          </p:cNvSpPr>
          <p:nvPr>
            <p:ph type="body" sz="quarter" idx="13"/>
          </p:nvPr>
        </p:nvSpPr>
        <p:spPr/>
        <p:txBody>
          <a:bodyPr/>
          <a:lstStyle/>
          <a:p>
            <a:r>
              <a:rPr lang="nl-BE" dirty="0"/>
              <a:t>Werken los van tijd en plaats</a:t>
            </a:r>
          </a:p>
        </p:txBody>
      </p:sp>
      <p:sp>
        <p:nvSpPr>
          <p:cNvPr id="6" name="Text Placeholder 5">
            <a:extLst>
              <a:ext uri="{FF2B5EF4-FFF2-40B4-BE49-F238E27FC236}">
                <a16:creationId xmlns:a16="http://schemas.microsoft.com/office/drawing/2014/main" id="{926AD1F8-5FD9-E6BF-2E7E-19004ABDC0FA}"/>
              </a:ext>
            </a:extLst>
          </p:cNvPr>
          <p:cNvSpPr>
            <a:spLocks noGrp="1"/>
          </p:cNvSpPr>
          <p:nvPr>
            <p:ph type="body" sz="quarter" idx="14"/>
          </p:nvPr>
        </p:nvSpPr>
        <p:spPr>
          <a:xfrm>
            <a:off x="658813" y="1889124"/>
            <a:ext cx="10874375" cy="4356875"/>
          </a:xfrm>
        </p:spPr>
        <p:txBody>
          <a:bodyPr/>
          <a:lstStyle/>
          <a:p>
            <a:r>
              <a:rPr lang="nl-BE" dirty="0"/>
              <a:t>De rol van collega’s</a:t>
            </a:r>
          </a:p>
          <a:p>
            <a:pPr lvl="1"/>
            <a:r>
              <a:rPr lang="nl-BE" dirty="0"/>
              <a:t>Sociaal contact</a:t>
            </a:r>
          </a:p>
          <a:p>
            <a:pPr lvl="2"/>
            <a:r>
              <a:rPr lang="nl-BE" dirty="0"/>
              <a:t>Bouw je niet op via telewerk</a:t>
            </a:r>
          </a:p>
          <a:p>
            <a:pPr lvl="1"/>
            <a:r>
              <a:rPr lang="nl-BE" dirty="0"/>
              <a:t>Werk relaties, samen werken</a:t>
            </a:r>
          </a:p>
          <a:p>
            <a:pPr lvl="2"/>
            <a:r>
              <a:rPr lang="nl-BE" dirty="0"/>
              <a:t>Vragen stellen</a:t>
            </a:r>
          </a:p>
          <a:p>
            <a:pPr lvl="2"/>
            <a:r>
              <a:rPr lang="nl-BE" dirty="0"/>
              <a:t>Integratie in job </a:t>
            </a:r>
          </a:p>
          <a:p>
            <a:pPr lvl="2"/>
            <a:endParaRPr lang="nl-BE" dirty="0"/>
          </a:p>
          <a:p>
            <a:r>
              <a:rPr lang="nl-BE" dirty="0"/>
              <a:t>Integratie nieuwe werknemers niet via telewerk</a:t>
            </a:r>
          </a:p>
          <a:p>
            <a:pPr lvl="1"/>
            <a:endParaRPr lang="nl-BE" dirty="0"/>
          </a:p>
          <a:p>
            <a:pPr lvl="2"/>
            <a:endParaRPr lang="nl-BE" dirty="0"/>
          </a:p>
          <a:p>
            <a:pPr lvl="1"/>
            <a:endParaRPr lang="nl-BE" dirty="0"/>
          </a:p>
          <a:p>
            <a:pPr lvl="1"/>
            <a:endParaRPr lang="nl-BE" dirty="0"/>
          </a:p>
          <a:p>
            <a:pPr lvl="1"/>
            <a:endParaRPr lang="nl-BE" dirty="0"/>
          </a:p>
          <a:p>
            <a:pPr lvl="1"/>
            <a:endParaRPr lang="nl-BE" dirty="0"/>
          </a:p>
          <a:p>
            <a:pPr marL="923363" lvl="1" indent="-457200"/>
            <a:endParaRPr lang="nl-BE" dirty="0"/>
          </a:p>
        </p:txBody>
      </p:sp>
    </p:spTree>
    <p:extLst>
      <p:ext uri="{BB962C8B-B14F-4D97-AF65-F5344CB8AC3E}">
        <p14:creationId xmlns:p14="http://schemas.microsoft.com/office/powerpoint/2010/main" val="1614537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2C3E-309E-6E85-E2DE-5205D1E35E14}"/>
              </a:ext>
            </a:extLst>
          </p:cNvPr>
          <p:cNvSpPr>
            <a:spLocks noGrp="1"/>
          </p:cNvSpPr>
          <p:nvPr>
            <p:ph type="title"/>
          </p:nvPr>
        </p:nvSpPr>
        <p:spPr/>
        <p:txBody>
          <a:bodyPr/>
          <a:lstStyle/>
          <a:p>
            <a:r>
              <a:rPr lang="nl-BE" dirty="0"/>
              <a:t>DE RANDFACTOREN VAN SUCCESVOL TELEWERK</a:t>
            </a:r>
          </a:p>
        </p:txBody>
      </p:sp>
      <p:sp>
        <p:nvSpPr>
          <p:cNvPr id="3" name="Text Placeholder 2">
            <a:extLst>
              <a:ext uri="{FF2B5EF4-FFF2-40B4-BE49-F238E27FC236}">
                <a16:creationId xmlns:a16="http://schemas.microsoft.com/office/drawing/2014/main" id="{B74B36EF-B028-9B6E-D61F-BCDB4338B635}"/>
              </a:ext>
            </a:extLst>
          </p:cNvPr>
          <p:cNvSpPr>
            <a:spLocks noGrp="1"/>
          </p:cNvSpPr>
          <p:nvPr>
            <p:ph type="body" idx="1"/>
          </p:nvPr>
        </p:nvSpPr>
        <p:spPr/>
        <p:txBody>
          <a:bodyPr/>
          <a:lstStyle/>
          <a:p>
            <a:endParaRPr lang="nl-BE"/>
          </a:p>
        </p:txBody>
      </p:sp>
      <p:sp>
        <p:nvSpPr>
          <p:cNvPr id="4" name="Footer Placeholder 3">
            <a:extLst>
              <a:ext uri="{FF2B5EF4-FFF2-40B4-BE49-F238E27FC236}">
                <a16:creationId xmlns:a16="http://schemas.microsoft.com/office/drawing/2014/main" id="{76C66E26-BD84-0BF9-0E72-60F7315D0B39}"/>
              </a:ext>
            </a:extLst>
          </p:cNvPr>
          <p:cNvSpPr>
            <a:spLocks noGrp="1"/>
          </p:cNvSpPr>
          <p:nvPr>
            <p:ph type="ftr" sz="quarter" idx="11"/>
          </p:nvPr>
        </p:nvSpPr>
        <p:spPr/>
        <p:txBody>
          <a:bodyPr/>
          <a:lstStyle/>
          <a:p>
            <a:endParaRPr lang="nl-BE"/>
          </a:p>
        </p:txBody>
      </p:sp>
      <p:sp>
        <p:nvSpPr>
          <p:cNvPr id="5" name="Slide Number Placeholder 4">
            <a:extLst>
              <a:ext uri="{FF2B5EF4-FFF2-40B4-BE49-F238E27FC236}">
                <a16:creationId xmlns:a16="http://schemas.microsoft.com/office/drawing/2014/main" id="{79CDEFB7-2607-7B29-B75B-5C575777B56F}"/>
              </a:ext>
            </a:extLst>
          </p:cNvPr>
          <p:cNvSpPr>
            <a:spLocks noGrp="1"/>
          </p:cNvSpPr>
          <p:nvPr>
            <p:ph type="sldNum" sz="quarter" idx="12"/>
          </p:nvPr>
        </p:nvSpPr>
        <p:spPr/>
        <p:txBody>
          <a:bodyPr/>
          <a:lstStyle/>
          <a:p>
            <a:fld id="{FF88DA20-ED00-471C-9170-60F590CB400A}" type="slidenum">
              <a:rPr lang="nl-BE" smtClean="0"/>
              <a:pPr/>
              <a:t>13</a:t>
            </a:fld>
            <a:endParaRPr lang="nl-BE"/>
          </a:p>
        </p:txBody>
      </p:sp>
      <p:sp>
        <p:nvSpPr>
          <p:cNvPr id="6" name="Text Placeholder 5">
            <a:extLst>
              <a:ext uri="{FF2B5EF4-FFF2-40B4-BE49-F238E27FC236}">
                <a16:creationId xmlns:a16="http://schemas.microsoft.com/office/drawing/2014/main" id="{FC54C7BF-76CA-062E-BB52-0106C75177AC}"/>
              </a:ext>
            </a:extLst>
          </p:cNvPr>
          <p:cNvSpPr>
            <a:spLocks noGrp="1"/>
          </p:cNvSpPr>
          <p:nvPr>
            <p:ph type="body" sz="quarter" idx="13"/>
          </p:nvPr>
        </p:nvSpPr>
        <p:spPr/>
        <p:txBody>
          <a:bodyPr/>
          <a:lstStyle/>
          <a:p>
            <a:r>
              <a:rPr lang="nl-BE" dirty="0"/>
              <a:t>3.</a:t>
            </a:r>
          </a:p>
        </p:txBody>
      </p:sp>
    </p:spTree>
    <p:extLst>
      <p:ext uri="{BB962C8B-B14F-4D97-AF65-F5344CB8AC3E}">
        <p14:creationId xmlns:p14="http://schemas.microsoft.com/office/powerpoint/2010/main" val="1436750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260D-61CA-7DFD-9AB0-1C6344BA2BB4}"/>
              </a:ext>
            </a:extLst>
          </p:cNvPr>
          <p:cNvSpPr>
            <a:spLocks noGrp="1"/>
          </p:cNvSpPr>
          <p:nvPr>
            <p:ph type="title"/>
          </p:nvPr>
        </p:nvSpPr>
        <p:spPr/>
        <p:txBody>
          <a:bodyPr/>
          <a:lstStyle/>
          <a:p>
            <a:r>
              <a:rPr lang="nl-BE" dirty="0"/>
              <a:t>De randfactoren van succesvol telewerk</a:t>
            </a:r>
          </a:p>
        </p:txBody>
      </p:sp>
      <p:sp>
        <p:nvSpPr>
          <p:cNvPr id="3" name="Footer Placeholder 2">
            <a:extLst>
              <a:ext uri="{FF2B5EF4-FFF2-40B4-BE49-F238E27FC236}">
                <a16:creationId xmlns:a16="http://schemas.microsoft.com/office/drawing/2014/main" id="{85461AEC-B2D0-7D44-39DE-09205D5186B4}"/>
              </a:ext>
            </a:extLst>
          </p:cNvPr>
          <p:cNvSpPr>
            <a:spLocks noGrp="1"/>
          </p:cNvSpPr>
          <p:nvPr>
            <p:ph type="ftr" sz="quarter" idx="11"/>
          </p:nvPr>
        </p:nvSpPr>
        <p:spPr/>
        <p:txBody>
          <a:bodyPr/>
          <a:lstStyle/>
          <a:p>
            <a:endParaRPr lang="nl-BE" dirty="0"/>
          </a:p>
        </p:txBody>
      </p:sp>
      <p:sp>
        <p:nvSpPr>
          <p:cNvPr id="4" name="Slide Number Placeholder 3">
            <a:extLst>
              <a:ext uri="{FF2B5EF4-FFF2-40B4-BE49-F238E27FC236}">
                <a16:creationId xmlns:a16="http://schemas.microsoft.com/office/drawing/2014/main" id="{5F35FC2A-2D8E-7538-1CCA-A4CF8581FC8C}"/>
              </a:ext>
            </a:extLst>
          </p:cNvPr>
          <p:cNvSpPr>
            <a:spLocks noGrp="1"/>
          </p:cNvSpPr>
          <p:nvPr>
            <p:ph type="sldNum" sz="quarter" idx="12"/>
          </p:nvPr>
        </p:nvSpPr>
        <p:spPr/>
        <p:txBody>
          <a:bodyPr/>
          <a:lstStyle/>
          <a:p>
            <a:fld id="{FF88DA20-ED00-471C-9170-60F590CB400A}" type="slidenum">
              <a:rPr lang="nl-BE" smtClean="0"/>
              <a:t>14</a:t>
            </a:fld>
            <a:endParaRPr lang="nl-BE"/>
          </a:p>
        </p:txBody>
      </p:sp>
      <p:sp>
        <p:nvSpPr>
          <p:cNvPr id="5" name="Text Placeholder 4">
            <a:extLst>
              <a:ext uri="{FF2B5EF4-FFF2-40B4-BE49-F238E27FC236}">
                <a16:creationId xmlns:a16="http://schemas.microsoft.com/office/drawing/2014/main" id="{963474E5-C4C8-118E-42FE-46075F1E2D29}"/>
              </a:ext>
            </a:extLst>
          </p:cNvPr>
          <p:cNvSpPr>
            <a:spLocks noGrp="1"/>
          </p:cNvSpPr>
          <p:nvPr>
            <p:ph type="body" sz="quarter" idx="13"/>
          </p:nvPr>
        </p:nvSpPr>
        <p:spPr/>
        <p:txBody>
          <a:bodyPr/>
          <a:lstStyle/>
          <a:p>
            <a:endParaRPr lang="nl-BE" dirty="0"/>
          </a:p>
        </p:txBody>
      </p:sp>
      <p:sp>
        <p:nvSpPr>
          <p:cNvPr id="6" name="Text Placeholder 5">
            <a:extLst>
              <a:ext uri="{FF2B5EF4-FFF2-40B4-BE49-F238E27FC236}">
                <a16:creationId xmlns:a16="http://schemas.microsoft.com/office/drawing/2014/main" id="{926AD1F8-5FD9-E6BF-2E7E-19004ABDC0FA}"/>
              </a:ext>
            </a:extLst>
          </p:cNvPr>
          <p:cNvSpPr>
            <a:spLocks noGrp="1"/>
          </p:cNvSpPr>
          <p:nvPr>
            <p:ph type="body" sz="quarter" idx="14"/>
          </p:nvPr>
        </p:nvSpPr>
        <p:spPr>
          <a:xfrm>
            <a:off x="660517" y="1682935"/>
            <a:ext cx="10874375" cy="4356875"/>
          </a:xfrm>
        </p:spPr>
        <p:txBody>
          <a:bodyPr/>
          <a:lstStyle/>
          <a:p>
            <a:r>
              <a:rPr lang="nl-BE" dirty="0"/>
              <a:t>IT infrastructuur en digitale skills</a:t>
            </a:r>
          </a:p>
          <a:p>
            <a:pPr lvl="1"/>
            <a:r>
              <a:rPr lang="nl-BE" dirty="0"/>
              <a:t>Ergonomie thuis: wie voorziet wat?</a:t>
            </a:r>
          </a:p>
          <a:p>
            <a:pPr lvl="1"/>
            <a:r>
              <a:rPr lang="nl-BE" dirty="0"/>
              <a:t>Steunnetwerk: wie helpt bij IT</a:t>
            </a:r>
          </a:p>
          <a:p>
            <a:pPr lvl="1"/>
            <a:r>
              <a:rPr lang="nl-BE" dirty="0"/>
              <a:t>Nieuwe tools aanleren</a:t>
            </a:r>
          </a:p>
          <a:p>
            <a:pPr lvl="1"/>
            <a:endParaRPr lang="nl-BE" dirty="0"/>
          </a:p>
          <a:p>
            <a:r>
              <a:rPr lang="nl-BE" dirty="0"/>
              <a:t>Goede afspraken</a:t>
            </a:r>
          </a:p>
          <a:p>
            <a:pPr lvl="1"/>
            <a:r>
              <a:rPr lang="nl-BE" dirty="0"/>
              <a:t>Wat mag en wat kan bij telewerk</a:t>
            </a:r>
          </a:p>
          <a:p>
            <a:pPr lvl="1"/>
            <a:r>
              <a:rPr lang="nl-BE" dirty="0"/>
              <a:t>Beschikbaarheid </a:t>
            </a:r>
          </a:p>
          <a:p>
            <a:pPr lvl="1"/>
            <a:r>
              <a:rPr lang="nl-BE" dirty="0"/>
              <a:t>Communicatiekanalen </a:t>
            </a:r>
            <a:r>
              <a:rPr lang="nl-BE" dirty="0" err="1"/>
              <a:t>ifv</a:t>
            </a:r>
            <a:r>
              <a:rPr lang="nl-BE" dirty="0"/>
              <a:t> urgentie</a:t>
            </a:r>
          </a:p>
          <a:p>
            <a:pPr lvl="1"/>
            <a:r>
              <a:rPr lang="nl-BE" dirty="0"/>
              <a:t>Aanwezigheid (start, stop)</a:t>
            </a:r>
          </a:p>
          <a:p>
            <a:pPr lvl="2"/>
            <a:endParaRPr lang="nl-BE" dirty="0"/>
          </a:p>
          <a:p>
            <a:pPr lvl="1"/>
            <a:endParaRPr lang="nl-BE" dirty="0"/>
          </a:p>
          <a:p>
            <a:pPr lvl="1"/>
            <a:endParaRPr lang="nl-BE" dirty="0"/>
          </a:p>
          <a:p>
            <a:pPr lvl="1"/>
            <a:endParaRPr lang="nl-BE" dirty="0"/>
          </a:p>
          <a:p>
            <a:pPr lvl="1"/>
            <a:endParaRPr lang="nl-BE" dirty="0"/>
          </a:p>
          <a:p>
            <a:pPr marL="923363" lvl="1" indent="-457200"/>
            <a:endParaRPr lang="nl-BE" dirty="0"/>
          </a:p>
        </p:txBody>
      </p:sp>
    </p:spTree>
    <p:extLst>
      <p:ext uri="{BB962C8B-B14F-4D97-AF65-F5344CB8AC3E}">
        <p14:creationId xmlns:p14="http://schemas.microsoft.com/office/powerpoint/2010/main" val="746187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7D10C-4008-4945-B232-7B0909B29E0E}"/>
              </a:ext>
            </a:extLst>
          </p:cNvPr>
          <p:cNvSpPr>
            <a:spLocks noGrp="1"/>
          </p:cNvSpPr>
          <p:nvPr>
            <p:ph type="title"/>
          </p:nvPr>
        </p:nvSpPr>
        <p:spPr/>
        <p:txBody>
          <a:bodyPr/>
          <a:lstStyle/>
          <a:p>
            <a:r>
              <a:rPr lang="nl-BE" dirty="0"/>
              <a:t>De rol van leiding</a:t>
            </a:r>
          </a:p>
        </p:txBody>
      </p:sp>
      <p:sp>
        <p:nvSpPr>
          <p:cNvPr id="3" name="Footer Placeholder 2">
            <a:extLst>
              <a:ext uri="{FF2B5EF4-FFF2-40B4-BE49-F238E27FC236}">
                <a16:creationId xmlns:a16="http://schemas.microsoft.com/office/drawing/2014/main" id="{F2DE0E5E-2A08-4BE3-8849-BEF2498DA0E5}"/>
              </a:ext>
            </a:extLst>
          </p:cNvPr>
          <p:cNvSpPr>
            <a:spLocks noGrp="1"/>
          </p:cNvSpPr>
          <p:nvPr>
            <p:ph type="ftr" sz="quarter" idx="11"/>
          </p:nvPr>
        </p:nvSpPr>
        <p:spPr/>
        <p:txBody>
          <a:bodyPr/>
          <a:lstStyle/>
          <a:p>
            <a:endParaRPr lang="nl-BE" dirty="0"/>
          </a:p>
        </p:txBody>
      </p:sp>
      <p:sp>
        <p:nvSpPr>
          <p:cNvPr id="4" name="Slide Number Placeholder 3">
            <a:extLst>
              <a:ext uri="{FF2B5EF4-FFF2-40B4-BE49-F238E27FC236}">
                <a16:creationId xmlns:a16="http://schemas.microsoft.com/office/drawing/2014/main" id="{D08E606E-D09C-4C98-8A17-1ED6F7344E7D}"/>
              </a:ext>
            </a:extLst>
          </p:cNvPr>
          <p:cNvSpPr>
            <a:spLocks noGrp="1"/>
          </p:cNvSpPr>
          <p:nvPr>
            <p:ph type="sldNum" sz="quarter" idx="12"/>
          </p:nvPr>
        </p:nvSpPr>
        <p:spPr/>
        <p:txBody>
          <a:bodyPr/>
          <a:lstStyle/>
          <a:p>
            <a:fld id="{FF88DA20-ED00-471C-9170-60F590CB400A}" type="slidenum">
              <a:rPr lang="nl-BE" smtClean="0"/>
              <a:t>15</a:t>
            </a:fld>
            <a:endParaRPr lang="nl-BE"/>
          </a:p>
        </p:txBody>
      </p:sp>
      <p:sp>
        <p:nvSpPr>
          <p:cNvPr id="5" name="Text Placeholder 4">
            <a:extLst>
              <a:ext uri="{FF2B5EF4-FFF2-40B4-BE49-F238E27FC236}">
                <a16:creationId xmlns:a16="http://schemas.microsoft.com/office/drawing/2014/main" id="{DD7C210D-3773-41B5-99EB-FBED56D6CE44}"/>
              </a:ext>
            </a:extLst>
          </p:cNvPr>
          <p:cNvSpPr>
            <a:spLocks noGrp="1"/>
          </p:cNvSpPr>
          <p:nvPr>
            <p:ph type="body" sz="quarter" idx="13"/>
          </p:nvPr>
        </p:nvSpPr>
        <p:spPr/>
        <p:txBody>
          <a:bodyPr/>
          <a:lstStyle/>
          <a:p>
            <a:r>
              <a:rPr lang="nl-BE" dirty="0"/>
              <a:t>DE RANDFACTOREN VAN SUCCESVOL TELEWERK</a:t>
            </a:r>
          </a:p>
        </p:txBody>
      </p:sp>
      <p:sp>
        <p:nvSpPr>
          <p:cNvPr id="6" name="Text Placeholder 5">
            <a:extLst>
              <a:ext uri="{FF2B5EF4-FFF2-40B4-BE49-F238E27FC236}">
                <a16:creationId xmlns:a16="http://schemas.microsoft.com/office/drawing/2014/main" id="{2A22C85E-CF65-4761-B4C9-6603C887519C}"/>
              </a:ext>
            </a:extLst>
          </p:cNvPr>
          <p:cNvSpPr>
            <a:spLocks noGrp="1"/>
          </p:cNvSpPr>
          <p:nvPr>
            <p:ph type="body" sz="quarter" idx="14"/>
          </p:nvPr>
        </p:nvSpPr>
        <p:spPr>
          <a:xfrm>
            <a:off x="658812" y="1687553"/>
            <a:ext cx="9609900" cy="4185104"/>
          </a:xfrm>
        </p:spPr>
        <p:txBody>
          <a:bodyPr/>
          <a:lstStyle/>
          <a:p>
            <a:r>
              <a:rPr lang="nl-BE" dirty="0"/>
              <a:t>Omgaan met integratie/afbakenen werk-privé -&gt; opleiding</a:t>
            </a:r>
          </a:p>
          <a:p>
            <a:pPr lvl="1"/>
            <a:endParaRPr lang="nl-BE" dirty="0"/>
          </a:p>
          <a:p>
            <a:r>
              <a:rPr lang="nl-BE" dirty="0"/>
              <a:t>Velen </a:t>
            </a:r>
            <a:r>
              <a:rPr lang="nl-BE" i="1" dirty="0"/>
              <a:t>denken</a:t>
            </a:r>
            <a:r>
              <a:rPr lang="nl-BE" dirty="0"/>
              <a:t> dat telewerk positief is, maar baten bij structuur -&gt; management dat aandachtig is voor individuele noden</a:t>
            </a:r>
          </a:p>
          <a:p>
            <a:endParaRPr lang="nl-BE" dirty="0"/>
          </a:p>
          <a:p>
            <a:r>
              <a:rPr lang="nl-BE" dirty="0"/>
              <a:t>Afspraken rond flexibiliteit</a:t>
            </a:r>
          </a:p>
          <a:p>
            <a:endParaRPr lang="nl-BE" dirty="0"/>
          </a:p>
          <a:p>
            <a:r>
              <a:rPr lang="nl-BE" dirty="0"/>
              <a:t>Management dat afspraken belichaamt</a:t>
            </a:r>
          </a:p>
          <a:p>
            <a:endParaRPr lang="nl-BE" dirty="0"/>
          </a:p>
          <a:p>
            <a:endParaRPr lang="nl-BE" dirty="0"/>
          </a:p>
          <a:p>
            <a:pPr lvl="3"/>
            <a:endParaRPr lang="nl-BE" dirty="0"/>
          </a:p>
          <a:p>
            <a:pPr lvl="3"/>
            <a:endParaRPr lang="nl-BE" dirty="0"/>
          </a:p>
          <a:p>
            <a:pPr lvl="2"/>
            <a:endParaRPr lang="nl-BE" dirty="0"/>
          </a:p>
          <a:p>
            <a:pPr marL="322163" lvl="1" indent="0">
              <a:buNone/>
            </a:pPr>
            <a:endParaRPr lang="nl-BE" dirty="0"/>
          </a:p>
          <a:p>
            <a:pPr marL="0" indent="0">
              <a:buNone/>
            </a:pPr>
            <a:endParaRPr lang="nl-BE" dirty="0"/>
          </a:p>
          <a:p>
            <a:endParaRPr lang="nl-BE" dirty="0"/>
          </a:p>
          <a:p>
            <a:endParaRPr lang="nl-BE" dirty="0"/>
          </a:p>
        </p:txBody>
      </p:sp>
    </p:spTree>
    <p:extLst>
      <p:ext uri="{BB962C8B-B14F-4D97-AF65-F5344CB8AC3E}">
        <p14:creationId xmlns:p14="http://schemas.microsoft.com/office/powerpoint/2010/main" val="1335372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A7646-870F-8401-4316-04FA67EA4F1F}"/>
              </a:ext>
            </a:extLst>
          </p:cNvPr>
          <p:cNvSpPr>
            <a:spLocks noGrp="1"/>
          </p:cNvSpPr>
          <p:nvPr>
            <p:ph type="title"/>
          </p:nvPr>
        </p:nvSpPr>
        <p:spPr/>
        <p:txBody>
          <a:bodyPr/>
          <a:lstStyle/>
          <a:p>
            <a:r>
              <a:rPr lang="nl-BE" dirty="0"/>
              <a:t>DE IMPACT VAN TELEWERK</a:t>
            </a:r>
          </a:p>
        </p:txBody>
      </p:sp>
      <p:sp>
        <p:nvSpPr>
          <p:cNvPr id="3" name="Text Placeholder 2">
            <a:extLst>
              <a:ext uri="{FF2B5EF4-FFF2-40B4-BE49-F238E27FC236}">
                <a16:creationId xmlns:a16="http://schemas.microsoft.com/office/drawing/2014/main" id="{90A7CE1F-1F9D-4FE6-80BE-C7BB0F19A21A}"/>
              </a:ext>
            </a:extLst>
          </p:cNvPr>
          <p:cNvSpPr>
            <a:spLocks noGrp="1"/>
          </p:cNvSpPr>
          <p:nvPr>
            <p:ph type="body" idx="1"/>
          </p:nvPr>
        </p:nvSpPr>
        <p:spPr/>
        <p:txBody>
          <a:bodyPr/>
          <a:lstStyle/>
          <a:p>
            <a:endParaRPr lang="nl-BE"/>
          </a:p>
        </p:txBody>
      </p:sp>
      <p:sp>
        <p:nvSpPr>
          <p:cNvPr id="4" name="Footer Placeholder 3">
            <a:extLst>
              <a:ext uri="{FF2B5EF4-FFF2-40B4-BE49-F238E27FC236}">
                <a16:creationId xmlns:a16="http://schemas.microsoft.com/office/drawing/2014/main" id="{A6800013-549D-F852-03D5-AE56AE070D16}"/>
              </a:ext>
            </a:extLst>
          </p:cNvPr>
          <p:cNvSpPr>
            <a:spLocks noGrp="1"/>
          </p:cNvSpPr>
          <p:nvPr>
            <p:ph type="ftr" sz="quarter" idx="11"/>
          </p:nvPr>
        </p:nvSpPr>
        <p:spPr/>
        <p:txBody>
          <a:bodyPr/>
          <a:lstStyle/>
          <a:p>
            <a:endParaRPr lang="nl-BE"/>
          </a:p>
        </p:txBody>
      </p:sp>
      <p:sp>
        <p:nvSpPr>
          <p:cNvPr id="5" name="Slide Number Placeholder 4">
            <a:extLst>
              <a:ext uri="{FF2B5EF4-FFF2-40B4-BE49-F238E27FC236}">
                <a16:creationId xmlns:a16="http://schemas.microsoft.com/office/drawing/2014/main" id="{727D4CBC-0CC0-7715-1F95-4B5ACA8CCDD6}"/>
              </a:ext>
            </a:extLst>
          </p:cNvPr>
          <p:cNvSpPr>
            <a:spLocks noGrp="1"/>
          </p:cNvSpPr>
          <p:nvPr>
            <p:ph type="sldNum" sz="quarter" idx="12"/>
          </p:nvPr>
        </p:nvSpPr>
        <p:spPr/>
        <p:txBody>
          <a:bodyPr/>
          <a:lstStyle/>
          <a:p>
            <a:fld id="{FF88DA20-ED00-471C-9170-60F590CB400A}" type="slidenum">
              <a:rPr lang="nl-BE" smtClean="0"/>
              <a:pPr/>
              <a:t>16</a:t>
            </a:fld>
            <a:endParaRPr lang="nl-BE"/>
          </a:p>
        </p:txBody>
      </p:sp>
      <p:sp>
        <p:nvSpPr>
          <p:cNvPr id="6" name="Text Placeholder 5">
            <a:extLst>
              <a:ext uri="{FF2B5EF4-FFF2-40B4-BE49-F238E27FC236}">
                <a16:creationId xmlns:a16="http://schemas.microsoft.com/office/drawing/2014/main" id="{679B6A01-951C-912B-0564-219015A195DD}"/>
              </a:ext>
            </a:extLst>
          </p:cNvPr>
          <p:cNvSpPr>
            <a:spLocks noGrp="1"/>
          </p:cNvSpPr>
          <p:nvPr>
            <p:ph type="body" sz="quarter" idx="13"/>
          </p:nvPr>
        </p:nvSpPr>
        <p:spPr/>
        <p:txBody>
          <a:bodyPr/>
          <a:lstStyle/>
          <a:p>
            <a:r>
              <a:rPr lang="nl-BE" dirty="0"/>
              <a:t>4.</a:t>
            </a:r>
          </a:p>
        </p:txBody>
      </p:sp>
    </p:spTree>
    <p:extLst>
      <p:ext uri="{BB962C8B-B14F-4D97-AF65-F5344CB8AC3E}">
        <p14:creationId xmlns:p14="http://schemas.microsoft.com/office/powerpoint/2010/main" val="555513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260D-61CA-7DFD-9AB0-1C6344BA2BB4}"/>
              </a:ext>
            </a:extLst>
          </p:cNvPr>
          <p:cNvSpPr>
            <a:spLocks noGrp="1"/>
          </p:cNvSpPr>
          <p:nvPr>
            <p:ph type="title"/>
          </p:nvPr>
        </p:nvSpPr>
        <p:spPr/>
        <p:txBody>
          <a:bodyPr/>
          <a:lstStyle/>
          <a:p>
            <a:r>
              <a:rPr lang="nl-BE" dirty="0"/>
              <a:t>De impact van telewerk</a:t>
            </a:r>
          </a:p>
        </p:txBody>
      </p:sp>
      <p:sp>
        <p:nvSpPr>
          <p:cNvPr id="3" name="Footer Placeholder 2">
            <a:extLst>
              <a:ext uri="{FF2B5EF4-FFF2-40B4-BE49-F238E27FC236}">
                <a16:creationId xmlns:a16="http://schemas.microsoft.com/office/drawing/2014/main" id="{85461AEC-B2D0-7D44-39DE-09205D5186B4}"/>
              </a:ext>
            </a:extLst>
          </p:cNvPr>
          <p:cNvSpPr>
            <a:spLocks noGrp="1"/>
          </p:cNvSpPr>
          <p:nvPr>
            <p:ph type="ftr" sz="quarter" idx="11"/>
          </p:nvPr>
        </p:nvSpPr>
        <p:spPr/>
        <p:txBody>
          <a:bodyPr/>
          <a:lstStyle/>
          <a:p>
            <a:endParaRPr lang="nl-BE" dirty="0"/>
          </a:p>
        </p:txBody>
      </p:sp>
      <p:sp>
        <p:nvSpPr>
          <p:cNvPr id="4" name="Slide Number Placeholder 3">
            <a:extLst>
              <a:ext uri="{FF2B5EF4-FFF2-40B4-BE49-F238E27FC236}">
                <a16:creationId xmlns:a16="http://schemas.microsoft.com/office/drawing/2014/main" id="{5F35FC2A-2D8E-7538-1CCA-A4CF8581FC8C}"/>
              </a:ext>
            </a:extLst>
          </p:cNvPr>
          <p:cNvSpPr>
            <a:spLocks noGrp="1"/>
          </p:cNvSpPr>
          <p:nvPr>
            <p:ph type="sldNum" sz="quarter" idx="12"/>
          </p:nvPr>
        </p:nvSpPr>
        <p:spPr/>
        <p:txBody>
          <a:bodyPr/>
          <a:lstStyle/>
          <a:p>
            <a:fld id="{FF88DA20-ED00-471C-9170-60F590CB400A}" type="slidenum">
              <a:rPr lang="nl-BE" smtClean="0"/>
              <a:t>17</a:t>
            </a:fld>
            <a:endParaRPr lang="nl-BE"/>
          </a:p>
        </p:txBody>
      </p:sp>
      <p:sp>
        <p:nvSpPr>
          <p:cNvPr id="5" name="Text Placeholder 4">
            <a:extLst>
              <a:ext uri="{FF2B5EF4-FFF2-40B4-BE49-F238E27FC236}">
                <a16:creationId xmlns:a16="http://schemas.microsoft.com/office/drawing/2014/main" id="{963474E5-C4C8-118E-42FE-46075F1E2D29}"/>
              </a:ext>
            </a:extLst>
          </p:cNvPr>
          <p:cNvSpPr>
            <a:spLocks noGrp="1"/>
          </p:cNvSpPr>
          <p:nvPr>
            <p:ph type="body" sz="quarter" idx="13"/>
          </p:nvPr>
        </p:nvSpPr>
        <p:spPr/>
        <p:txBody>
          <a:bodyPr/>
          <a:lstStyle/>
          <a:p>
            <a:endParaRPr lang="nl-BE" dirty="0"/>
          </a:p>
        </p:txBody>
      </p:sp>
      <p:sp>
        <p:nvSpPr>
          <p:cNvPr id="6" name="Text Placeholder 5">
            <a:extLst>
              <a:ext uri="{FF2B5EF4-FFF2-40B4-BE49-F238E27FC236}">
                <a16:creationId xmlns:a16="http://schemas.microsoft.com/office/drawing/2014/main" id="{926AD1F8-5FD9-E6BF-2E7E-19004ABDC0FA}"/>
              </a:ext>
            </a:extLst>
          </p:cNvPr>
          <p:cNvSpPr>
            <a:spLocks noGrp="1"/>
          </p:cNvSpPr>
          <p:nvPr>
            <p:ph type="body" sz="quarter" idx="14"/>
          </p:nvPr>
        </p:nvSpPr>
        <p:spPr>
          <a:xfrm>
            <a:off x="658813" y="1601668"/>
            <a:ext cx="10874375" cy="4356875"/>
          </a:xfrm>
        </p:spPr>
        <p:txBody>
          <a:bodyPr/>
          <a:lstStyle/>
          <a:p>
            <a:r>
              <a:rPr lang="nl-BE" dirty="0"/>
              <a:t>Welzijn</a:t>
            </a:r>
          </a:p>
          <a:p>
            <a:pPr lvl="1"/>
            <a:r>
              <a:rPr lang="nl-BE" dirty="0"/>
              <a:t>Autonomie</a:t>
            </a:r>
          </a:p>
          <a:p>
            <a:pPr lvl="2"/>
            <a:r>
              <a:rPr lang="nl-BE" dirty="0"/>
              <a:t>Taken zelf vormgeven &lt;-&gt; </a:t>
            </a:r>
            <a:r>
              <a:rPr lang="nl-BE" dirty="0" err="1"/>
              <a:t>topdown</a:t>
            </a:r>
            <a:r>
              <a:rPr lang="nl-BE" dirty="0"/>
              <a:t> opgelegd</a:t>
            </a:r>
          </a:p>
          <a:p>
            <a:pPr lvl="2"/>
            <a:r>
              <a:rPr lang="nl-BE" dirty="0"/>
              <a:t>Gevoel van hogere productiviteit</a:t>
            </a:r>
          </a:p>
          <a:p>
            <a:pPr lvl="2"/>
            <a:r>
              <a:rPr lang="nl-BE" dirty="0"/>
              <a:t>Voldoening, erkenning van vertrouwen</a:t>
            </a:r>
          </a:p>
          <a:p>
            <a:pPr lvl="2"/>
            <a:r>
              <a:rPr lang="nl-BE" dirty="0"/>
              <a:t>Werk aanpassen aan eigen ritme, </a:t>
            </a:r>
            <a:r>
              <a:rPr lang="nl-BE" dirty="0" err="1"/>
              <a:t>ipv</a:t>
            </a:r>
            <a:r>
              <a:rPr lang="nl-BE" dirty="0"/>
              <a:t> andersom</a:t>
            </a:r>
          </a:p>
          <a:p>
            <a:pPr lvl="1"/>
            <a:r>
              <a:rPr lang="nl-BE" dirty="0"/>
              <a:t>Gezondheid</a:t>
            </a:r>
          </a:p>
          <a:p>
            <a:pPr lvl="2"/>
            <a:r>
              <a:rPr lang="nl-BE" dirty="0"/>
              <a:t>Fysiek: sporten, bewegen, chronische ziekte</a:t>
            </a:r>
          </a:p>
          <a:p>
            <a:pPr lvl="2"/>
            <a:r>
              <a:rPr lang="nl-BE" dirty="0"/>
              <a:t>Mentaal: yoga, slaap, balans vinden</a:t>
            </a:r>
          </a:p>
          <a:p>
            <a:pPr lvl="1"/>
            <a:r>
              <a:rPr lang="nl-BE" dirty="0"/>
              <a:t>Tijdswinst, minder drukte</a:t>
            </a:r>
          </a:p>
          <a:p>
            <a:pPr lvl="2"/>
            <a:endParaRPr lang="nl-BE" dirty="0"/>
          </a:p>
          <a:p>
            <a:pPr lvl="1"/>
            <a:endParaRPr lang="nl-BE" dirty="0"/>
          </a:p>
          <a:p>
            <a:pPr lvl="1"/>
            <a:endParaRPr lang="nl-BE" dirty="0"/>
          </a:p>
          <a:p>
            <a:pPr lvl="1"/>
            <a:endParaRPr lang="nl-BE" dirty="0"/>
          </a:p>
          <a:p>
            <a:pPr lvl="1"/>
            <a:endParaRPr lang="nl-BE" dirty="0"/>
          </a:p>
          <a:p>
            <a:pPr marL="923363" lvl="1" indent="-457200"/>
            <a:endParaRPr lang="nl-BE" dirty="0"/>
          </a:p>
        </p:txBody>
      </p:sp>
    </p:spTree>
    <p:extLst>
      <p:ext uri="{BB962C8B-B14F-4D97-AF65-F5344CB8AC3E}">
        <p14:creationId xmlns:p14="http://schemas.microsoft.com/office/powerpoint/2010/main" val="4140958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7D10C-4008-4945-B232-7B0909B29E0E}"/>
              </a:ext>
            </a:extLst>
          </p:cNvPr>
          <p:cNvSpPr>
            <a:spLocks noGrp="1"/>
          </p:cNvSpPr>
          <p:nvPr>
            <p:ph type="title"/>
          </p:nvPr>
        </p:nvSpPr>
        <p:spPr/>
        <p:txBody>
          <a:bodyPr/>
          <a:lstStyle/>
          <a:p>
            <a:r>
              <a:rPr lang="nl-BE" dirty="0"/>
              <a:t>Welzijn en telewerk</a:t>
            </a:r>
          </a:p>
        </p:txBody>
      </p:sp>
      <p:sp>
        <p:nvSpPr>
          <p:cNvPr id="3" name="Footer Placeholder 2">
            <a:extLst>
              <a:ext uri="{FF2B5EF4-FFF2-40B4-BE49-F238E27FC236}">
                <a16:creationId xmlns:a16="http://schemas.microsoft.com/office/drawing/2014/main" id="{F2DE0E5E-2A08-4BE3-8849-BEF2498DA0E5}"/>
              </a:ext>
            </a:extLst>
          </p:cNvPr>
          <p:cNvSpPr>
            <a:spLocks noGrp="1"/>
          </p:cNvSpPr>
          <p:nvPr>
            <p:ph type="ftr" sz="quarter" idx="11"/>
          </p:nvPr>
        </p:nvSpPr>
        <p:spPr/>
        <p:txBody>
          <a:bodyPr/>
          <a:lstStyle/>
          <a:p>
            <a:endParaRPr lang="nl-BE" dirty="0"/>
          </a:p>
        </p:txBody>
      </p:sp>
      <p:sp>
        <p:nvSpPr>
          <p:cNvPr id="4" name="Slide Number Placeholder 3">
            <a:extLst>
              <a:ext uri="{FF2B5EF4-FFF2-40B4-BE49-F238E27FC236}">
                <a16:creationId xmlns:a16="http://schemas.microsoft.com/office/drawing/2014/main" id="{D08E606E-D09C-4C98-8A17-1ED6F7344E7D}"/>
              </a:ext>
            </a:extLst>
          </p:cNvPr>
          <p:cNvSpPr>
            <a:spLocks noGrp="1"/>
          </p:cNvSpPr>
          <p:nvPr>
            <p:ph type="sldNum" sz="quarter" idx="12"/>
          </p:nvPr>
        </p:nvSpPr>
        <p:spPr/>
        <p:txBody>
          <a:bodyPr/>
          <a:lstStyle/>
          <a:p>
            <a:fld id="{FF88DA20-ED00-471C-9170-60F590CB400A}" type="slidenum">
              <a:rPr lang="nl-BE" smtClean="0"/>
              <a:t>18</a:t>
            </a:fld>
            <a:endParaRPr lang="nl-BE"/>
          </a:p>
        </p:txBody>
      </p:sp>
      <p:sp>
        <p:nvSpPr>
          <p:cNvPr id="5" name="Text Placeholder 4">
            <a:extLst>
              <a:ext uri="{FF2B5EF4-FFF2-40B4-BE49-F238E27FC236}">
                <a16:creationId xmlns:a16="http://schemas.microsoft.com/office/drawing/2014/main" id="{DD7C210D-3773-41B5-99EB-FBED56D6CE44}"/>
              </a:ext>
            </a:extLst>
          </p:cNvPr>
          <p:cNvSpPr>
            <a:spLocks noGrp="1"/>
          </p:cNvSpPr>
          <p:nvPr>
            <p:ph type="body" sz="quarter" idx="13"/>
          </p:nvPr>
        </p:nvSpPr>
        <p:spPr/>
        <p:txBody>
          <a:bodyPr/>
          <a:lstStyle/>
          <a:p>
            <a:r>
              <a:rPr lang="nl-BE" dirty="0"/>
              <a:t>DE IMPACT VAN TELEWERK</a:t>
            </a:r>
          </a:p>
        </p:txBody>
      </p:sp>
      <p:sp>
        <p:nvSpPr>
          <p:cNvPr id="6" name="Text Placeholder 5">
            <a:extLst>
              <a:ext uri="{FF2B5EF4-FFF2-40B4-BE49-F238E27FC236}">
                <a16:creationId xmlns:a16="http://schemas.microsoft.com/office/drawing/2014/main" id="{2A22C85E-CF65-4761-B4C9-6603C887519C}"/>
              </a:ext>
            </a:extLst>
          </p:cNvPr>
          <p:cNvSpPr>
            <a:spLocks noGrp="1"/>
          </p:cNvSpPr>
          <p:nvPr>
            <p:ph type="body" sz="quarter" idx="14"/>
          </p:nvPr>
        </p:nvSpPr>
        <p:spPr>
          <a:xfrm>
            <a:off x="658812" y="1687553"/>
            <a:ext cx="9116124" cy="4185104"/>
          </a:xfrm>
        </p:spPr>
        <p:txBody>
          <a:bodyPr/>
          <a:lstStyle/>
          <a:p>
            <a:r>
              <a:rPr lang="nl-BE" dirty="0"/>
              <a:t>Opportuniteiten</a:t>
            </a:r>
          </a:p>
          <a:p>
            <a:pPr lvl="1"/>
            <a:r>
              <a:rPr lang="nl-BE" dirty="0"/>
              <a:t>“</a:t>
            </a:r>
            <a:r>
              <a:rPr lang="nl-BE" dirty="0" err="1"/>
              <a:t>Work</a:t>
            </a:r>
            <a:r>
              <a:rPr lang="nl-BE" dirty="0"/>
              <a:t>-life </a:t>
            </a:r>
            <a:r>
              <a:rPr lang="nl-BE" dirty="0" err="1"/>
              <a:t>balance</a:t>
            </a:r>
            <a:r>
              <a:rPr lang="nl-BE" dirty="0"/>
              <a:t>”</a:t>
            </a:r>
          </a:p>
          <a:p>
            <a:pPr lvl="2"/>
            <a:r>
              <a:rPr lang="nl-BE" dirty="0"/>
              <a:t>Meer controle over hoe en wanneer taken uitgevoerd worden</a:t>
            </a:r>
          </a:p>
          <a:p>
            <a:pPr lvl="2"/>
            <a:r>
              <a:rPr lang="nl-BE" dirty="0"/>
              <a:t>Meer tijd voor privé: vaak besteed aan sport, familie, slaaptekort inhalen</a:t>
            </a:r>
          </a:p>
          <a:p>
            <a:pPr lvl="2"/>
            <a:r>
              <a:rPr lang="nl-BE" dirty="0"/>
              <a:t>Beter gebruik van ‘verloren momenten’ om persoonlijke én professionele doelstellingen te bereiken</a:t>
            </a:r>
          </a:p>
          <a:p>
            <a:pPr lvl="1"/>
            <a:r>
              <a:rPr lang="nl-BE" dirty="0"/>
              <a:t>Gevoel van zelfstandigheid en verantwoordelijkheid</a:t>
            </a:r>
          </a:p>
          <a:p>
            <a:pPr lvl="1"/>
            <a:r>
              <a:rPr lang="nl-BE" dirty="0"/>
              <a:t>Vertrouwen krijgen</a:t>
            </a:r>
          </a:p>
          <a:p>
            <a:pPr lvl="1"/>
            <a:r>
              <a:rPr lang="nl-BE" dirty="0"/>
              <a:t>Gevoel van vrijheid</a:t>
            </a:r>
          </a:p>
          <a:p>
            <a:pPr lvl="1"/>
            <a:endParaRPr lang="nl-BE" dirty="0"/>
          </a:p>
          <a:p>
            <a:pPr lvl="3"/>
            <a:endParaRPr lang="nl-BE" dirty="0"/>
          </a:p>
          <a:p>
            <a:pPr lvl="3"/>
            <a:endParaRPr lang="nl-BE" dirty="0"/>
          </a:p>
          <a:p>
            <a:pPr lvl="2"/>
            <a:endParaRPr lang="nl-BE" dirty="0"/>
          </a:p>
          <a:p>
            <a:pPr marL="322163" lvl="1" indent="0">
              <a:buNone/>
            </a:pPr>
            <a:endParaRPr lang="nl-BE" dirty="0"/>
          </a:p>
          <a:p>
            <a:pPr marL="0" indent="0">
              <a:buNone/>
            </a:pPr>
            <a:endParaRPr lang="nl-BE" dirty="0"/>
          </a:p>
          <a:p>
            <a:endParaRPr lang="nl-BE" dirty="0"/>
          </a:p>
          <a:p>
            <a:endParaRPr lang="nl-BE" dirty="0"/>
          </a:p>
        </p:txBody>
      </p:sp>
    </p:spTree>
    <p:extLst>
      <p:ext uri="{BB962C8B-B14F-4D97-AF65-F5344CB8AC3E}">
        <p14:creationId xmlns:p14="http://schemas.microsoft.com/office/powerpoint/2010/main" val="2155695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7D10C-4008-4945-B232-7B0909B29E0E}"/>
              </a:ext>
            </a:extLst>
          </p:cNvPr>
          <p:cNvSpPr>
            <a:spLocks noGrp="1"/>
          </p:cNvSpPr>
          <p:nvPr>
            <p:ph type="title"/>
          </p:nvPr>
        </p:nvSpPr>
        <p:spPr/>
        <p:txBody>
          <a:bodyPr/>
          <a:lstStyle/>
          <a:p>
            <a:r>
              <a:rPr lang="nl-BE" dirty="0"/>
              <a:t>Welzijn en telewerk</a:t>
            </a:r>
          </a:p>
        </p:txBody>
      </p:sp>
      <p:sp>
        <p:nvSpPr>
          <p:cNvPr id="3" name="Footer Placeholder 2">
            <a:extLst>
              <a:ext uri="{FF2B5EF4-FFF2-40B4-BE49-F238E27FC236}">
                <a16:creationId xmlns:a16="http://schemas.microsoft.com/office/drawing/2014/main" id="{F2DE0E5E-2A08-4BE3-8849-BEF2498DA0E5}"/>
              </a:ext>
            </a:extLst>
          </p:cNvPr>
          <p:cNvSpPr>
            <a:spLocks noGrp="1"/>
          </p:cNvSpPr>
          <p:nvPr>
            <p:ph type="ftr" sz="quarter" idx="11"/>
          </p:nvPr>
        </p:nvSpPr>
        <p:spPr/>
        <p:txBody>
          <a:bodyPr/>
          <a:lstStyle/>
          <a:p>
            <a:endParaRPr lang="nl-BE" dirty="0"/>
          </a:p>
        </p:txBody>
      </p:sp>
      <p:sp>
        <p:nvSpPr>
          <p:cNvPr id="4" name="Slide Number Placeholder 3">
            <a:extLst>
              <a:ext uri="{FF2B5EF4-FFF2-40B4-BE49-F238E27FC236}">
                <a16:creationId xmlns:a16="http://schemas.microsoft.com/office/drawing/2014/main" id="{D08E606E-D09C-4C98-8A17-1ED6F7344E7D}"/>
              </a:ext>
            </a:extLst>
          </p:cNvPr>
          <p:cNvSpPr>
            <a:spLocks noGrp="1"/>
          </p:cNvSpPr>
          <p:nvPr>
            <p:ph type="sldNum" sz="quarter" idx="12"/>
          </p:nvPr>
        </p:nvSpPr>
        <p:spPr/>
        <p:txBody>
          <a:bodyPr/>
          <a:lstStyle/>
          <a:p>
            <a:fld id="{FF88DA20-ED00-471C-9170-60F590CB400A}" type="slidenum">
              <a:rPr lang="nl-BE" smtClean="0"/>
              <a:t>19</a:t>
            </a:fld>
            <a:endParaRPr lang="nl-BE"/>
          </a:p>
        </p:txBody>
      </p:sp>
      <p:sp>
        <p:nvSpPr>
          <p:cNvPr id="5" name="Text Placeholder 4">
            <a:extLst>
              <a:ext uri="{FF2B5EF4-FFF2-40B4-BE49-F238E27FC236}">
                <a16:creationId xmlns:a16="http://schemas.microsoft.com/office/drawing/2014/main" id="{DD7C210D-3773-41B5-99EB-FBED56D6CE44}"/>
              </a:ext>
            </a:extLst>
          </p:cNvPr>
          <p:cNvSpPr>
            <a:spLocks noGrp="1"/>
          </p:cNvSpPr>
          <p:nvPr>
            <p:ph type="body" sz="quarter" idx="13"/>
          </p:nvPr>
        </p:nvSpPr>
        <p:spPr/>
        <p:txBody>
          <a:bodyPr/>
          <a:lstStyle/>
          <a:p>
            <a:r>
              <a:rPr lang="nl-BE" dirty="0"/>
              <a:t>DE IMPACT VAN TELEWERK</a:t>
            </a:r>
          </a:p>
        </p:txBody>
      </p:sp>
      <p:sp>
        <p:nvSpPr>
          <p:cNvPr id="6" name="Text Placeholder 5">
            <a:extLst>
              <a:ext uri="{FF2B5EF4-FFF2-40B4-BE49-F238E27FC236}">
                <a16:creationId xmlns:a16="http://schemas.microsoft.com/office/drawing/2014/main" id="{2A22C85E-CF65-4761-B4C9-6603C887519C}"/>
              </a:ext>
            </a:extLst>
          </p:cNvPr>
          <p:cNvSpPr>
            <a:spLocks noGrp="1"/>
          </p:cNvSpPr>
          <p:nvPr>
            <p:ph type="body" sz="quarter" idx="14"/>
          </p:nvPr>
        </p:nvSpPr>
        <p:spPr>
          <a:xfrm>
            <a:off x="658812" y="1687553"/>
            <a:ext cx="8359545" cy="4185104"/>
          </a:xfrm>
        </p:spPr>
        <p:txBody>
          <a:bodyPr/>
          <a:lstStyle/>
          <a:p>
            <a:r>
              <a:rPr lang="nl-BE" dirty="0"/>
              <a:t>Risico’s voor welzijn</a:t>
            </a:r>
          </a:p>
          <a:p>
            <a:pPr lvl="1"/>
            <a:r>
              <a:rPr lang="nl-BE" dirty="0"/>
              <a:t>Gebrek aan sociaal contact</a:t>
            </a:r>
          </a:p>
          <a:p>
            <a:pPr lvl="1"/>
            <a:r>
              <a:rPr lang="nl-BE" dirty="0"/>
              <a:t>Moeilijker nieuwe collega’s te integreren</a:t>
            </a:r>
          </a:p>
          <a:p>
            <a:pPr lvl="2"/>
            <a:r>
              <a:rPr lang="nl-BE" dirty="0"/>
              <a:t>Hoger verloop bij starters tijdens covid</a:t>
            </a:r>
          </a:p>
          <a:p>
            <a:pPr lvl="3"/>
            <a:r>
              <a:rPr lang="nl-BE" dirty="0"/>
              <a:t>Hogere barrière om vragen te stellen (technologie = afstand)</a:t>
            </a:r>
          </a:p>
          <a:p>
            <a:pPr lvl="3"/>
            <a:r>
              <a:rPr lang="nl-BE" dirty="0"/>
              <a:t>Gevoel van eenzaamheid </a:t>
            </a:r>
          </a:p>
          <a:p>
            <a:pPr lvl="1"/>
            <a:r>
              <a:rPr lang="nl-BE" dirty="0"/>
              <a:t>Moeite met afbakenen van privé en werk</a:t>
            </a:r>
          </a:p>
          <a:p>
            <a:pPr lvl="1"/>
            <a:r>
              <a:rPr lang="nl-BE" dirty="0"/>
              <a:t>Moeite met zelfstandig werken</a:t>
            </a:r>
          </a:p>
          <a:p>
            <a:pPr lvl="1"/>
            <a:endParaRPr lang="nl-BE" dirty="0"/>
          </a:p>
          <a:p>
            <a:pPr lvl="3"/>
            <a:endParaRPr lang="nl-BE" dirty="0"/>
          </a:p>
          <a:p>
            <a:pPr lvl="3"/>
            <a:endParaRPr lang="nl-BE" dirty="0"/>
          </a:p>
          <a:p>
            <a:pPr lvl="2"/>
            <a:endParaRPr lang="nl-BE" dirty="0"/>
          </a:p>
          <a:p>
            <a:pPr marL="322163" lvl="1" indent="0">
              <a:buNone/>
            </a:pPr>
            <a:endParaRPr lang="nl-BE" dirty="0"/>
          </a:p>
          <a:p>
            <a:pPr marL="0" indent="0">
              <a:buNone/>
            </a:pPr>
            <a:endParaRPr lang="nl-BE" dirty="0"/>
          </a:p>
          <a:p>
            <a:endParaRPr lang="nl-BE" dirty="0"/>
          </a:p>
          <a:p>
            <a:endParaRPr lang="nl-BE" dirty="0"/>
          </a:p>
        </p:txBody>
      </p:sp>
    </p:spTree>
    <p:extLst>
      <p:ext uri="{BB962C8B-B14F-4D97-AF65-F5344CB8AC3E}">
        <p14:creationId xmlns:p14="http://schemas.microsoft.com/office/powerpoint/2010/main" val="3114139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6AD1-7211-4F7D-5E3C-AE244DBC8360}"/>
              </a:ext>
            </a:extLst>
          </p:cNvPr>
          <p:cNvSpPr>
            <a:spLocks noGrp="1"/>
          </p:cNvSpPr>
          <p:nvPr>
            <p:ph type="ctrTitle"/>
          </p:nvPr>
        </p:nvSpPr>
        <p:spPr/>
        <p:txBody>
          <a:bodyPr/>
          <a:lstStyle/>
          <a:p>
            <a:r>
              <a:rPr lang="nl-BE" dirty="0"/>
              <a:t>Telewerk inclusief organiseren</a:t>
            </a:r>
          </a:p>
        </p:txBody>
      </p:sp>
      <p:sp>
        <p:nvSpPr>
          <p:cNvPr id="3" name="Subtitle 2">
            <a:extLst>
              <a:ext uri="{FF2B5EF4-FFF2-40B4-BE49-F238E27FC236}">
                <a16:creationId xmlns:a16="http://schemas.microsoft.com/office/drawing/2014/main" id="{20DBC764-103E-CE75-AC9F-F09398BB14D4}"/>
              </a:ext>
            </a:extLst>
          </p:cNvPr>
          <p:cNvSpPr>
            <a:spLocks noGrp="1"/>
          </p:cNvSpPr>
          <p:nvPr>
            <p:ph type="subTitle" idx="1"/>
          </p:nvPr>
        </p:nvSpPr>
        <p:spPr/>
        <p:txBody>
          <a:bodyPr/>
          <a:lstStyle/>
          <a:p>
            <a:endParaRPr lang="nl-BE" dirty="0"/>
          </a:p>
        </p:txBody>
      </p:sp>
      <p:sp>
        <p:nvSpPr>
          <p:cNvPr id="4" name="Text Placeholder 3">
            <a:extLst>
              <a:ext uri="{FF2B5EF4-FFF2-40B4-BE49-F238E27FC236}">
                <a16:creationId xmlns:a16="http://schemas.microsoft.com/office/drawing/2014/main" id="{822F217F-FFC1-CEAA-ED29-E319C4D6215F}"/>
              </a:ext>
            </a:extLst>
          </p:cNvPr>
          <p:cNvSpPr>
            <a:spLocks noGrp="1"/>
          </p:cNvSpPr>
          <p:nvPr>
            <p:ph type="body" sz="quarter" idx="13"/>
          </p:nvPr>
        </p:nvSpPr>
        <p:spPr/>
        <p:txBody>
          <a:bodyPr/>
          <a:lstStyle/>
          <a:p>
            <a:r>
              <a:rPr lang="nl-BE" dirty="0"/>
              <a:t>Miet Timmers &amp; Jan Waeben</a:t>
            </a:r>
          </a:p>
        </p:txBody>
      </p:sp>
      <p:sp>
        <p:nvSpPr>
          <p:cNvPr id="5" name="Text Placeholder 4">
            <a:extLst>
              <a:ext uri="{FF2B5EF4-FFF2-40B4-BE49-F238E27FC236}">
                <a16:creationId xmlns:a16="http://schemas.microsoft.com/office/drawing/2014/main" id="{39C3C7C3-23C7-7AF4-FC75-553957D26C86}"/>
              </a:ext>
            </a:extLst>
          </p:cNvPr>
          <p:cNvSpPr>
            <a:spLocks noGrp="1"/>
          </p:cNvSpPr>
          <p:nvPr>
            <p:ph type="body" sz="quarter" idx="14"/>
          </p:nvPr>
        </p:nvSpPr>
        <p:spPr/>
        <p:txBody>
          <a:bodyPr/>
          <a:lstStyle/>
          <a:p>
            <a:r>
              <a:rPr lang="nl-BE" dirty="0"/>
              <a:t>09/12/2022</a:t>
            </a:r>
          </a:p>
        </p:txBody>
      </p:sp>
      <p:sp>
        <p:nvSpPr>
          <p:cNvPr id="6" name="Footer Placeholder 5">
            <a:extLst>
              <a:ext uri="{FF2B5EF4-FFF2-40B4-BE49-F238E27FC236}">
                <a16:creationId xmlns:a16="http://schemas.microsoft.com/office/drawing/2014/main" id="{0FA5927C-72E4-9CDD-37C9-CAA99000ED79}"/>
              </a:ext>
            </a:extLst>
          </p:cNvPr>
          <p:cNvSpPr>
            <a:spLocks noGrp="1"/>
          </p:cNvSpPr>
          <p:nvPr>
            <p:ph type="ftr" sz="quarter" idx="16"/>
          </p:nvPr>
        </p:nvSpPr>
        <p:spPr/>
        <p:txBody>
          <a:bodyPr/>
          <a:lstStyle/>
          <a:p>
            <a:endParaRPr lang="nl-BE" dirty="0"/>
          </a:p>
        </p:txBody>
      </p:sp>
      <p:sp>
        <p:nvSpPr>
          <p:cNvPr id="7" name="Slide Number Placeholder 6">
            <a:extLst>
              <a:ext uri="{FF2B5EF4-FFF2-40B4-BE49-F238E27FC236}">
                <a16:creationId xmlns:a16="http://schemas.microsoft.com/office/drawing/2014/main" id="{F16134A5-4CB1-C3BF-8530-20D4FEA347BC}"/>
              </a:ext>
            </a:extLst>
          </p:cNvPr>
          <p:cNvSpPr>
            <a:spLocks noGrp="1"/>
          </p:cNvSpPr>
          <p:nvPr>
            <p:ph type="sldNum" sz="quarter" idx="17"/>
          </p:nvPr>
        </p:nvSpPr>
        <p:spPr/>
        <p:txBody>
          <a:bodyPr/>
          <a:lstStyle/>
          <a:p>
            <a:fld id="{FF88DA20-ED00-471C-9170-60F590CB400A}" type="slidenum">
              <a:rPr lang="nl-BE" smtClean="0"/>
              <a:pPr/>
              <a:t>2</a:t>
            </a:fld>
            <a:endParaRPr lang="nl-BE" dirty="0"/>
          </a:p>
        </p:txBody>
      </p:sp>
      <p:pic>
        <p:nvPicPr>
          <p:cNvPr id="8" name="Picture 7" descr="A picture containing graphical user interface&#10;&#10;Description automatically generated">
            <a:extLst>
              <a:ext uri="{FF2B5EF4-FFF2-40B4-BE49-F238E27FC236}">
                <a16:creationId xmlns:a16="http://schemas.microsoft.com/office/drawing/2014/main" id="{B27792FF-43E5-9296-84BC-12DAE4624716}"/>
              </a:ext>
            </a:extLst>
          </p:cNvPr>
          <p:cNvPicPr>
            <a:picLocks noChangeAspect="1"/>
          </p:cNvPicPr>
          <p:nvPr/>
        </p:nvPicPr>
        <p:blipFill>
          <a:blip r:embed="rId2"/>
          <a:stretch>
            <a:fillRect/>
          </a:stretch>
        </p:blipFill>
        <p:spPr>
          <a:xfrm>
            <a:off x="8915600" y="5837910"/>
            <a:ext cx="3276400" cy="593397"/>
          </a:xfrm>
          <a:prstGeom prst="rect">
            <a:avLst/>
          </a:prstGeom>
        </p:spPr>
      </p:pic>
    </p:spTree>
    <p:extLst>
      <p:ext uri="{BB962C8B-B14F-4D97-AF65-F5344CB8AC3E}">
        <p14:creationId xmlns:p14="http://schemas.microsoft.com/office/powerpoint/2010/main" val="1953732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7D10C-4008-4945-B232-7B0909B29E0E}"/>
              </a:ext>
            </a:extLst>
          </p:cNvPr>
          <p:cNvSpPr>
            <a:spLocks noGrp="1"/>
          </p:cNvSpPr>
          <p:nvPr>
            <p:ph type="title"/>
          </p:nvPr>
        </p:nvSpPr>
        <p:spPr/>
        <p:txBody>
          <a:bodyPr/>
          <a:lstStyle/>
          <a:p>
            <a:r>
              <a:rPr lang="nl-BE" dirty="0"/>
              <a:t>Welzijn en telewerk</a:t>
            </a:r>
          </a:p>
        </p:txBody>
      </p:sp>
      <p:sp>
        <p:nvSpPr>
          <p:cNvPr id="3" name="Footer Placeholder 2">
            <a:extLst>
              <a:ext uri="{FF2B5EF4-FFF2-40B4-BE49-F238E27FC236}">
                <a16:creationId xmlns:a16="http://schemas.microsoft.com/office/drawing/2014/main" id="{F2DE0E5E-2A08-4BE3-8849-BEF2498DA0E5}"/>
              </a:ext>
            </a:extLst>
          </p:cNvPr>
          <p:cNvSpPr>
            <a:spLocks noGrp="1"/>
          </p:cNvSpPr>
          <p:nvPr>
            <p:ph type="ftr" sz="quarter" idx="11"/>
          </p:nvPr>
        </p:nvSpPr>
        <p:spPr/>
        <p:txBody>
          <a:bodyPr/>
          <a:lstStyle/>
          <a:p>
            <a:r>
              <a:rPr lang="nl-BE" dirty="0"/>
              <a:t>ESF Telewerk en inclusie</a:t>
            </a:r>
          </a:p>
        </p:txBody>
      </p:sp>
      <p:sp>
        <p:nvSpPr>
          <p:cNvPr id="4" name="Slide Number Placeholder 3">
            <a:extLst>
              <a:ext uri="{FF2B5EF4-FFF2-40B4-BE49-F238E27FC236}">
                <a16:creationId xmlns:a16="http://schemas.microsoft.com/office/drawing/2014/main" id="{D08E606E-D09C-4C98-8A17-1ED6F7344E7D}"/>
              </a:ext>
            </a:extLst>
          </p:cNvPr>
          <p:cNvSpPr>
            <a:spLocks noGrp="1"/>
          </p:cNvSpPr>
          <p:nvPr>
            <p:ph type="sldNum" sz="quarter" idx="12"/>
          </p:nvPr>
        </p:nvSpPr>
        <p:spPr/>
        <p:txBody>
          <a:bodyPr/>
          <a:lstStyle/>
          <a:p>
            <a:fld id="{FF88DA20-ED00-471C-9170-60F590CB400A}" type="slidenum">
              <a:rPr lang="nl-BE" smtClean="0"/>
              <a:t>20</a:t>
            </a:fld>
            <a:endParaRPr lang="nl-BE"/>
          </a:p>
        </p:txBody>
      </p:sp>
      <p:sp>
        <p:nvSpPr>
          <p:cNvPr id="5" name="Text Placeholder 4">
            <a:extLst>
              <a:ext uri="{FF2B5EF4-FFF2-40B4-BE49-F238E27FC236}">
                <a16:creationId xmlns:a16="http://schemas.microsoft.com/office/drawing/2014/main" id="{DD7C210D-3773-41B5-99EB-FBED56D6CE44}"/>
              </a:ext>
            </a:extLst>
          </p:cNvPr>
          <p:cNvSpPr>
            <a:spLocks noGrp="1"/>
          </p:cNvSpPr>
          <p:nvPr>
            <p:ph type="body" sz="quarter" idx="13"/>
          </p:nvPr>
        </p:nvSpPr>
        <p:spPr/>
        <p:txBody>
          <a:bodyPr/>
          <a:lstStyle/>
          <a:p>
            <a:r>
              <a:rPr lang="nl-BE" dirty="0"/>
              <a:t>DE IMPACT VAN TELEWERK</a:t>
            </a:r>
          </a:p>
        </p:txBody>
      </p:sp>
      <p:sp>
        <p:nvSpPr>
          <p:cNvPr id="6" name="Text Placeholder 5">
            <a:extLst>
              <a:ext uri="{FF2B5EF4-FFF2-40B4-BE49-F238E27FC236}">
                <a16:creationId xmlns:a16="http://schemas.microsoft.com/office/drawing/2014/main" id="{2A22C85E-CF65-4761-B4C9-6603C887519C}"/>
              </a:ext>
            </a:extLst>
          </p:cNvPr>
          <p:cNvSpPr>
            <a:spLocks noGrp="1"/>
          </p:cNvSpPr>
          <p:nvPr>
            <p:ph type="body" sz="quarter" idx="14"/>
          </p:nvPr>
        </p:nvSpPr>
        <p:spPr>
          <a:xfrm>
            <a:off x="658812" y="1687553"/>
            <a:ext cx="8359545" cy="4185104"/>
          </a:xfrm>
        </p:spPr>
        <p:txBody>
          <a:bodyPr/>
          <a:lstStyle/>
          <a:p>
            <a:r>
              <a:rPr lang="nl-BE" dirty="0"/>
              <a:t>Risico’s voor inclusie</a:t>
            </a:r>
          </a:p>
          <a:p>
            <a:pPr lvl="1"/>
            <a:r>
              <a:rPr lang="nl-BE" dirty="0"/>
              <a:t>De voordelen van telewerk zijn moeilijk te rapen voor werknemers die meer houvast nodig hebben</a:t>
            </a:r>
          </a:p>
          <a:p>
            <a:pPr lvl="2"/>
            <a:r>
              <a:rPr lang="nl-BE" dirty="0"/>
              <a:t>Frustratie t.o.v. collega’s want velen willen van thuis werken</a:t>
            </a:r>
          </a:p>
          <a:p>
            <a:pPr lvl="2"/>
            <a:r>
              <a:rPr lang="nl-BE" dirty="0"/>
              <a:t>Gevoel aan lot overgelaten te worden als management verwacht dat iedereen zelfredzaam is</a:t>
            </a:r>
          </a:p>
          <a:p>
            <a:pPr lvl="1"/>
            <a:r>
              <a:rPr lang="nl-BE" dirty="0"/>
              <a:t>Telewerk niet aanvaard door werkgever</a:t>
            </a:r>
          </a:p>
          <a:p>
            <a:pPr lvl="2"/>
            <a:r>
              <a:rPr lang="nl-BE" dirty="0"/>
              <a:t>Echter tijdens covid tijdelijk wel mogelijk</a:t>
            </a:r>
          </a:p>
          <a:p>
            <a:pPr lvl="1"/>
            <a:r>
              <a:rPr lang="nl-BE" dirty="0"/>
              <a:t>Starters</a:t>
            </a:r>
          </a:p>
          <a:p>
            <a:pPr lvl="1"/>
            <a:endParaRPr lang="nl-BE" dirty="0"/>
          </a:p>
          <a:p>
            <a:pPr lvl="3"/>
            <a:endParaRPr lang="nl-BE" dirty="0"/>
          </a:p>
          <a:p>
            <a:pPr lvl="3"/>
            <a:endParaRPr lang="nl-BE" dirty="0"/>
          </a:p>
          <a:p>
            <a:pPr lvl="2"/>
            <a:endParaRPr lang="nl-BE" dirty="0"/>
          </a:p>
          <a:p>
            <a:pPr marL="322163" lvl="1" indent="0">
              <a:buNone/>
            </a:pPr>
            <a:endParaRPr lang="nl-BE" dirty="0"/>
          </a:p>
          <a:p>
            <a:pPr marL="0" indent="0">
              <a:buNone/>
            </a:pPr>
            <a:endParaRPr lang="nl-BE" dirty="0"/>
          </a:p>
          <a:p>
            <a:endParaRPr lang="nl-BE" dirty="0"/>
          </a:p>
          <a:p>
            <a:endParaRPr lang="nl-BE" dirty="0"/>
          </a:p>
        </p:txBody>
      </p:sp>
    </p:spTree>
    <p:extLst>
      <p:ext uri="{BB962C8B-B14F-4D97-AF65-F5344CB8AC3E}">
        <p14:creationId xmlns:p14="http://schemas.microsoft.com/office/powerpoint/2010/main" val="3793107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7D10C-4008-4945-B232-7B0909B29E0E}"/>
              </a:ext>
            </a:extLst>
          </p:cNvPr>
          <p:cNvSpPr>
            <a:spLocks noGrp="1"/>
          </p:cNvSpPr>
          <p:nvPr>
            <p:ph type="title"/>
          </p:nvPr>
        </p:nvSpPr>
        <p:spPr/>
        <p:txBody>
          <a:bodyPr/>
          <a:lstStyle/>
          <a:p>
            <a:r>
              <a:rPr lang="nl-BE" dirty="0"/>
              <a:t>Concentratie en telewerk</a:t>
            </a:r>
          </a:p>
        </p:txBody>
      </p:sp>
      <p:sp>
        <p:nvSpPr>
          <p:cNvPr id="3" name="Footer Placeholder 2">
            <a:extLst>
              <a:ext uri="{FF2B5EF4-FFF2-40B4-BE49-F238E27FC236}">
                <a16:creationId xmlns:a16="http://schemas.microsoft.com/office/drawing/2014/main" id="{F2DE0E5E-2A08-4BE3-8849-BEF2498DA0E5}"/>
              </a:ext>
            </a:extLst>
          </p:cNvPr>
          <p:cNvSpPr>
            <a:spLocks noGrp="1"/>
          </p:cNvSpPr>
          <p:nvPr>
            <p:ph type="ftr" sz="quarter" idx="11"/>
          </p:nvPr>
        </p:nvSpPr>
        <p:spPr/>
        <p:txBody>
          <a:bodyPr/>
          <a:lstStyle/>
          <a:p>
            <a:endParaRPr lang="nl-BE" dirty="0"/>
          </a:p>
        </p:txBody>
      </p:sp>
      <p:sp>
        <p:nvSpPr>
          <p:cNvPr id="4" name="Slide Number Placeholder 3">
            <a:extLst>
              <a:ext uri="{FF2B5EF4-FFF2-40B4-BE49-F238E27FC236}">
                <a16:creationId xmlns:a16="http://schemas.microsoft.com/office/drawing/2014/main" id="{D08E606E-D09C-4C98-8A17-1ED6F7344E7D}"/>
              </a:ext>
            </a:extLst>
          </p:cNvPr>
          <p:cNvSpPr>
            <a:spLocks noGrp="1"/>
          </p:cNvSpPr>
          <p:nvPr>
            <p:ph type="sldNum" sz="quarter" idx="12"/>
          </p:nvPr>
        </p:nvSpPr>
        <p:spPr/>
        <p:txBody>
          <a:bodyPr/>
          <a:lstStyle/>
          <a:p>
            <a:fld id="{FF88DA20-ED00-471C-9170-60F590CB400A}" type="slidenum">
              <a:rPr lang="nl-BE" smtClean="0"/>
              <a:t>21</a:t>
            </a:fld>
            <a:endParaRPr lang="nl-BE"/>
          </a:p>
        </p:txBody>
      </p:sp>
      <p:sp>
        <p:nvSpPr>
          <p:cNvPr id="5" name="Text Placeholder 4">
            <a:extLst>
              <a:ext uri="{FF2B5EF4-FFF2-40B4-BE49-F238E27FC236}">
                <a16:creationId xmlns:a16="http://schemas.microsoft.com/office/drawing/2014/main" id="{DD7C210D-3773-41B5-99EB-FBED56D6CE44}"/>
              </a:ext>
            </a:extLst>
          </p:cNvPr>
          <p:cNvSpPr>
            <a:spLocks noGrp="1"/>
          </p:cNvSpPr>
          <p:nvPr>
            <p:ph type="body" sz="quarter" idx="13"/>
          </p:nvPr>
        </p:nvSpPr>
        <p:spPr/>
        <p:txBody>
          <a:bodyPr/>
          <a:lstStyle/>
          <a:p>
            <a:r>
              <a:rPr lang="nl-BE" dirty="0"/>
              <a:t>DE IMPACT VAN TELEWERK</a:t>
            </a:r>
          </a:p>
        </p:txBody>
      </p:sp>
      <p:sp>
        <p:nvSpPr>
          <p:cNvPr id="6" name="Text Placeholder 5">
            <a:extLst>
              <a:ext uri="{FF2B5EF4-FFF2-40B4-BE49-F238E27FC236}">
                <a16:creationId xmlns:a16="http://schemas.microsoft.com/office/drawing/2014/main" id="{2A22C85E-CF65-4761-B4C9-6603C887519C}"/>
              </a:ext>
            </a:extLst>
          </p:cNvPr>
          <p:cNvSpPr>
            <a:spLocks noGrp="1"/>
          </p:cNvSpPr>
          <p:nvPr>
            <p:ph type="body" sz="quarter" idx="14"/>
          </p:nvPr>
        </p:nvSpPr>
        <p:spPr>
          <a:xfrm>
            <a:off x="658812" y="1687553"/>
            <a:ext cx="9639073" cy="4185104"/>
          </a:xfrm>
        </p:spPr>
        <p:txBody>
          <a:bodyPr/>
          <a:lstStyle/>
          <a:p>
            <a:r>
              <a:rPr lang="nl-BE" dirty="0"/>
              <a:t>Iedereen kiest ervoor thuis </a:t>
            </a:r>
            <a:r>
              <a:rPr lang="nl-BE" b="1" dirty="0"/>
              <a:t>door te werken </a:t>
            </a:r>
            <a:r>
              <a:rPr lang="nl-BE" dirty="0"/>
              <a:t>en op kantoor meetings te houden</a:t>
            </a:r>
          </a:p>
          <a:p>
            <a:pPr lvl="1"/>
            <a:r>
              <a:rPr lang="nl-BE" dirty="0"/>
              <a:t>Afzondering zonder telewerk niet altijd mogelijk</a:t>
            </a:r>
          </a:p>
          <a:p>
            <a:pPr lvl="1"/>
            <a:r>
              <a:rPr lang="nl-BE" dirty="0"/>
              <a:t>Noodzakelijk om niet ‘altijd-aan’ te zijn voor collega’s/klanten</a:t>
            </a:r>
          </a:p>
          <a:p>
            <a:pPr lvl="1"/>
            <a:r>
              <a:rPr lang="nl-BE" dirty="0"/>
              <a:t>Online meetings negatief ervaren</a:t>
            </a:r>
          </a:p>
          <a:p>
            <a:pPr lvl="1"/>
            <a:r>
              <a:rPr lang="nl-BE" dirty="0"/>
              <a:t>Contact met collega’s belangrijk</a:t>
            </a:r>
          </a:p>
          <a:p>
            <a:pPr lvl="1"/>
            <a:endParaRPr lang="nl-BE" dirty="0"/>
          </a:p>
          <a:p>
            <a:r>
              <a:rPr lang="nl-BE" dirty="0"/>
              <a:t>Ideale verhouding: 3 dagen kantoor, 2 dagen thuis </a:t>
            </a:r>
          </a:p>
          <a:p>
            <a:pPr lvl="1"/>
            <a:endParaRPr lang="nl-BE" dirty="0"/>
          </a:p>
        </p:txBody>
      </p:sp>
    </p:spTree>
    <p:extLst>
      <p:ext uri="{BB962C8B-B14F-4D97-AF65-F5344CB8AC3E}">
        <p14:creationId xmlns:p14="http://schemas.microsoft.com/office/powerpoint/2010/main" val="607269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7D10C-4008-4945-B232-7B0909B29E0E}"/>
              </a:ext>
            </a:extLst>
          </p:cNvPr>
          <p:cNvSpPr>
            <a:spLocks noGrp="1"/>
          </p:cNvSpPr>
          <p:nvPr>
            <p:ph type="title"/>
          </p:nvPr>
        </p:nvSpPr>
        <p:spPr/>
        <p:txBody>
          <a:bodyPr/>
          <a:lstStyle/>
          <a:p>
            <a:r>
              <a:rPr lang="nl-BE" dirty="0"/>
              <a:t>Concentratie en telewerk</a:t>
            </a:r>
          </a:p>
        </p:txBody>
      </p:sp>
      <p:sp>
        <p:nvSpPr>
          <p:cNvPr id="3" name="Footer Placeholder 2">
            <a:extLst>
              <a:ext uri="{FF2B5EF4-FFF2-40B4-BE49-F238E27FC236}">
                <a16:creationId xmlns:a16="http://schemas.microsoft.com/office/drawing/2014/main" id="{F2DE0E5E-2A08-4BE3-8849-BEF2498DA0E5}"/>
              </a:ext>
            </a:extLst>
          </p:cNvPr>
          <p:cNvSpPr>
            <a:spLocks noGrp="1"/>
          </p:cNvSpPr>
          <p:nvPr>
            <p:ph type="ftr" sz="quarter" idx="11"/>
          </p:nvPr>
        </p:nvSpPr>
        <p:spPr/>
        <p:txBody>
          <a:bodyPr/>
          <a:lstStyle/>
          <a:p>
            <a:endParaRPr lang="nl-BE" dirty="0"/>
          </a:p>
        </p:txBody>
      </p:sp>
      <p:sp>
        <p:nvSpPr>
          <p:cNvPr id="4" name="Slide Number Placeholder 3">
            <a:extLst>
              <a:ext uri="{FF2B5EF4-FFF2-40B4-BE49-F238E27FC236}">
                <a16:creationId xmlns:a16="http://schemas.microsoft.com/office/drawing/2014/main" id="{D08E606E-D09C-4C98-8A17-1ED6F7344E7D}"/>
              </a:ext>
            </a:extLst>
          </p:cNvPr>
          <p:cNvSpPr>
            <a:spLocks noGrp="1"/>
          </p:cNvSpPr>
          <p:nvPr>
            <p:ph type="sldNum" sz="quarter" idx="12"/>
          </p:nvPr>
        </p:nvSpPr>
        <p:spPr/>
        <p:txBody>
          <a:bodyPr/>
          <a:lstStyle/>
          <a:p>
            <a:fld id="{FF88DA20-ED00-471C-9170-60F590CB400A}" type="slidenum">
              <a:rPr lang="nl-BE" smtClean="0"/>
              <a:t>22</a:t>
            </a:fld>
            <a:endParaRPr lang="nl-BE"/>
          </a:p>
        </p:txBody>
      </p:sp>
      <p:sp>
        <p:nvSpPr>
          <p:cNvPr id="5" name="Text Placeholder 4">
            <a:extLst>
              <a:ext uri="{FF2B5EF4-FFF2-40B4-BE49-F238E27FC236}">
                <a16:creationId xmlns:a16="http://schemas.microsoft.com/office/drawing/2014/main" id="{DD7C210D-3773-41B5-99EB-FBED56D6CE44}"/>
              </a:ext>
            </a:extLst>
          </p:cNvPr>
          <p:cNvSpPr>
            <a:spLocks noGrp="1"/>
          </p:cNvSpPr>
          <p:nvPr>
            <p:ph type="body" sz="quarter" idx="13"/>
          </p:nvPr>
        </p:nvSpPr>
        <p:spPr/>
        <p:txBody>
          <a:bodyPr/>
          <a:lstStyle/>
          <a:p>
            <a:r>
              <a:rPr lang="nl-BE" dirty="0"/>
              <a:t>DE IMPACT VAN TELEWERK</a:t>
            </a:r>
          </a:p>
        </p:txBody>
      </p:sp>
      <p:sp>
        <p:nvSpPr>
          <p:cNvPr id="6" name="Text Placeholder 5">
            <a:extLst>
              <a:ext uri="{FF2B5EF4-FFF2-40B4-BE49-F238E27FC236}">
                <a16:creationId xmlns:a16="http://schemas.microsoft.com/office/drawing/2014/main" id="{2A22C85E-CF65-4761-B4C9-6603C887519C}"/>
              </a:ext>
            </a:extLst>
          </p:cNvPr>
          <p:cNvSpPr>
            <a:spLocks noGrp="1"/>
          </p:cNvSpPr>
          <p:nvPr>
            <p:ph type="body" sz="quarter" idx="14"/>
          </p:nvPr>
        </p:nvSpPr>
        <p:spPr>
          <a:xfrm>
            <a:off x="658812" y="1687553"/>
            <a:ext cx="9639073" cy="4185104"/>
          </a:xfrm>
        </p:spPr>
        <p:txBody>
          <a:bodyPr/>
          <a:lstStyle/>
          <a:p>
            <a:r>
              <a:rPr lang="nl-BE" dirty="0"/>
              <a:t>Neurodiversiteit, prikkels en concentratie is zeer individueel</a:t>
            </a:r>
          </a:p>
          <a:p>
            <a:endParaRPr lang="nl-BE" dirty="0"/>
          </a:p>
          <a:p>
            <a:r>
              <a:rPr lang="nl-BE" dirty="0"/>
              <a:t>Telewerk kan werk net werkbaar maken, of onmogelijk</a:t>
            </a:r>
          </a:p>
          <a:p>
            <a:pPr lvl="1"/>
            <a:r>
              <a:rPr lang="nl-BE" dirty="0"/>
              <a:t>Case 1: pas bij werkgever die 100% thuiswerk toeliet langdurig werk mogelijk</a:t>
            </a:r>
          </a:p>
          <a:p>
            <a:pPr lvl="1"/>
            <a:r>
              <a:rPr lang="nl-BE" dirty="0"/>
              <a:t>Case 2: gedwongen telewerk onmogelijk ervaren – nood aan collega’s, omkadering om aandachtig te blijven</a:t>
            </a:r>
          </a:p>
          <a:p>
            <a:endParaRPr lang="nl-BE" dirty="0"/>
          </a:p>
          <a:p>
            <a:pPr lvl="1"/>
            <a:endParaRPr lang="nl-BE" dirty="0"/>
          </a:p>
        </p:txBody>
      </p:sp>
    </p:spTree>
    <p:extLst>
      <p:ext uri="{BB962C8B-B14F-4D97-AF65-F5344CB8AC3E}">
        <p14:creationId xmlns:p14="http://schemas.microsoft.com/office/powerpoint/2010/main" val="967591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260D-61CA-7DFD-9AB0-1C6344BA2BB4}"/>
              </a:ext>
            </a:extLst>
          </p:cNvPr>
          <p:cNvSpPr>
            <a:spLocks noGrp="1"/>
          </p:cNvSpPr>
          <p:nvPr>
            <p:ph type="title"/>
          </p:nvPr>
        </p:nvSpPr>
        <p:spPr/>
        <p:txBody>
          <a:bodyPr/>
          <a:lstStyle/>
          <a:p>
            <a:r>
              <a:rPr lang="nl-BE" dirty="0"/>
              <a:t>Toegang tot werk</a:t>
            </a:r>
          </a:p>
        </p:txBody>
      </p:sp>
      <p:sp>
        <p:nvSpPr>
          <p:cNvPr id="3" name="Footer Placeholder 2">
            <a:extLst>
              <a:ext uri="{FF2B5EF4-FFF2-40B4-BE49-F238E27FC236}">
                <a16:creationId xmlns:a16="http://schemas.microsoft.com/office/drawing/2014/main" id="{85461AEC-B2D0-7D44-39DE-09205D5186B4}"/>
              </a:ext>
            </a:extLst>
          </p:cNvPr>
          <p:cNvSpPr>
            <a:spLocks noGrp="1"/>
          </p:cNvSpPr>
          <p:nvPr>
            <p:ph type="ftr" sz="quarter" idx="11"/>
          </p:nvPr>
        </p:nvSpPr>
        <p:spPr/>
        <p:txBody>
          <a:bodyPr/>
          <a:lstStyle/>
          <a:p>
            <a:endParaRPr lang="nl-BE" dirty="0"/>
          </a:p>
        </p:txBody>
      </p:sp>
      <p:sp>
        <p:nvSpPr>
          <p:cNvPr id="4" name="Slide Number Placeholder 3">
            <a:extLst>
              <a:ext uri="{FF2B5EF4-FFF2-40B4-BE49-F238E27FC236}">
                <a16:creationId xmlns:a16="http://schemas.microsoft.com/office/drawing/2014/main" id="{5F35FC2A-2D8E-7538-1CCA-A4CF8581FC8C}"/>
              </a:ext>
            </a:extLst>
          </p:cNvPr>
          <p:cNvSpPr>
            <a:spLocks noGrp="1"/>
          </p:cNvSpPr>
          <p:nvPr>
            <p:ph type="sldNum" sz="quarter" idx="12"/>
          </p:nvPr>
        </p:nvSpPr>
        <p:spPr/>
        <p:txBody>
          <a:bodyPr/>
          <a:lstStyle/>
          <a:p>
            <a:fld id="{FF88DA20-ED00-471C-9170-60F590CB400A}" type="slidenum">
              <a:rPr lang="nl-BE" smtClean="0"/>
              <a:t>23</a:t>
            </a:fld>
            <a:endParaRPr lang="nl-BE"/>
          </a:p>
        </p:txBody>
      </p:sp>
      <p:sp>
        <p:nvSpPr>
          <p:cNvPr id="5" name="Text Placeholder 4">
            <a:extLst>
              <a:ext uri="{FF2B5EF4-FFF2-40B4-BE49-F238E27FC236}">
                <a16:creationId xmlns:a16="http://schemas.microsoft.com/office/drawing/2014/main" id="{963474E5-C4C8-118E-42FE-46075F1E2D29}"/>
              </a:ext>
            </a:extLst>
          </p:cNvPr>
          <p:cNvSpPr>
            <a:spLocks noGrp="1"/>
          </p:cNvSpPr>
          <p:nvPr>
            <p:ph type="body" sz="quarter" idx="13"/>
          </p:nvPr>
        </p:nvSpPr>
        <p:spPr/>
        <p:txBody>
          <a:bodyPr/>
          <a:lstStyle/>
          <a:p>
            <a:r>
              <a:rPr lang="nl-BE" dirty="0"/>
              <a:t>DE IMPACT VAN TELEWERK</a:t>
            </a:r>
          </a:p>
        </p:txBody>
      </p:sp>
      <p:sp>
        <p:nvSpPr>
          <p:cNvPr id="6" name="Text Placeholder 5">
            <a:extLst>
              <a:ext uri="{FF2B5EF4-FFF2-40B4-BE49-F238E27FC236}">
                <a16:creationId xmlns:a16="http://schemas.microsoft.com/office/drawing/2014/main" id="{926AD1F8-5FD9-E6BF-2E7E-19004ABDC0FA}"/>
              </a:ext>
            </a:extLst>
          </p:cNvPr>
          <p:cNvSpPr>
            <a:spLocks noGrp="1"/>
          </p:cNvSpPr>
          <p:nvPr>
            <p:ph type="body" sz="quarter" idx="14"/>
          </p:nvPr>
        </p:nvSpPr>
        <p:spPr>
          <a:xfrm>
            <a:off x="658813" y="1889124"/>
            <a:ext cx="10874375" cy="4356875"/>
          </a:xfrm>
        </p:spPr>
        <p:txBody>
          <a:bodyPr/>
          <a:lstStyle/>
          <a:p>
            <a:r>
              <a:rPr lang="nl-BE" dirty="0"/>
              <a:t>Opgelet voor vals gevoel van inclusie</a:t>
            </a:r>
          </a:p>
          <a:p>
            <a:pPr lvl="1"/>
            <a:r>
              <a:rPr lang="nl-BE" dirty="0"/>
              <a:t>Enkel telewerk is geen inclusief werk</a:t>
            </a:r>
          </a:p>
          <a:p>
            <a:pPr lvl="1"/>
            <a:r>
              <a:rPr lang="nl-BE" dirty="0"/>
              <a:t>Banden aangaan met</a:t>
            </a:r>
          </a:p>
          <a:p>
            <a:pPr lvl="2"/>
            <a:r>
              <a:rPr lang="nl-BE" dirty="0"/>
              <a:t>Collega’s: sociaal, maar ook werkrelaties</a:t>
            </a:r>
          </a:p>
          <a:p>
            <a:pPr lvl="2"/>
            <a:r>
              <a:rPr lang="nl-BE" dirty="0"/>
              <a:t>Leiding</a:t>
            </a:r>
          </a:p>
          <a:p>
            <a:pPr lvl="1"/>
            <a:r>
              <a:rPr lang="nl-BE" dirty="0"/>
              <a:t>Meetings</a:t>
            </a:r>
          </a:p>
          <a:p>
            <a:pPr lvl="1"/>
            <a:r>
              <a:rPr lang="nl-BE" dirty="0" err="1"/>
              <a:t>Omkunnen</a:t>
            </a:r>
            <a:r>
              <a:rPr lang="nl-BE" dirty="0"/>
              <a:t> met autonomie</a:t>
            </a:r>
          </a:p>
        </p:txBody>
      </p:sp>
    </p:spTree>
    <p:extLst>
      <p:ext uri="{BB962C8B-B14F-4D97-AF65-F5344CB8AC3E}">
        <p14:creationId xmlns:p14="http://schemas.microsoft.com/office/powerpoint/2010/main" val="3846003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49F42-B773-0D5A-95AA-7B4969267F55}"/>
              </a:ext>
            </a:extLst>
          </p:cNvPr>
          <p:cNvSpPr>
            <a:spLocks noGrp="1"/>
          </p:cNvSpPr>
          <p:nvPr>
            <p:ph type="title"/>
          </p:nvPr>
        </p:nvSpPr>
        <p:spPr/>
        <p:txBody>
          <a:bodyPr/>
          <a:lstStyle/>
          <a:p>
            <a:r>
              <a:rPr lang="nl-BE" dirty="0"/>
              <a:t>NEXT STEPS</a:t>
            </a:r>
          </a:p>
        </p:txBody>
      </p:sp>
      <p:sp>
        <p:nvSpPr>
          <p:cNvPr id="3" name="Text Placeholder 2">
            <a:extLst>
              <a:ext uri="{FF2B5EF4-FFF2-40B4-BE49-F238E27FC236}">
                <a16:creationId xmlns:a16="http://schemas.microsoft.com/office/drawing/2014/main" id="{08471D6C-BE60-B8CA-A3AA-72C2BA64CFE0}"/>
              </a:ext>
            </a:extLst>
          </p:cNvPr>
          <p:cNvSpPr>
            <a:spLocks noGrp="1"/>
          </p:cNvSpPr>
          <p:nvPr>
            <p:ph type="body" idx="1"/>
          </p:nvPr>
        </p:nvSpPr>
        <p:spPr/>
        <p:txBody>
          <a:bodyPr/>
          <a:lstStyle/>
          <a:p>
            <a:endParaRPr lang="nl-BE"/>
          </a:p>
        </p:txBody>
      </p:sp>
      <p:sp>
        <p:nvSpPr>
          <p:cNvPr id="4" name="Footer Placeholder 3">
            <a:extLst>
              <a:ext uri="{FF2B5EF4-FFF2-40B4-BE49-F238E27FC236}">
                <a16:creationId xmlns:a16="http://schemas.microsoft.com/office/drawing/2014/main" id="{2E316D6E-921D-E01D-0277-17C07F0FB149}"/>
              </a:ext>
            </a:extLst>
          </p:cNvPr>
          <p:cNvSpPr>
            <a:spLocks noGrp="1"/>
          </p:cNvSpPr>
          <p:nvPr>
            <p:ph type="ftr" sz="quarter" idx="11"/>
          </p:nvPr>
        </p:nvSpPr>
        <p:spPr/>
        <p:txBody>
          <a:bodyPr/>
          <a:lstStyle/>
          <a:p>
            <a:endParaRPr lang="nl-BE"/>
          </a:p>
        </p:txBody>
      </p:sp>
      <p:sp>
        <p:nvSpPr>
          <p:cNvPr id="5" name="Slide Number Placeholder 4">
            <a:extLst>
              <a:ext uri="{FF2B5EF4-FFF2-40B4-BE49-F238E27FC236}">
                <a16:creationId xmlns:a16="http://schemas.microsoft.com/office/drawing/2014/main" id="{E0DD5105-8827-5691-B6F0-DA06B1F02E7F}"/>
              </a:ext>
            </a:extLst>
          </p:cNvPr>
          <p:cNvSpPr>
            <a:spLocks noGrp="1"/>
          </p:cNvSpPr>
          <p:nvPr>
            <p:ph type="sldNum" sz="quarter" idx="12"/>
          </p:nvPr>
        </p:nvSpPr>
        <p:spPr/>
        <p:txBody>
          <a:bodyPr/>
          <a:lstStyle/>
          <a:p>
            <a:fld id="{FF88DA20-ED00-471C-9170-60F590CB400A}" type="slidenum">
              <a:rPr lang="nl-BE" smtClean="0"/>
              <a:pPr/>
              <a:t>24</a:t>
            </a:fld>
            <a:endParaRPr lang="nl-BE"/>
          </a:p>
        </p:txBody>
      </p:sp>
      <p:sp>
        <p:nvSpPr>
          <p:cNvPr id="6" name="Text Placeholder 5">
            <a:extLst>
              <a:ext uri="{FF2B5EF4-FFF2-40B4-BE49-F238E27FC236}">
                <a16:creationId xmlns:a16="http://schemas.microsoft.com/office/drawing/2014/main" id="{3801CEC0-29FC-4616-841E-1E06E297B474}"/>
              </a:ext>
            </a:extLst>
          </p:cNvPr>
          <p:cNvSpPr>
            <a:spLocks noGrp="1"/>
          </p:cNvSpPr>
          <p:nvPr>
            <p:ph type="body" sz="quarter" idx="13"/>
          </p:nvPr>
        </p:nvSpPr>
        <p:spPr/>
        <p:txBody>
          <a:bodyPr/>
          <a:lstStyle/>
          <a:p>
            <a:r>
              <a:rPr lang="nl-BE" dirty="0"/>
              <a:t>5.</a:t>
            </a:r>
          </a:p>
        </p:txBody>
      </p:sp>
    </p:spTree>
    <p:extLst>
      <p:ext uri="{BB962C8B-B14F-4D97-AF65-F5344CB8AC3E}">
        <p14:creationId xmlns:p14="http://schemas.microsoft.com/office/powerpoint/2010/main" val="4198866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260D-61CA-7DFD-9AB0-1C6344BA2BB4}"/>
              </a:ext>
            </a:extLst>
          </p:cNvPr>
          <p:cNvSpPr>
            <a:spLocks noGrp="1"/>
          </p:cNvSpPr>
          <p:nvPr>
            <p:ph type="title"/>
          </p:nvPr>
        </p:nvSpPr>
        <p:spPr/>
        <p:txBody>
          <a:bodyPr/>
          <a:lstStyle/>
          <a:p>
            <a:r>
              <a:rPr lang="nl-BE" dirty="0"/>
              <a:t>Hoe gaat het verder voor telewerk en inclusie? </a:t>
            </a:r>
          </a:p>
        </p:txBody>
      </p:sp>
      <p:sp>
        <p:nvSpPr>
          <p:cNvPr id="3" name="Footer Placeholder 2">
            <a:extLst>
              <a:ext uri="{FF2B5EF4-FFF2-40B4-BE49-F238E27FC236}">
                <a16:creationId xmlns:a16="http://schemas.microsoft.com/office/drawing/2014/main" id="{85461AEC-B2D0-7D44-39DE-09205D5186B4}"/>
              </a:ext>
            </a:extLst>
          </p:cNvPr>
          <p:cNvSpPr>
            <a:spLocks noGrp="1"/>
          </p:cNvSpPr>
          <p:nvPr>
            <p:ph type="ftr" sz="quarter" idx="11"/>
          </p:nvPr>
        </p:nvSpPr>
        <p:spPr/>
        <p:txBody>
          <a:bodyPr/>
          <a:lstStyle/>
          <a:p>
            <a:endParaRPr lang="nl-BE" dirty="0"/>
          </a:p>
        </p:txBody>
      </p:sp>
      <p:sp>
        <p:nvSpPr>
          <p:cNvPr id="4" name="Slide Number Placeholder 3">
            <a:extLst>
              <a:ext uri="{FF2B5EF4-FFF2-40B4-BE49-F238E27FC236}">
                <a16:creationId xmlns:a16="http://schemas.microsoft.com/office/drawing/2014/main" id="{5F35FC2A-2D8E-7538-1CCA-A4CF8581FC8C}"/>
              </a:ext>
            </a:extLst>
          </p:cNvPr>
          <p:cNvSpPr>
            <a:spLocks noGrp="1"/>
          </p:cNvSpPr>
          <p:nvPr>
            <p:ph type="sldNum" sz="quarter" idx="12"/>
          </p:nvPr>
        </p:nvSpPr>
        <p:spPr/>
        <p:txBody>
          <a:bodyPr/>
          <a:lstStyle/>
          <a:p>
            <a:fld id="{FF88DA20-ED00-471C-9170-60F590CB400A}" type="slidenum">
              <a:rPr lang="nl-BE" smtClean="0"/>
              <a:t>25</a:t>
            </a:fld>
            <a:endParaRPr lang="nl-BE"/>
          </a:p>
        </p:txBody>
      </p:sp>
      <p:sp>
        <p:nvSpPr>
          <p:cNvPr id="5" name="Text Placeholder 4">
            <a:extLst>
              <a:ext uri="{FF2B5EF4-FFF2-40B4-BE49-F238E27FC236}">
                <a16:creationId xmlns:a16="http://schemas.microsoft.com/office/drawing/2014/main" id="{963474E5-C4C8-118E-42FE-46075F1E2D29}"/>
              </a:ext>
            </a:extLst>
          </p:cNvPr>
          <p:cNvSpPr>
            <a:spLocks noGrp="1"/>
          </p:cNvSpPr>
          <p:nvPr>
            <p:ph type="body" sz="quarter" idx="13"/>
          </p:nvPr>
        </p:nvSpPr>
        <p:spPr/>
        <p:txBody>
          <a:bodyPr/>
          <a:lstStyle/>
          <a:p>
            <a:endParaRPr lang="nl-BE" dirty="0"/>
          </a:p>
        </p:txBody>
      </p:sp>
      <p:sp>
        <p:nvSpPr>
          <p:cNvPr id="11" name="Text Placeholder 5">
            <a:extLst>
              <a:ext uri="{FF2B5EF4-FFF2-40B4-BE49-F238E27FC236}">
                <a16:creationId xmlns:a16="http://schemas.microsoft.com/office/drawing/2014/main" id="{C14176EF-758E-8575-59E1-B9B71A6F49DB}"/>
              </a:ext>
            </a:extLst>
          </p:cNvPr>
          <p:cNvSpPr>
            <a:spLocks noGrp="1"/>
          </p:cNvSpPr>
          <p:nvPr>
            <p:ph type="body" sz="quarter" idx="14"/>
          </p:nvPr>
        </p:nvSpPr>
        <p:spPr>
          <a:xfrm>
            <a:off x="658813" y="1889124"/>
            <a:ext cx="10874375" cy="4356875"/>
          </a:xfrm>
        </p:spPr>
        <p:txBody>
          <a:bodyPr/>
          <a:lstStyle/>
          <a:p>
            <a:r>
              <a:rPr lang="nl-BE" dirty="0"/>
              <a:t>Zowel opportuniteiten als obstakels -&gt; zeer individueel</a:t>
            </a:r>
          </a:p>
          <a:p>
            <a:pPr lvl="1"/>
            <a:r>
              <a:rPr lang="nl-BE" dirty="0"/>
              <a:t>Telewerk: privé en werk integreren</a:t>
            </a:r>
          </a:p>
          <a:p>
            <a:pPr lvl="1"/>
            <a:r>
              <a:rPr lang="nl-BE" dirty="0"/>
              <a:t>Nood aan openheid over persoonlijke noden</a:t>
            </a:r>
          </a:p>
          <a:p>
            <a:pPr lvl="1"/>
            <a:r>
              <a:rPr lang="nl-BE" dirty="0"/>
              <a:t>De impact (+&amp;-) kan klein of net bepalend zijn</a:t>
            </a:r>
          </a:p>
          <a:p>
            <a:pPr lvl="1"/>
            <a:endParaRPr lang="nl-BE" dirty="0"/>
          </a:p>
          <a:p>
            <a:r>
              <a:rPr lang="nl-BE" dirty="0"/>
              <a:t>Inclusief telewerk? </a:t>
            </a:r>
          </a:p>
          <a:p>
            <a:pPr lvl="1"/>
            <a:r>
              <a:rPr lang="nl-BE" dirty="0"/>
              <a:t>Context voor individuele trajecten creëren = winst voor alle werknemers</a:t>
            </a:r>
          </a:p>
          <a:p>
            <a:pPr lvl="1"/>
            <a:endParaRPr lang="nl-BE" dirty="0"/>
          </a:p>
          <a:p>
            <a:endParaRPr lang="nl-BE" dirty="0"/>
          </a:p>
          <a:p>
            <a:pPr lvl="1"/>
            <a:endParaRPr lang="nl-BE" dirty="0"/>
          </a:p>
          <a:p>
            <a:pPr lvl="1"/>
            <a:endParaRPr lang="nl-BE" dirty="0"/>
          </a:p>
          <a:p>
            <a:pPr lvl="1"/>
            <a:endParaRPr lang="nl-BE" dirty="0"/>
          </a:p>
          <a:p>
            <a:pPr lvl="1"/>
            <a:endParaRPr lang="nl-BE" dirty="0"/>
          </a:p>
          <a:p>
            <a:pPr marL="923363" lvl="1" indent="-457200"/>
            <a:endParaRPr lang="nl-BE" dirty="0"/>
          </a:p>
        </p:txBody>
      </p:sp>
    </p:spTree>
    <p:extLst>
      <p:ext uri="{BB962C8B-B14F-4D97-AF65-F5344CB8AC3E}">
        <p14:creationId xmlns:p14="http://schemas.microsoft.com/office/powerpoint/2010/main" val="3655144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260D-61CA-7DFD-9AB0-1C6344BA2BB4}"/>
              </a:ext>
            </a:extLst>
          </p:cNvPr>
          <p:cNvSpPr>
            <a:spLocks noGrp="1"/>
          </p:cNvSpPr>
          <p:nvPr>
            <p:ph type="title"/>
          </p:nvPr>
        </p:nvSpPr>
        <p:spPr/>
        <p:txBody>
          <a:bodyPr/>
          <a:lstStyle/>
          <a:p>
            <a:r>
              <a:rPr lang="nl-BE" dirty="0"/>
              <a:t>Hoe gaat het verder voor telewerk en inclusie? </a:t>
            </a:r>
          </a:p>
        </p:txBody>
      </p:sp>
      <p:sp>
        <p:nvSpPr>
          <p:cNvPr id="3" name="Footer Placeholder 2">
            <a:extLst>
              <a:ext uri="{FF2B5EF4-FFF2-40B4-BE49-F238E27FC236}">
                <a16:creationId xmlns:a16="http://schemas.microsoft.com/office/drawing/2014/main" id="{85461AEC-B2D0-7D44-39DE-09205D5186B4}"/>
              </a:ext>
            </a:extLst>
          </p:cNvPr>
          <p:cNvSpPr>
            <a:spLocks noGrp="1"/>
          </p:cNvSpPr>
          <p:nvPr>
            <p:ph type="ftr" sz="quarter" idx="11"/>
          </p:nvPr>
        </p:nvSpPr>
        <p:spPr/>
        <p:txBody>
          <a:bodyPr/>
          <a:lstStyle/>
          <a:p>
            <a:endParaRPr lang="nl-BE" dirty="0"/>
          </a:p>
        </p:txBody>
      </p:sp>
      <p:sp>
        <p:nvSpPr>
          <p:cNvPr id="4" name="Slide Number Placeholder 3">
            <a:extLst>
              <a:ext uri="{FF2B5EF4-FFF2-40B4-BE49-F238E27FC236}">
                <a16:creationId xmlns:a16="http://schemas.microsoft.com/office/drawing/2014/main" id="{5F35FC2A-2D8E-7538-1CCA-A4CF8581FC8C}"/>
              </a:ext>
            </a:extLst>
          </p:cNvPr>
          <p:cNvSpPr>
            <a:spLocks noGrp="1"/>
          </p:cNvSpPr>
          <p:nvPr>
            <p:ph type="sldNum" sz="quarter" idx="12"/>
          </p:nvPr>
        </p:nvSpPr>
        <p:spPr/>
        <p:txBody>
          <a:bodyPr/>
          <a:lstStyle/>
          <a:p>
            <a:fld id="{FF88DA20-ED00-471C-9170-60F590CB400A}" type="slidenum">
              <a:rPr lang="nl-BE" smtClean="0"/>
              <a:t>26</a:t>
            </a:fld>
            <a:endParaRPr lang="nl-BE"/>
          </a:p>
        </p:txBody>
      </p:sp>
      <p:sp>
        <p:nvSpPr>
          <p:cNvPr id="5" name="Text Placeholder 4">
            <a:extLst>
              <a:ext uri="{FF2B5EF4-FFF2-40B4-BE49-F238E27FC236}">
                <a16:creationId xmlns:a16="http://schemas.microsoft.com/office/drawing/2014/main" id="{963474E5-C4C8-118E-42FE-46075F1E2D29}"/>
              </a:ext>
            </a:extLst>
          </p:cNvPr>
          <p:cNvSpPr>
            <a:spLocks noGrp="1"/>
          </p:cNvSpPr>
          <p:nvPr>
            <p:ph type="body" sz="quarter" idx="13"/>
          </p:nvPr>
        </p:nvSpPr>
        <p:spPr/>
        <p:txBody>
          <a:bodyPr/>
          <a:lstStyle/>
          <a:p>
            <a:endParaRPr lang="nl-BE" dirty="0"/>
          </a:p>
        </p:txBody>
      </p:sp>
      <p:sp>
        <p:nvSpPr>
          <p:cNvPr id="11" name="Text Placeholder 5">
            <a:extLst>
              <a:ext uri="{FF2B5EF4-FFF2-40B4-BE49-F238E27FC236}">
                <a16:creationId xmlns:a16="http://schemas.microsoft.com/office/drawing/2014/main" id="{C14176EF-758E-8575-59E1-B9B71A6F49DB}"/>
              </a:ext>
            </a:extLst>
          </p:cNvPr>
          <p:cNvSpPr>
            <a:spLocks noGrp="1"/>
          </p:cNvSpPr>
          <p:nvPr>
            <p:ph type="body" sz="quarter" idx="14"/>
          </p:nvPr>
        </p:nvSpPr>
        <p:spPr>
          <a:xfrm>
            <a:off x="658813" y="1889124"/>
            <a:ext cx="10874375" cy="4356875"/>
          </a:xfrm>
        </p:spPr>
        <p:txBody>
          <a:bodyPr/>
          <a:lstStyle/>
          <a:p>
            <a:r>
              <a:rPr lang="nl-BE" dirty="0"/>
              <a:t>Duidelijkere resultaten voor</a:t>
            </a:r>
          </a:p>
          <a:p>
            <a:pPr lvl="1"/>
            <a:r>
              <a:rPr lang="nl-BE" dirty="0"/>
              <a:t>Fysieke handicap; chronische ziekte</a:t>
            </a:r>
          </a:p>
          <a:p>
            <a:pPr lvl="1"/>
            <a:r>
              <a:rPr lang="nl-BE" dirty="0"/>
              <a:t>Neurodiversiteit</a:t>
            </a:r>
          </a:p>
          <a:p>
            <a:pPr lvl="1"/>
            <a:r>
              <a:rPr lang="nl-BE" dirty="0"/>
              <a:t>Zorgtaken (zelf, andere)</a:t>
            </a:r>
          </a:p>
          <a:p>
            <a:r>
              <a:rPr lang="nl-BE" dirty="0"/>
              <a:t>Onduidelijke resultaten voor</a:t>
            </a:r>
          </a:p>
          <a:p>
            <a:pPr lvl="1"/>
            <a:r>
              <a:rPr lang="nl-BE" dirty="0"/>
              <a:t>Cultuur, taal, huidskleur, afkomst, religie, leeftijd</a:t>
            </a:r>
          </a:p>
          <a:p>
            <a:pPr lvl="1"/>
            <a:r>
              <a:rPr lang="nl-BE" dirty="0"/>
              <a:t>Gender: Covid survey </a:t>
            </a:r>
          </a:p>
          <a:p>
            <a:pPr marL="322163" lvl="1" indent="0">
              <a:buNone/>
            </a:pPr>
            <a:endParaRPr lang="nl-BE" dirty="0"/>
          </a:p>
          <a:p>
            <a:endParaRPr lang="nl-BE" dirty="0"/>
          </a:p>
          <a:p>
            <a:pPr lvl="1"/>
            <a:endParaRPr lang="nl-BE" dirty="0"/>
          </a:p>
          <a:p>
            <a:pPr lvl="1"/>
            <a:endParaRPr lang="nl-BE" dirty="0"/>
          </a:p>
          <a:p>
            <a:pPr lvl="1"/>
            <a:endParaRPr lang="nl-BE" dirty="0"/>
          </a:p>
          <a:p>
            <a:pPr lvl="1"/>
            <a:endParaRPr lang="nl-BE" dirty="0"/>
          </a:p>
          <a:p>
            <a:pPr marL="923363" lvl="1" indent="-457200"/>
            <a:endParaRPr lang="nl-BE" dirty="0"/>
          </a:p>
        </p:txBody>
      </p:sp>
    </p:spTree>
    <p:extLst>
      <p:ext uri="{BB962C8B-B14F-4D97-AF65-F5344CB8AC3E}">
        <p14:creationId xmlns:p14="http://schemas.microsoft.com/office/powerpoint/2010/main" val="459430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5C2CF-CF99-478A-322F-10443FAD6D5F}"/>
              </a:ext>
            </a:extLst>
          </p:cNvPr>
          <p:cNvSpPr>
            <a:spLocks noGrp="1"/>
          </p:cNvSpPr>
          <p:nvPr>
            <p:ph type="title"/>
          </p:nvPr>
        </p:nvSpPr>
        <p:spPr/>
        <p:txBody>
          <a:bodyPr/>
          <a:lstStyle/>
          <a:p>
            <a:r>
              <a:rPr lang="nl-BE" dirty="0"/>
              <a:t>Hoe gaat het verder voor telewerk en inclusie? </a:t>
            </a:r>
          </a:p>
        </p:txBody>
      </p:sp>
      <p:sp>
        <p:nvSpPr>
          <p:cNvPr id="3" name="Content Placeholder 2">
            <a:extLst>
              <a:ext uri="{FF2B5EF4-FFF2-40B4-BE49-F238E27FC236}">
                <a16:creationId xmlns:a16="http://schemas.microsoft.com/office/drawing/2014/main" id="{67E65B37-AB8B-7D0E-4B00-E87D936FFDBD}"/>
              </a:ext>
            </a:extLst>
          </p:cNvPr>
          <p:cNvSpPr>
            <a:spLocks noGrp="1"/>
          </p:cNvSpPr>
          <p:nvPr>
            <p:ph sz="half" idx="1"/>
          </p:nvPr>
        </p:nvSpPr>
        <p:spPr>
          <a:xfrm>
            <a:off x="665816" y="1445805"/>
            <a:ext cx="5250352" cy="1983195"/>
          </a:xfrm>
        </p:spPr>
        <p:txBody>
          <a:bodyPr/>
          <a:lstStyle/>
          <a:p>
            <a:pPr marL="0" indent="0">
              <a:buNone/>
            </a:pPr>
            <a:r>
              <a:rPr lang="nl-BE" dirty="0"/>
              <a:t>Samenvatting en tips</a:t>
            </a:r>
          </a:p>
        </p:txBody>
      </p:sp>
      <p:sp>
        <p:nvSpPr>
          <p:cNvPr id="4" name="Content Placeholder 3">
            <a:extLst>
              <a:ext uri="{FF2B5EF4-FFF2-40B4-BE49-F238E27FC236}">
                <a16:creationId xmlns:a16="http://schemas.microsoft.com/office/drawing/2014/main" id="{01F15F31-24AD-B55B-F426-1E81765B923D}"/>
              </a:ext>
            </a:extLst>
          </p:cNvPr>
          <p:cNvSpPr>
            <a:spLocks noGrp="1"/>
          </p:cNvSpPr>
          <p:nvPr>
            <p:ph sz="half" idx="2"/>
          </p:nvPr>
        </p:nvSpPr>
        <p:spPr>
          <a:xfrm>
            <a:off x="6366617" y="1456209"/>
            <a:ext cx="5166571" cy="3534331"/>
          </a:xfrm>
        </p:spPr>
        <p:txBody>
          <a:bodyPr/>
          <a:lstStyle/>
          <a:p>
            <a:pPr marL="0" indent="0">
              <a:buNone/>
            </a:pPr>
            <a:r>
              <a:rPr lang="nl-BE" dirty="0"/>
              <a:t>Aan de slag met een team of organisatie</a:t>
            </a:r>
          </a:p>
        </p:txBody>
      </p:sp>
      <p:sp>
        <p:nvSpPr>
          <p:cNvPr id="5" name="Text Placeholder 4">
            <a:extLst>
              <a:ext uri="{FF2B5EF4-FFF2-40B4-BE49-F238E27FC236}">
                <a16:creationId xmlns:a16="http://schemas.microsoft.com/office/drawing/2014/main" id="{0A6D39DD-D28B-1251-9081-723B67715ABB}"/>
              </a:ext>
            </a:extLst>
          </p:cNvPr>
          <p:cNvSpPr>
            <a:spLocks noGrp="1"/>
          </p:cNvSpPr>
          <p:nvPr>
            <p:ph type="body" sz="quarter" idx="13"/>
          </p:nvPr>
        </p:nvSpPr>
        <p:spPr/>
        <p:txBody>
          <a:bodyPr/>
          <a:lstStyle/>
          <a:p>
            <a:endParaRPr lang="nl-BE"/>
          </a:p>
        </p:txBody>
      </p:sp>
      <p:sp>
        <p:nvSpPr>
          <p:cNvPr id="6" name="Footer Placeholder 5">
            <a:extLst>
              <a:ext uri="{FF2B5EF4-FFF2-40B4-BE49-F238E27FC236}">
                <a16:creationId xmlns:a16="http://schemas.microsoft.com/office/drawing/2014/main" id="{8F8B8061-879D-3957-65A9-87D77E34B012}"/>
              </a:ext>
            </a:extLst>
          </p:cNvPr>
          <p:cNvSpPr>
            <a:spLocks noGrp="1"/>
          </p:cNvSpPr>
          <p:nvPr>
            <p:ph type="ftr" sz="quarter" idx="14"/>
          </p:nvPr>
        </p:nvSpPr>
        <p:spPr/>
        <p:txBody>
          <a:bodyPr/>
          <a:lstStyle/>
          <a:p>
            <a:endParaRPr lang="nl-BE" dirty="0"/>
          </a:p>
        </p:txBody>
      </p:sp>
      <p:sp>
        <p:nvSpPr>
          <p:cNvPr id="7" name="Slide Number Placeholder 6">
            <a:extLst>
              <a:ext uri="{FF2B5EF4-FFF2-40B4-BE49-F238E27FC236}">
                <a16:creationId xmlns:a16="http://schemas.microsoft.com/office/drawing/2014/main" id="{502AF9C5-6C2E-6649-B507-BF82801183F9}"/>
              </a:ext>
            </a:extLst>
          </p:cNvPr>
          <p:cNvSpPr>
            <a:spLocks noGrp="1"/>
          </p:cNvSpPr>
          <p:nvPr>
            <p:ph type="sldNum" sz="quarter" idx="15"/>
          </p:nvPr>
        </p:nvSpPr>
        <p:spPr/>
        <p:txBody>
          <a:bodyPr/>
          <a:lstStyle/>
          <a:p>
            <a:fld id="{FF88DA20-ED00-471C-9170-60F590CB400A}" type="slidenum">
              <a:rPr lang="nl-BE" smtClean="0"/>
              <a:pPr/>
              <a:t>27</a:t>
            </a:fld>
            <a:endParaRPr lang="nl-BE" dirty="0"/>
          </a:p>
        </p:txBody>
      </p:sp>
      <p:pic>
        <p:nvPicPr>
          <p:cNvPr id="9" name="Picture 8">
            <a:extLst>
              <a:ext uri="{FF2B5EF4-FFF2-40B4-BE49-F238E27FC236}">
                <a16:creationId xmlns:a16="http://schemas.microsoft.com/office/drawing/2014/main" id="{13D1F1E0-8054-6E24-7BF9-24F6249B7317}"/>
              </a:ext>
            </a:extLst>
          </p:cNvPr>
          <p:cNvPicPr>
            <a:picLocks noChangeAspect="1"/>
          </p:cNvPicPr>
          <p:nvPr/>
        </p:nvPicPr>
        <p:blipFill>
          <a:blip r:embed="rId2"/>
          <a:stretch>
            <a:fillRect/>
          </a:stretch>
        </p:blipFill>
        <p:spPr>
          <a:xfrm>
            <a:off x="1699408" y="2335994"/>
            <a:ext cx="2525252" cy="3575164"/>
          </a:xfrm>
          <a:prstGeom prst="rect">
            <a:avLst/>
          </a:prstGeom>
        </p:spPr>
      </p:pic>
      <p:pic>
        <p:nvPicPr>
          <p:cNvPr id="1026" name="Picture 6">
            <a:extLst>
              <a:ext uri="{FF2B5EF4-FFF2-40B4-BE49-F238E27FC236}">
                <a16:creationId xmlns:a16="http://schemas.microsoft.com/office/drawing/2014/main" id="{561C5C89-F976-F2E0-8463-FB58122B2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968" y="2159467"/>
            <a:ext cx="5866137" cy="3928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813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DC583-8219-A0E5-0BC5-162362929B37}"/>
              </a:ext>
            </a:extLst>
          </p:cNvPr>
          <p:cNvSpPr>
            <a:spLocks noGrp="1"/>
          </p:cNvSpPr>
          <p:nvPr>
            <p:ph type="body" sz="quarter" idx="13"/>
          </p:nvPr>
        </p:nvSpPr>
        <p:spPr/>
        <p:txBody>
          <a:bodyPr/>
          <a:lstStyle/>
          <a:p>
            <a:r>
              <a:rPr lang="nl-BE" dirty="0"/>
              <a:t>Jan Waeben</a:t>
            </a:r>
          </a:p>
        </p:txBody>
      </p:sp>
      <p:sp>
        <p:nvSpPr>
          <p:cNvPr id="3" name="Text Placeholder 2">
            <a:extLst>
              <a:ext uri="{FF2B5EF4-FFF2-40B4-BE49-F238E27FC236}">
                <a16:creationId xmlns:a16="http://schemas.microsoft.com/office/drawing/2014/main" id="{4FCF3C8B-4237-FB2B-001D-0B91A2CA9A41}"/>
              </a:ext>
            </a:extLst>
          </p:cNvPr>
          <p:cNvSpPr>
            <a:spLocks noGrp="1"/>
          </p:cNvSpPr>
          <p:nvPr>
            <p:ph type="body" sz="quarter" idx="14"/>
          </p:nvPr>
        </p:nvSpPr>
        <p:spPr/>
        <p:txBody>
          <a:bodyPr/>
          <a:lstStyle/>
          <a:p>
            <a:r>
              <a:rPr lang="nl-BE" dirty="0"/>
              <a:t>Jan.waeben@odisee.be</a:t>
            </a:r>
          </a:p>
        </p:txBody>
      </p:sp>
      <p:sp>
        <p:nvSpPr>
          <p:cNvPr id="4" name="Footer Placeholder 3">
            <a:extLst>
              <a:ext uri="{FF2B5EF4-FFF2-40B4-BE49-F238E27FC236}">
                <a16:creationId xmlns:a16="http://schemas.microsoft.com/office/drawing/2014/main" id="{CC38FFF2-8DCF-5C62-B4EF-676F010AFF02}"/>
              </a:ext>
            </a:extLst>
          </p:cNvPr>
          <p:cNvSpPr>
            <a:spLocks noGrp="1"/>
          </p:cNvSpPr>
          <p:nvPr>
            <p:ph type="ftr" sz="quarter" idx="15"/>
          </p:nvPr>
        </p:nvSpPr>
        <p:spPr/>
        <p:txBody>
          <a:bodyPr/>
          <a:lstStyle/>
          <a:p>
            <a:endParaRPr lang="nl-BE" dirty="0"/>
          </a:p>
        </p:txBody>
      </p:sp>
      <p:sp>
        <p:nvSpPr>
          <p:cNvPr id="5" name="Slide Number Placeholder 4">
            <a:extLst>
              <a:ext uri="{FF2B5EF4-FFF2-40B4-BE49-F238E27FC236}">
                <a16:creationId xmlns:a16="http://schemas.microsoft.com/office/drawing/2014/main" id="{BE4CD6DC-122B-4E7D-5296-FDF7997915E4}"/>
              </a:ext>
            </a:extLst>
          </p:cNvPr>
          <p:cNvSpPr>
            <a:spLocks noGrp="1"/>
          </p:cNvSpPr>
          <p:nvPr>
            <p:ph type="sldNum" sz="quarter" idx="16"/>
          </p:nvPr>
        </p:nvSpPr>
        <p:spPr/>
        <p:txBody>
          <a:bodyPr/>
          <a:lstStyle/>
          <a:p>
            <a:fld id="{FF88DA20-ED00-471C-9170-60F590CB400A}" type="slidenum">
              <a:rPr lang="nl-BE" smtClean="0"/>
              <a:pPr/>
              <a:t>28</a:t>
            </a:fld>
            <a:endParaRPr lang="nl-BE" dirty="0"/>
          </a:p>
        </p:txBody>
      </p:sp>
    </p:spTree>
    <p:extLst>
      <p:ext uri="{BB962C8B-B14F-4D97-AF65-F5344CB8AC3E}">
        <p14:creationId xmlns:p14="http://schemas.microsoft.com/office/powerpoint/2010/main" val="269211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4A8D46-16B2-00FE-397C-6E3A460691CA}"/>
              </a:ext>
            </a:extLst>
          </p:cNvPr>
          <p:cNvSpPr>
            <a:spLocks noGrp="1"/>
          </p:cNvSpPr>
          <p:nvPr>
            <p:ph idx="1"/>
          </p:nvPr>
        </p:nvSpPr>
        <p:spPr/>
        <p:txBody>
          <a:bodyPr/>
          <a:lstStyle/>
          <a:p>
            <a:r>
              <a:rPr lang="nl-BE" dirty="0"/>
              <a:t>Het onderzoek</a:t>
            </a:r>
          </a:p>
        </p:txBody>
      </p:sp>
      <p:sp>
        <p:nvSpPr>
          <p:cNvPr id="3" name="Content Placeholder 2">
            <a:extLst>
              <a:ext uri="{FF2B5EF4-FFF2-40B4-BE49-F238E27FC236}">
                <a16:creationId xmlns:a16="http://schemas.microsoft.com/office/drawing/2014/main" id="{29804344-5FE5-8882-B885-5116D002D78F}"/>
              </a:ext>
            </a:extLst>
          </p:cNvPr>
          <p:cNvSpPr>
            <a:spLocks noGrp="1"/>
          </p:cNvSpPr>
          <p:nvPr>
            <p:ph idx="15"/>
          </p:nvPr>
        </p:nvSpPr>
        <p:spPr/>
        <p:txBody>
          <a:bodyPr/>
          <a:lstStyle/>
          <a:p>
            <a:r>
              <a:rPr lang="nl-BE" dirty="0"/>
              <a:t>Werken los van tijd en plaats</a:t>
            </a:r>
          </a:p>
        </p:txBody>
      </p:sp>
      <p:sp>
        <p:nvSpPr>
          <p:cNvPr id="4" name="Content Placeholder 3">
            <a:extLst>
              <a:ext uri="{FF2B5EF4-FFF2-40B4-BE49-F238E27FC236}">
                <a16:creationId xmlns:a16="http://schemas.microsoft.com/office/drawing/2014/main" id="{C6C720E8-2E98-F134-5FE7-CA844CBC69B3}"/>
              </a:ext>
            </a:extLst>
          </p:cNvPr>
          <p:cNvSpPr>
            <a:spLocks noGrp="1"/>
          </p:cNvSpPr>
          <p:nvPr>
            <p:ph idx="17"/>
          </p:nvPr>
        </p:nvSpPr>
        <p:spPr/>
        <p:txBody>
          <a:bodyPr/>
          <a:lstStyle/>
          <a:p>
            <a:r>
              <a:rPr lang="nl-BE" dirty="0"/>
              <a:t>De randfactoren voor succesvol telewerk	</a:t>
            </a:r>
          </a:p>
        </p:txBody>
      </p:sp>
      <p:sp>
        <p:nvSpPr>
          <p:cNvPr id="5" name="Content Placeholder 4">
            <a:extLst>
              <a:ext uri="{FF2B5EF4-FFF2-40B4-BE49-F238E27FC236}">
                <a16:creationId xmlns:a16="http://schemas.microsoft.com/office/drawing/2014/main" id="{AC3C055D-B557-6777-3603-2565DF116BA0}"/>
              </a:ext>
            </a:extLst>
          </p:cNvPr>
          <p:cNvSpPr>
            <a:spLocks noGrp="1"/>
          </p:cNvSpPr>
          <p:nvPr>
            <p:ph idx="19"/>
          </p:nvPr>
        </p:nvSpPr>
        <p:spPr/>
        <p:txBody>
          <a:bodyPr/>
          <a:lstStyle/>
          <a:p>
            <a:r>
              <a:rPr lang="nl-BE" dirty="0"/>
              <a:t>De impact van telewerk</a:t>
            </a:r>
          </a:p>
        </p:txBody>
      </p:sp>
      <p:sp>
        <p:nvSpPr>
          <p:cNvPr id="6" name="Content Placeholder 5">
            <a:extLst>
              <a:ext uri="{FF2B5EF4-FFF2-40B4-BE49-F238E27FC236}">
                <a16:creationId xmlns:a16="http://schemas.microsoft.com/office/drawing/2014/main" id="{866CDE70-7578-4433-29C1-1E64D3B9F901}"/>
              </a:ext>
            </a:extLst>
          </p:cNvPr>
          <p:cNvSpPr>
            <a:spLocks noGrp="1"/>
          </p:cNvSpPr>
          <p:nvPr>
            <p:ph idx="21"/>
          </p:nvPr>
        </p:nvSpPr>
        <p:spPr/>
        <p:txBody>
          <a:bodyPr/>
          <a:lstStyle/>
          <a:p>
            <a:r>
              <a:rPr lang="nl-BE" dirty="0"/>
              <a:t>Hoe gaat het verder voor telewerk en inclusie? </a:t>
            </a:r>
          </a:p>
        </p:txBody>
      </p:sp>
      <p:sp>
        <p:nvSpPr>
          <p:cNvPr id="7" name="Footer Placeholder 6">
            <a:extLst>
              <a:ext uri="{FF2B5EF4-FFF2-40B4-BE49-F238E27FC236}">
                <a16:creationId xmlns:a16="http://schemas.microsoft.com/office/drawing/2014/main" id="{13D634F2-E144-B5D8-7FB4-506F2E2605CE}"/>
              </a:ext>
            </a:extLst>
          </p:cNvPr>
          <p:cNvSpPr>
            <a:spLocks noGrp="1"/>
          </p:cNvSpPr>
          <p:nvPr>
            <p:ph type="ftr" sz="quarter" idx="22"/>
          </p:nvPr>
        </p:nvSpPr>
        <p:spPr/>
        <p:txBody>
          <a:bodyPr/>
          <a:lstStyle/>
          <a:p>
            <a:endParaRPr lang="nl-BE" dirty="0"/>
          </a:p>
        </p:txBody>
      </p:sp>
      <p:sp>
        <p:nvSpPr>
          <p:cNvPr id="8" name="Slide Number Placeholder 7">
            <a:extLst>
              <a:ext uri="{FF2B5EF4-FFF2-40B4-BE49-F238E27FC236}">
                <a16:creationId xmlns:a16="http://schemas.microsoft.com/office/drawing/2014/main" id="{1922404E-6E44-19EA-188E-B3F1EC46DA42}"/>
              </a:ext>
            </a:extLst>
          </p:cNvPr>
          <p:cNvSpPr>
            <a:spLocks noGrp="1"/>
          </p:cNvSpPr>
          <p:nvPr>
            <p:ph type="sldNum" sz="quarter" idx="23"/>
          </p:nvPr>
        </p:nvSpPr>
        <p:spPr/>
        <p:txBody>
          <a:bodyPr/>
          <a:lstStyle/>
          <a:p>
            <a:fld id="{FF88DA20-ED00-471C-9170-60F590CB400A}" type="slidenum">
              <a:rPr lang="nl-BE" smtClean="0"/>
              <a:pPr/>
              <a:t>3</a:t>
            </a:fld>
            <a:endParaRPr lang="nl-BE" dirty="0"/>
          </a:p>
        </p:txBody>
      </p:sp>
      <p:sp>
        <p:nvSpPr>
          <p:cNvPr id="9" name="Text Placeholder 8">
            <a:extLst>
              <a:ext uri="{FF2B5EF4-FFF2-40B4-BE49-F238E27FC236}">
                <a16:creationId xmlns:a16="http://schemas.microsoft.com/office/drawing/2014/main" id="{0D94525D-7C82-21B9-FD35-6B21B1270A14}"/>
              </a:ext>
            </a:extLst>
          </p:cNvPr>
          <p:cNvSpPr>
            <a:spLocks noGrp="1"/>
          </p:cNvSpPr>
          <p:nvPr>
            <p:ph type="body" sz="quarter" idx="14"/>
          </p:nvPr>
        </p:nvSpPr>
        <p:spPr/>
        <p:txBody>
          <a:bodyPr/>
          <a:lstStyle/>
          <a:p>
            <a:r>
              <a:rPr lang="nl-BE" dirty="0"/>
              <a:t>1</a:t>
            </a:r>
          </a:p>
        </p:txBody>
      </p:sp>
      <p:sp>
        <p:nvSpPr>
          <p:cNvPr id="10" name="Text Placeholder 9">
            <a:extLst>
              <a:ext uri="{FF2B5EF4-FFF2-40B4-BE49-F238E27FC236}">
                <a16:creationId xmlns:a16="http://schemas.microsoft.com/office/drawing/2014/main" id="{E2465FA2-3BFB-4971-667F-AA1885617CA9}"/>
              </a:ext>
            </a:extLst>
          </p:cNvPr>
          <p:cNvSpPr>
            <a:spLocks noGrp="1"/>
          </p:cNvSpPr>
          <p:nvPr>
            <p:ph type="body" sz="quarter" idx="24"/>
          </p:nvPr>
        </p:nvSpPr>
        <p:spPr/>
        <p:txBody>
          <a:bodyPr/>
          <a:lstStyle/>
          <a:p>
            <a:r>
              <a:rPr lang="nl-BE" dirty="0"/>
              <a:t>2</a:t>
            </a:r>
          </a:p>
        </p:txBody>
      </p:sp>
      <p:sp>
        <p:nvSpPr>
          <p:cNvPr id="11" name="Text Placeholder 10">
            <a:extLst>
              <a:ext uri="{FF2B5EF4-FFF2-40B4-BE49-F238E27FC236}">
                <a16:creationId xmlns:a16="http://schemas.microsoft.com/office/drawing/2014/main" id="{89E01F6D-8E22-3A8D-5FBF-BD6DAA3434FF}"/>
              </a:ext>
            </a:extLst>
          </p:cNvPr>
          <p:cNvSpPr>
            <a:spLocks noGrp="1"/>
          </p:cNvSpPr>
          <p:nvPr>
            <p:ph type="body" sz="quarter" idx="25"/>
          </p:nvPr>
        </p:nvSpPr>
        <p:spPr/>
        <p:txBody>
          <a:bodyPr/>
          <a:lstStyle/>
          <a:p>
            <a:r>
              <a:rPr lang="nl-BE" dirty="0"/>
              <a:t>3</a:t>
            </a:r>
          </a:p>
        </p:txBody>
      </p:sp>
      <p:sp>
        <p:nvSpPr>
          <p:cNvPr id="12" name="Text Placeholder 11">
            <a:extLst>
              <a:ext uri="{FF2B5EF4-FFF2-40B4-BE49-F238E27FC236}">
                <a16:creationId xmlns:a16="http://schemas.microsoft.com/office/drawing/2014/main" id="{91C55505-8B20-EFCB-6223-3570A533075A}"/>
              </a:ext>
            </a:extLst>
          </p:cNvPr>
          <p:cNvSpPr>
            <a:spLocks noGrp="1"/>
          </p:cNvSpPr>
          <p:nvPr>
            <p:ph type="body" sz="quarter" idx="26"/>
          </p:nvPr>
        </p:nvSpPr>
        <p:spPr/>
        <p:txBody>
          <a:bodyPr/>
          <a:lstStyle/>
          <a:p>
            <a:r>
              <a:rPr lang="nl-BE" dirty="0"/>
              <a:t>4</a:t>
            </a:r>
          </a:p>
        </p:txBody>
      </p:sp>
      <p:sp>
        <p:nvSpPr>
          <p:cNvPr id="13" name="Text Placeholder 12">
            <a:extLst>
              <a:ext uri="{FF2B5EF4-FFF2-40B4-BE49-F238E27FC236}">
                <a16:creationId xmlns:a16="http://schemas.microsoft.com/office/drawing/2014/main" id="{CE2FAF90-9DBA-B878-8525-2582C6FBDE0C}"/>
              </a:ext>
            </a:extLst>
          </p:cNvPr>
          <p:cNvSpPr>
            <a:spLocks noGrp="1"/>
          </p:cNvSpPr>
          <p:nvPr>
            <p:ph type="body" sz="quarter" idx="27"/>
          </p:nvPr>
        </p:nvSpPr>
        <p:spPr/>
        <p:txBody>
          <a:bodyPr/>
          <a:lstStyle/>
          <a:p>
            <a:r>
              <a:rPr lang="nl-BE" dirty="0"/>
              <a:t>5</a:t>
            </a:r>
          </a:p>
        </p:txBody>
      </p:sp>
    </p:spTree>
    <p:extLst>
      <p:ext uri="{BB962C8B-B14F-4D97-AF65-F5344CB8AC3E}">
        <p14:creationId xmlns:p14="http://schemas.microsoft.com/office/powerpoint/2010/main" val="3526140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5F0DC-EE05-8F3A-F82F-3A57468ECD79}"/>
              </a:ext>
            </a:extLst>
          </p:cNvPr>
          <p:cNvSpPr>
            <a:spLocks noGrp="1"/>
          </p:cNvSpPr>
          <p:nvPr>
            <p:ph type="title"/>
          </p:nvPr>
        </p:nvSpPr>
        <p:spPr/>
        <p:txBody>
          <a:bodyPr/>
          <a:lstStyle/>
          <a:p>
            <a:r>
              <a:rPr lang="nl-BE" dirty="0"/>
              <a:t>HET ONDERZOEK</a:t>
            </a:r>
          </a:p>
        </p:txBody>
      </p:sp>
      <p:sp>
        <p:nvSpPr>
          <p:cNvPr id="3" name="Text Placeholder 2">
            <a:extLst>
              <a:ext uri="{FF2B5EF4-FFF2-40B4-BE49-F238E27FC236}">
                <a16:creationId xmlns:a16="http://schemas.microsoft.com/office/drawing/2014/main" id="{4E4790EE-9ACC-3634-568D-450C08AC1DB0}"/>
              </a:ext>
            </a:extLst>
          </p:cNvPr>
          <p:cNvSpPr>
            <a:spLocks noGrp="1"/>
          </p:cNvSpPr>
          <p:nvPr>
            <p:ph type="body" idx="1"/>
          </p:nvPr>
        </p:nvSpPr>
        <p:spPr/>
        <p:txBody>
          <a:bodyPr/>
          <a:lstStyle/>
          <a:p>
            <a:endParaRPr lang="nl-BE"/>
          </a:p>
        </p:txBody>
      </p:sp>
      <p:sp>
        <p:nvSpPr>
          <p:cNvPr id="4" name="Footer Placeholder 3">
            <a:extLst>
              <a:ext uri="{FF2B5EF4-FFF2-40B4-BE49-F238E27FC236}">
                <a16:creationId xmlns:a16="http://schemas.microsoft.com/office/drawing/2014/main" id="{237E0F49-821D-49E3-5F46-215D5C0ECB08}"/>
              </a:ext>
            </a:extLst>
          </p:cNvPr>
          <p:cNvSpPr>
            <a:spLocks noGrp="1"/>
          </p:cNvSpPr>
          <p:nvPr>
            <p:ph type="ftr" sz="quarter" idx="11"/>
          </p:nvPr>
        </p:nvSpPr>
        <p:spPr/>
        <p:txBody>
          <a:bodyPr/>
          <a:lstStyle/>
          <a:p>
            <a:endParaRPr lang="nl-BE"/>
          </a:p>
        </p:txBody>
      </p:sp>
      <p:sp>
        <p:nvSpPr>
          <p:cNvPr id="5" name="Slide Number Placeholder 4">
            <a:extLst>
              <a:ext uri="{FF2B5EF4-FFF2-40B4-BE49-F238E27FC236}">
                <a16:creationId xmlns:a16="http://schemas.microsoft.com/office/drawing/2014/main" id="{FA617557-0AB8-759A-84E9-A9CE258ED39D}"/>
              </a:ext>
            </a:extLst>
          </p:cNvPr>
          <p:cNvSpPr>
            <a:spLocks noGrp="1"/>
          </p:cNvSpPr>
          <p:nvPr>
            <p:ph type="sldNum" sz="quarter" idx="12"/>
          </p:nvPr>
        </p:nvSpPr>
        <p:spPr/>
        <p:txBody>
          <a:bodyPr/>
          <a:lstStyle/>
          <a:p>
            <a:fld id="{FF88DA20-ED00-471C-9170-60F590CB400A}" type="slidenum">
              <a:rPr lang="nl-BE" smtClean="0"/>
              <a:pPr/>
              <a:t>4</a:t>
            </a:fld>
            <a:endParaRPr lang="nl-BE"/>
          </a:p>
        </p:txBody>
      </p:sp>
      <p:sp>
        <p:nvSpPr>
          <p:cNvPr id="6" name="Text Placeholder 5">
            <a:extLst>
              <a:ext uri="{FF2B5EF4-FFF2-40B4-BE49-F238E27FC236}">
                <a16:creationId xmlns:a16="http://schemas.microsoft.com/office/drawing/2014/main" id="{7DB5F1A0-EAE1-348E-8EE0-0130D4BAA8AA}"/>
              </a:ext>
            </a:extLst>
          </p:cNvPr>
          <p:cNvSpPr>
            <a:spLocks noGrp="1"/>
          </p:cNvSpPr>
          <p:nvPr>
            <p:ph type="body" sz="quarter" idx="13"/>
          </p:nvPr>
        </p:nvSpPr>
        <p:spPr/>
        <p:txBody>
          <a:bodyPr/>
          <a:lstStyle/>
          <a:p>
            <a:endParaRPr lang="nl-BE"/>
          </a:p>
        </p:txBody>
      </p:sp>
    </p:spTree>
    <p:extLst>
      <p:ext uri="{BB962C8B-B14F-4D97-AF65-F5344CB8AC3E}">
        <p14:creationId xmlns:p14="http://schemas.microsoft.com/office/powerpoint/2010/main" val="577122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260D-61CA-7DFD-9AB0-1C6344BA2BB4}"/>
              </a:ext>
            </a:extLst>
          </p:cNvPr>
          <p:cNvSpPr>
            <a:spLocks noGrp="1"/>
          </p:cNvSpPr>
          <p:nvPr>
            <p:ph type="title"/>
          </p:nvPr>
        </p:nvSpPr>
        <p:spPr/>
        <p:txBody>
          <a:bodyPr/>
          <a:lstStyle/>
          <a:p>
            <a:r>
              <a:rPr lang="nl-BE" dirty="0"/>
              <a:t>Het onderzoek</a:t>
            </a:r>
          </a:p>
        </p:txBody>
      </p:sp>
      <p:sp>
        <p:nvSpPr>
          <p:cNvPr id="3" name="Footer Placeholder 2">
            <a:extLst>
              <a:ext uri="{FF2B5EF4-FFF2-40B4-BE49-F238E27FC236}">
                <a16:creationId xmlns:a16="http://schemas.microsoft.com/office/drawing/2014/main" id="{85461AEC-B2D0-7D44-39DE-09205D5186B4}"/>
              </a:ext>
            </a:extLst>
          </p:cNvPr>
          <p:cNvSpPr>
            <a:spLocks noGrp="1"/>
          </p:cNvSpPr>
          <p:nvPr>
            <p:ph type="ftr" sz="quarter" idx="11"/>
          </p:nvPr>
        </p:nvSpPr>
        <p:spPr/>
        <p:txBody>
          <a:bodyPr/>
          <a:lstStyle/>
          <a:p>
            <a:endParaRPr lang="nl-BE" dirty="0"/>
          </a:p>
        </p:txBody>
      </p:sp>
      <p:sp>
        <p:nvSpPr>
          <p:cNvPr id="4" name="Slide Number Placeholder 3">
            <a:extLst>
              <a:ext uri="{FF2B5EF4-FFF2-40B4-BE49-F238E27FC236}">
                <a16:creationId xmlns:a16="http://schemas.microsoft.com/office/drawing/2014/main" id="{5F35FC2A-2D8E-7538-1CCA-A4CF8581FC8C}"/>
              </a:ext>
            </a:extLst>
          </p:cNvPr>
          <p:cNvSpPr>
            <a:spLocks noGrp="1"/>
          </p:cNvSpPr>
          <p:nvPr>
            <p:ph type="sldNum" sz="quarter" idx="12"/>
          </p:nvPr>
        </p:nvSpPr>
        <p:spPr/>
        <p:txBody>
          <a:bodyPr/>
          <a:lstStyle/>
          <a:p>
            <a:fld id="{FF88DA20-ED00-471C-9170-60F590CB400A}" type="slidenum">
              <a:rPr lang="nl-BE" smtClean="0"/>
              <a:t>5</a:t>
            </a:fld>
            <a:endParaRPr lang="nl-BE"/>
          </a:p>
        </p:txBody>
      </p:sp>
      <p:sp>
        <p:nvSpPr>
          <p:cNvPr id="5" name="Text Placeholder 4">
            <a:extLst>
              <a:ext uri="{FF2B5EF4-FFF2-40B4-BE49-F238E27FC236}">
                <a16:creationId xmlns:a16="http://schemas.microsoft.com/office/drawing/2014/main" id="{963474E5-C4C8-118E-42FE-46075F1E2D29}"/>
              </a:ext>
            </a:extLst>
          </p:cNvPr>
          <p:cNvSpPr>
            <a:spLocks noGrp="1"/>
          </p:cNvSpPr>
          <p:nvPr>
            <p:ph type="body" sz="quarter" idx="13"/>
          </p:nvPr>
        </p:nvSpPr>
        <p:spPr/>
        <p:txBody>
          <a:bodyPr/>
          <a:lstStyle/>
          <a:p>
            <a:endParaRPr lang="nl-BE" dirty="0"/>
          </a:p>
        </p:txBody>
      </p:sp>
      <p:sp>
        <p:nvSpPr>
          <p:cNvPr id="6" name="Text Placeholder 5">
            <a:extLst>
              <a:ext uri="{FF2B5EF4-FFF2-40B4-BE49-F238E27FC236}">
                <a16:creationId xmlns:a16="http://schemas.microsoft.com/office/drawing/2014/main" id="{926AD1F8-5FD9-E6BF-2E7E-19004ABDC0FA}"/>
              </a:ext>
            </a:extLst>
          </p:cNvPr>
          <p:cNvSpPr>
            <a:spLocks noGrp="1"/>
          </p:cNvSpPr>
          <p:nvPr>
            <p:ph type="body" sz="quarter" idx="14"/>
          </p:nvPr>
        </p:nvSpPr>
        <p:spPr>
          <a:xfrm>
            <a:off x="658813" y="1889124"/>
            <a:ext cx="10874375" cy="4356875"/>
          </a:xfrm>
        </p:spPr>
        <p:txBody>
          <a:bodyPr/>
          <a:lstStyle/>
          <a:p>
            <a:r>
              <a:rPr lang="nl-BE" dirty="0"/>
              <a:t>Focus op de </a:t>
            </a:r>
            <a:r>
              <a:rPr lang="nl-BE" b="1" dirty="0"/>
              <a:t>individuele ervaring</a:t>
            </a:r>
            <a:r>
              <a:rPr lang="nl-BE" dirty="0"/>
              <a:t> bij het telewerken: diversiteit</a:t>
            </a:r>
          </a:p>
          <a:p>
            <a:pPr lvl="1"/>
            <a:r>
              <a:rPr lang="nl-BE" dirty="0"/>
              <a:t>Obstakels? Opportuniteiten?</a:t>
            </a:r>
          </a:p>
          <a:p>
            <a:r>
              <a:rPr lang="nl-BE" dirty="0" err="1"/>
              <a:t>Semi-gestructureerde</a:t>
            </a:r>
            <a:r>
              <a:rPr lang="nl-BE" dirty="0"/>
              <a:t> interviews met 40-tal werknemers &amp; leidinggevenden </a:t>
            </a:r>
          </a:p>
          <a:p>
            <a:pPr lvl="1"/>
            <a:r>
              <a:rPr lang="nl-BE" dirty="0"/>
              <a:t>Waar telewerk mogelijk is (!)</a:t>
            </a:r>
          </a:p>
          <a:p>
            <a:r>
              <a:rPr lang="nl-BE" dirty="0"/>
              <a:t>Afgenomen mei – oktober 2021</a:t>
            </a:r>
          </a:p>
          <a:p>
            <a:pPr lvl="1"/>
            <a:r>
              <a:rPr lang="nl-BE" dirty="0"/>
              <a:t>Covid – abnormale thuiswerksituatie</a:t>
            </a:r>
          </a:p>
          <a:p>
            <a:endParaRPr lang="nl-BE" dirty="0"/>
          </a:p>
          <a:p>
            <a:endParaRPr lang="nl-BE" dirty="0"/>
          </a:p>
        </p:txBody>
      </p:sp>
    </p:spTree>
    <p:extLst>
      <p:ext uri="{BB962C8B-B14F-4D97-AF65-F5344CB8AC3E}">
        <p14:creationId xmlns:p14="http://schemas.microsoft.com/office/powerpoint/2010/main" val="986334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CBB29-19A6-8D8D-9414-102462D5BBA9}"/>
              </a:ext>
            </a:extLst>
          </p:cNvPr>
          <p:cNvSpPr>
            <a:spLocks noGrp="1"/>
          </p:cNvSpPr>
          <p:nvPr>
            <p:ph type="title"/>
          </p:nvPr>
        </p:nvSpPr>
        <p:spPr/>
        <p:txBody>
          <a:bodyPr/>
          <a:lstStyle/>
          <a:p>
            <a:r>
              <a:rPr lang="nl-BE" dirty="0"/>
              <a:t>WERKEN LOS VAN TIJD EN PLAATS</a:t>
            </a:r>
          </a:p>
        </p:txBody>
      </p:sp>
      <p:sp>
        <p:nvSpPr>
          <p:cNvPr id="3" name="Text Placeholder 2">
            <a:extLst>
              <a:ext uri="{FF2B5EF4-FFF2-40B4-BE49-F238E27FC236}">
                <a16:creationId xmlns:a16="http://schemas.microsoft.com/office/drawing/2014/main" id="{E9F87092-033C-322B-CDE4-F9190598E153}"/>
              </a:ext>
            </a:extLst>
          </p:cNvPr>
          <p:cNvSpPr>
            <a:spLocks noGrp="1"/>
          </p:cNvSpPr>
          <p:nvPr>
            <p:ph type="body" idx="1"/>
          </p:nvPr>
        </p:nvSpPr>
        <p:spPr/>
        <p:txBody>
          <a:bodyPr/>
          <a:lstStyle/>
          <a:p>
            <a:endParaRPr lang="nl-BE"/>
          </a:p>
        </p:txBody>
      </p:sp>
      <p:sp>
        <p:nvSpPr>
          <p:cNvPr id="4" name="Footer Placeholder 3">
            <a:extLst>
              <a:ext uri="{FF2B5EF4-FFF2-40B4-BE49-F238E27FC236}">
                <a16:creationId xmlns:a16="http://schemas.microsoft.com/office/drawing/2014/main" id="{2E1074FF-93E7-B2CA-97AB-7A8AC01DE578}"/>
              </a:ext>
            </a:extLst>
          </p:cNvPr>
          <p:cNvSpPr>
            <a:spLocks noGrp="1"/>
          </p:cNvSpPr>
          <p:nvPr>
            <p:ph type="ftr" sz="quarter" idx="11"/>
          </p:nvPr>
        </p:nvSpPr>
        <p:spPr/>
        <p:txBody>
          <a:bodyPr/>
          <a:lstStyle/>
          <a:p>
            <a:endParaRPr lang="nl-BE"/>
          </a:p>
        </p:txBody>
      </p:sp>
      <p:sp>
        <p:nvSpPr>
          <p:cNvPr id="5" name="Slide Number Placeholder 4">
            <a:extLst>
              <a:ext uri="{FF2B5EF4-FFF2-40B4-BE49-F238E27FC236}">
                <a16:creationId xmlns:a16="http://schemas.microsoft.com/office/drawing/2014/main" id="{6C89BD0F-5561-4660-440A-C786B4C41C57}"/>
              </a:ext>
            </a:extLst>
          </p:cNvPr>
          <p:cNvSpPr>
            <a:spLocks noGrp="1"/>
          </p:cNvSpPr>
          <p:nvPr>
            <p:ph type="sldNum" sz="quarter" idx="12"/>
          </p:nvPr>
        </p:nvSpPr>
        <p:spPr/>
        <p:txBody>
          <a:bodyPr/>
          <a:lstStyle/>
          <a:p>
            <a:fld id="{FF88DA20-ED00-471C-9170-60F590CB400A}" type="slidenum">
              <a:rPr lang="nl-BE" smtClean="0"/>
              <a:pPr/>
              <a:t>6</a:t>
            </a:fld>
            <a:endParaRPr lang="nl-BE"/>
          </a:p>
        </p:txBody>
      </p:sp>
      <p:sp>
        <p:nvSpPr>
          <p:cNvPr id="6" name="Text Placeholder 5">
            <a:extLst>
              <a:ext uri="{FF2B5EF4-FFF2-40B4-BE49-F238E27FC236}">
                <a16:creationId xmlns:a16="http://schemas.microsoft.com/office/drawing/2014/main" id="{67A40813-7B91-7A21-625E-1B3C39BABA93}"/>
              </a:ext>
            </a:extLst>
          </p:cNvPr>
          <p:cNvSpPr>
            <a:spLocks noGrp="1"/>
          </p:cNvSpPr>
          <p:nvPr>
            <p:ph type="body" sz="quarter" idx="13"/>
          </p:nvPr>
        </p:nvSpPr>
        <p:spPr/>
        <p:txBody>
          <a:bodyPr/>
          <a:lstStyle/>
          <a:p>
            <a:r>
              <a:rPr lang="nl-BE" dirty="0"/>
              <a:t>2.</a:t>
            </a:r>
          </a:p>
        </p:txBody>
      </p:sp>
    </p:spTree>
    <p:extLst>
      <p:ext uri="{BB962C8B-B14F-4D97-AF65-F5344CB8AC3E}">
        <p14:creationId xmlns:p14="http://schemas.microsoft.com/office/powerpoint/2010/main" val="2595753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260D-61CA-7DFD-9AB0-1C6344BA2BB4}"/>
              </a:ext>
            </a:extLst>
          </p:cNvPr>
          <p:cNvSpPr>
            <a:spLocks noGrp="1"/>
          </p:cNvSpPr>
          <p:nvPr>
            <p:ph type="title"/>
          </p:nvPr>
        </p:nvSpPr>
        <p:spPr/>
        <p:txBody>
          <a:bodyPr/>
          <a:lstStyle/>
          <a:p>
            <a:r>
              <a:rPr lang="nl-BE" dirty="0"/>
              <a:t>Werken los van tijd en plaats</a:t>
            </a:r>
          </a:p>
        </p:txBody>
      </p:sp>
      <p:sp>
        <p:nvSpPr>
          <p:cNvPr id="3" name="Footer Placeholder 2">
            <a:extLst>
              <a:ext uri="{FF2B5EF4-FFF2-40B4-BE49-F238E27FC236}">
                <a16:creationId xmlns:a16="http://schemas.microsoft.com/office/drawing/2014/main" id="{85461AEC-B2D0-7D44-39DE-09205D5186B4}"/>
              </a:ext>
            </a:extLst>
          </p:cNvPr>
          <p:cNvSpPr>
            <a:spLocks noGrp="1"/>
          </p:cNvSpPr>
          <p:nvPr>
            <p:ph type="ftr" sz="quarter" idx="11"/>
          </p:nvPr>
        </p:nvSpPr>
        <p:spPr/>
        <p:txBody>
          <a:bodyPr/>
          <a:lstStyle/>
          <a:p>
            <a:endParaRPr lang="nl-BE" dirty="0"/>
          </a:p>
        </p:txBody>
      </p:sp>
      <p:sp>
        <p:nvSpPr>
          <p:cNvPr id="4" name="Slide Number Placeholder 3">
            <a:extLst>
              <a:ext uri="{FF2B5EF4-FFF2-40B4-BE49-F238E27FC236}">
                <a16:creationId xmlns:a16="http://schemas.microsoft.com/office/drawing/2014/main" id="{5F35FC2A-2D8E-7538-1CCA-A4CF8581FC8C}"/>
              </a:ext>
            </a:extLst>
          </p:cNvPr>
          <p:cNvSpPr>
            <a:spLocks noGrp="1"/>
          </p:cNvSpPr>
          <p:nvPr>
            <p:ph type="sldNum" sz="quarter" idx="12"/>
          </p:nvPr>
        </p:nvSpPr>
        <p:spPr/>
        <p:txBody>
          <a:bodyPr/>
          <a:lstStyle/>
          <a:p>
            <a:fld id="{FF88DA20-ED00-471C-9170-60F590CB400A}" type="slidenum">
              <a:rPr lang="nl-BE" smtClean="0"/>
              <a:t>7</a:t>
            </a:fld>
            <a:endParaRPr lang="nl-BE"/>
          </a:p>
        </p:txBody>
      </p:sp>
      <p:sp>
        <p:nvSpPr>
          <p:cNvPr id="5" name="Text Placeholder 4">
            <a:extLst>
              <a:ext uri="{FF2B5EF4-FFF2-40B4-BE49-F238E27FC236}">
                <a16:creationId xmlns:a16="http://schemas.microsoft.com/office/drawing/2014/main" id="{963474E5-C4C8-118E-42FE-46075F1E2D29}"/>
              </a:ext>
            </a:extLst>
          </p:cNvPr>
          <p:cNvSpPr>
            <a:spLocks noGrp="1"/>
          </p:cNvSpPr>
          <p:nvPr>
            <p:ph type="body" sz="quarter" idx="13"/>
          </p:nvPr>
        </p:nvSpPr>
        <p:spPr/>
        <p:txBody>
          <a:bodyPr/>
          <a:lstStyle/>
          <a:p>
            <a:endParaRPr lang="nl-BE" dirty="0"/>
          </a:p>
        </p:txBody>
      </p:sp>
      <p:sp>
        <p:nvSpPr>
          <p:cNvPr id="6" name="Text Placeholder 5">
            <a:extLst>
              <a:ext uri="{FF2B5EF4-FFF2-40B4-BE49-F238E27FC236}">
                <a16:creationId xmlns:a16="http://schemas.microsoft.com/office/drawing/2014/main" id="{926AD1F8-5FD9-E6BF-2E7E-19004ABDC0FA}"/>
              </a:ext>
            </a:extLst>
          </p:cNvPr>
          <p:cNvSpPr>
            <a:spLocks noGrp="1"/>
          </p:cNvSpPr>
          <p:nvPr>
            <p:ph type="body" sz="quarter" idx="14"/>
          </p:nvPr>
        </p:nvSpPr>
        <p:spPr>
          <a:xfrm>
            <a:off x="658813" y="1889124"/>
            <a:ext cx="10874375" cy="4356875"/>
          </a:xfrm>
        </p:spPr>
        <p:txBody>
          <a:bodyPr/>
          <a:lstStyle/>
          <a:p>
            <a:r>
              <a:rPr lang="nl-BE" dirty="0"/>
              <a:t>Telewerk = thuis, of van andere </a:t>
            </a:r>
            <a:r>
              <a:rPr lang="nl-BE" u="sng" dirty="0"/>
              <a:t>plaats</a:t>
            </a:r>
            <a:r>
              <a:rPr lang="nl-BE" dirty="0"/>
              <a:t> werken</a:t>
            </a:r>
          </a:p>
          <a:p>
            <a:pPr lvl="1"/>
            <a:r>
              <a:rPr lang="nl-BE" dirty="0"/>
              <a:t>Nabijheid managers, collega’s</a:t>
            </a:r>
          </a:p>
          <a:p>
            <a:pPr lvl="1"/>
            <a:r>
              <a:rPr lang="nl-BE" dirty="0"/>
              <a:t>Geen/andere pendeltijd</a:t>
            </a:r>
          </a:p>
          <a:p>
            <a:r>
              <a:rPr lang="nl-BE" dirty="0"/>
              <a:t>Telewerk -&gt; vrijere invulling van </a:t>
            </a:r>
            <a:r>
              <a:rPr lang="nl-BE" u="sng" dirty="0"/>
              <a:t>tijd</a:t>
            </a:r>
          </a:p>
          <a:p>
            <a:pPr lvl="1"/>
            <a:r>
              <a:rPr lang="nl-BE" dirty="0"/>
              <a:t>Begin &amp; einde werkdag</a:t>
            </a:r>
          </a:p>
          <a:p>
            <a:pPr lvl="1"/>
            <a:r>
              <a:rPr lang="nl-BE" dirty="0"/>
              <a:t>Pauzes &amp; lunch</a:t>
            </a:r>
          </a:p>
          <a:p>
            <a:endParaRPr lang="nl-BE" dirty="0"/>
          </a:p>
          <a:p>
            <a:r>
              <a:rPr lang="nl-BE" dirty="0"/>
              <a:t>Flexibiliteit in het inrichten van kader en het plannen van werkdag</a:t>
            </a:r>
          </a:p>
          <a:p>
            <a:pPr lvl="1"/>
            <a:r>
              <a:rPr lang="nl-BE" dirty="0"/>
              <a:t>Impact sterk </a:t>
            </a:r>
            <a:r>
              <a:rPr lang="nl-BE" u="sng" dirty="0"/>
              <a:t>individueel</a:t>
            </a:r>
          </a:p>
        </p:txBody>
      </p:sp>
    </p:spTree>
    <p:extLst>
      <p:ext uri="{BB962C8B-B14F-4D97-AF65-F5344CB8AC3E}">
        <p14:creationId xmlns:p14="http://schemas.microsoft.com/office/powerpoint/2010/main" val="3081314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260D-61CA-7DFD-9AB0-1C6344BA2BB4}"/>
              </a:ext>
            </a:extLst>
          </p:cNvPr>
          <p:cNvSpPr>
            <a:spLocks noGrp="1"/>
          </p:cNvSpPr>
          <p:nvPr>
            <p:ph type="title"/>
          </p:nvPr>
        </p:nvSpPr>
        <p:spPr/>
        <p:txBody>
          <a:bodyPr/>
          <a:lstStyle/>
          <a:p>
            <a:r>
              <a:rPr lang="nl-BE" dirty="0"/>
              <a:t>Wat verandert er wanneer we telewerken?</a:t>
            </a:r>
          </a:p>
        </p:txBody>
      </p:sp>
      <p:sp>
        <p:nvSpPr>
          <p:cNvPr id="3" name="Footer Placeholder 2">
            <a:extLst>
              <a:ext uri="{FF2B5EF4-FFF2-40B4-BE49-F238E27FC236}">
                <a16:creationId xmlns:a16="http://schemas.microsoft.com/office/drawing/2014/main" id="{85461AEC-B2D0-7D44-39DE-09205D5186B4}"/>
              </a:ext>
            </a:extLst>
          </p:cNvPr>
          <p:cNvSpPr>
            <a:spLocks noGrp="1"/>
          </p:cNvSpPr>
          <p:nvPr>
            <p:ph type="ftr" sz="quarter" idx="11"/>
          </p:nvPr>
        </p:nvSpPr>
        <p:spPr/>
        <p:txBody>
          <a:bodyPr/>
          <a:lstStyle/>
          <a:p>
            <a:endParaRPr lang="nl-BE" dirty="0"/>
          </a:p>
        </p:txBody>
      </p:sp>
      <p:sp>
        <p:nvSpPr>
          <p:cNvPr id="4" name="Slide Number Placeholder 3">
            <a:extLst>
              <a:ext uri="{FF2B5EF4-FFF2-40B4-BE49-F238E27FC236}">
                <a16:creationId xmlns:a16="http://schemas.microsoft.com/office/drawing/2014/main" id="{5F35FC2A-2D8E-7538-1CCA-A4CF8581FC8C}"/>
              </a:ext>
            </a:extLst>
          </p:cNvPr>
          <p:cNvSpPr>
            <a:spLocks noGrp="1"/>
          </p:cNvSpPr>
          <p:nvPr>
            <p:ph type="sldNum" sz="quarter" idx="12"/>
          </p:nvPr>
        </p:nvSpPr>
        <p:spPr/>
        <p:txBody>
          <a:bodyPr/>
          <a:lstStyle/>
          <a:p>
            <a:fld id="{FF88DA20-ED00-471C-9170-60F590CB400A}" type="slidenum">
              <a:rPr lang="nl-BE" smtClean="0"/>
              <a:t>8</a:t>
            </a:fld>
            <a:endParaRPr lang="nl-BE"/>
          </a:p>
        </p:txBody>
      </p:sp>
      <p:sp>
        <p:nvSpPr>
          <p:cNvPr id="5" name="Text Placeholder 4">
            <a:extLst>
              <a:ext uri="{FF2B5EF4-FFF2-40B4-BE49-F238E27FC236}">
                <a16:creationId xmlns:a16="http://schemas.microsoft.com/office/drawing/2014/main" id="{963474E5-C4C8-118E-42FE-46075F1E2D29}"/>
              </a:ext>
            </a:extLst>
          </p:cNvPr>
          <p:cNvSpPr>
            <a:spLocks noGrp="1"/>
          </p:cNvSpPr>
          <p:nvPr>
            <p:ph type="body" sz="quarter" idx="13"/>
          </p:nvPr>
        </p:nvSpPr>
        <p:spPr/>
        <p:txBody>
          <a:bodyPr/>
          <a:lstStyle/>
          <a:p>
            <a:r>
              <a:rPr lang="nl-BE" dirty="0"/>
              <a:t>Werken los van tijd en plaats</a:t>
            </a:r>
          </a:p>
        </p:txBody>
      </p:sp>
      <p:sp>
        <p:nvSpPr>
          <p:cNvPr id="6" name="Text Placeholder 5">
            <a:extLst>
              <a:ext uri="{FF2B5EF4-FFF2-40B4-BE49-F238E27FC236}">
                <a16:creationId xmlns:a16="http://schemas.microsoft.com/office/drawing/2014/main" id="{926AD1F8-5FD9-E6BF-2E7E-19004ABDC0FA}"/>
              </a:ext>
            </a:extLst>
          </p:cNvPr>
          <p:cNvSpPr>
            <a:spLocks noGrp="1"/>
          </p:cNvSpPr>
          <p:nvPr>
            <p:ph type="body" sz="quarter" idx="14"/>
          </p:nvPr>
        </p:nvSpPr>
        <p:spPr>
          <a:xfrm>
            <a:off x="658813" y="1889124"/>
            <a:ext cx="10874375" cy="4356875"/>
          </a:xfrm>
        </p:spPr>
        <p:txBody>
          <a:bodyPr/>
          <a:lstStyle/>
          <a:p>
            <a:r>
              <a:rPr lang="nl-BE" dirty="0"/>
              <a:t>Gezondheid &amp; zelfzorg</a:t>
            </a:r>
          </a:p>
          <a:p>
            <a:pPr lvl="1"/>
            <a:r>
              <a:rPr lang="nl-BE" dirty="0"/>
              <a:t>Niet pendelen = extra tijd</a:t>
            </a:r>
          </a:p>
          <a:p>
            <a:pPr lvl="1"/>
            <a:r>
              <a:rPr lang="nl-BE" dirty="0"/>
              <a:t>‘Slaaptekort inhalen’, wandelen, sporten, yoga</a:t>
            </a:r>
          </a:p>
          <a:p>
            <a:pPr lvl="1"/>
            <a:r>
              <a:rPr lang="nl-BE" dirty="0" err="1"/>
              <a:t>Work</a:t>
            </a:r>
            <a:r>
              <a:rPr lang="nl-BE" dirty="0"/>
              <a:t>-life balans terugvinden</a:t>
            </a:r>
          </a:p>
          <a:p>
            <a:pPr lvl="2"/>
            <a:r>
              <a:rPr lang="nl-BE" dirty="0"/>
              <a:t>Tijd voor fysiek en mentaal welzijn</a:t>
            </a:r>
          </a:p>
          <a:p>
            <a:pPr lvl="1"/>
            <a:r>
              <a:rPr lang="nl-BE" dirty="0"/>
              <a:t>Impact sport &amp; beweging voor chronische ziekte</a:t>
            </a:r>
          </a:p>
          <a:p>
            <a:pPr lvl="1"/>
            <a:r>
              <a:rPr lang="nl-BE" dirty="0"/>
              <a:t>Overgang rol werk-privé -&gt; ritueel</a:t>
            </a:r>
          </a:p>
          <a:p>
            <a:pPr lvl="1"/>
            <a:endParaRPr lang="nl-BE" dirty="0"/>
          </a:p>
          <a:p>
            <a:pPr lvl="1"/>
            <a:r>
              <a:rPr lang="nl-BE" dirty="0"/>
              <a:t>Risico: helemaal niet bewegen</a:t>
            </a:r>
          </a:p>
          <a:p>
            <a:pPr lvl="1"/>
            <a:endParaRPr lang="nl-BE" dirty="0"/>
          </a:p>
          <a:p>
            <a:pPr lvl="1"/>
            <a:endParaRPr lang="nl-BE" dirty="0"/>
          </a:p>
          <a:p>
            <a:pPr lvl="1"/>
            <a:endParaRPr lang="nl-BE" dirty="0"/>
          </a:p>
          <a:p>
            <a:pPr lvl="1"/>
            <a:endParaRPr lang="nl-BE" dirty="0"/>
          </a:p>
          <a:p>
            <a:pPr lvl="1"/>
            <a:endParaRPr lang="nl-BE" dirty="0"/>
          </a:p>
          <a:p>
            <a:pPr marL="923363" lvl="1" indent="-457200"/>
            <a:endParaRPr lang="nl-BE" dirty="0"/>
          </a:p>
        </p:txBody>
      </p:sp>
    </p:spTree>
    <p:extLst>
      <p:ext uri="{BB962C8B-B14F-4D97-AF65-F5344CB8AC3E}">
        <p14:creationId xmlns:p14="http://schemas.microsoft.com/office/powerpoint/2010/main" val="125462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260D-61CA-7DFD-9AB0-1C6344BA2BB4}"/>
              </a:ext>
            </a:extLst>
          </p:cNvPr>
          <p:cNvSpPr>
            <a:spLocks noGrp="1"/>
          </p:cNvSpPr>
          <p:nvPr>
            <p:ph type="title"/>
          </p:nvPr>
        </p:nvSpPr>
        <p:spPr/>
        <p:txBody>
          <a:bodyPr/>
          <a:lstStyle/>
          <a:p>
            <a:r>
              <a:rPr lang="nl-BE" dirty="0"/>
              <a:t>Wat verandert er wanneer we telewerken?</a:t>
            </a:r>
          </a:p>
        </p:txBody>
      </p:sp>
      <p:sp>
        <p:nvSpPr>
          <p:cNvPr id="3" name="Footer Placeholder 2">
            <a:extLst>
              <a:ext uri="{FF2B5EF4-FFF2-40B4-BE49-F238E27FC236}">
                <a16:creationId xmlns:a16="http://schemas.microsoft.com/office/drawing/2014/main" id="{85461AEC-B2D0-7D44-39DE-09205D5186B4}"/>
              </a:ext>
            </a:extLst>
          </p:cNvPr>
          <p:cNvSpPr>
            <a:spLocks noGrp="1"/>
          </p:cNvSpPr>
          <p:nvPr>
            <p:ph type="ftr" sz="quarter" idx="11"/>
          </p:nvPr>
        </p:nvSpPr>
        <p:spPr/>
        <p:txBody>
          <a:bodyPr/>
          <a:lstStyle/>
          <a:p>
            <a:endParaRPr lang="nl-BE" dirty="0"/>
          </a:p>
        </p:txBody>
      </p:sp>
      <p:sp>
        <p:nvSpPr>
          <p:cNvPr id="4" name="Slide Number Placeholder 3">
            <a:extLst>
              <a:ext uri="{FF2B5EF4-FFF2-40B4-BE49-F238E27FC236}">
                <a16:creationId xmlns:a16="http://schemas.microsoft.com/office/drawing/2014/main" id="{5F35FC2A-2D8E-7538-1CCA-A4CF8581FC8C}"/>
              </a:ext>
            </a:extLst>
          </p:cNvPr>
          <p:cNvSpPr>
            <a:spLocks noGrp="1"/>
          </p:cNvSpPr>
          <p:nvPr>
            <p:ph type="sldNum" sz="quarter" idx="12"/>
          </p:nvPr>
        </p:nvSpPr>
        <p:spPr/>
        <p:txBody>
          <a:bodyPr/>
          <a:lstStyle/>
          <a:p>
            <a:fld id="{FF88DA20-ED00-471C-9170-60F590CB400A}" type="slidenum">
              <a:rPr lang="nl-BE" smtClean="0"/>
              <a:t>9</a:t>
            </a:fld>
            <a:endParaRPr lang="nl-BE"/>
          </a:p>
        </p:txBody>
      </p:sp>
      <p:sp>
        <p:nvSpPr>
          <p:cNvPr id="5" name="Text Placeholder 4">
            <a:extLst>
              <a:ext uri="{FF2B5EF4-FFF2-40B4-BE49-F238E27FC236}">
                <a16:creationId xmlns:a16="http://schemas.microsoft.com/office/drawing/2014/main" id="{963474E5-C4C8-118E-42FE-46075F1E2D29}"/>
              </a:ext>
            </a:extLst>
          </p:cNvPr>
          <p:cNvSpPr>
            <a:spLocks noGrp="1"/>
          </p:cNvSpPr>
          <p:nvPr>
            <p:ph type="body" sz="quarter" idx="13"/>
          </p:nvPr>
        </p:nvSpPr>
        <p:spPr/>
        <p:txBody>
          <a:bodyPr/>
          <a:lstStyle/>
          <a:p>
            <a:r>
              <a:rPr lang="nl-BE" dirty="0"/>
              <a:t>Werken los van tijd en plaats</a:t>
            </a:r>
          </a:p>
        </p:txBody>
      </p:sp>
      <p:sp>
        <p:nvSpPr>
          <p:cNvPr id="6" name="Text Placeholder 5">
            <a:extLst>
              <a:ext uri="{FF2B5EF4-FFF2-40B4-BE49-F238E27FC236}">
                <a16:creationId xmlns:a16="http://schemas.microsoft.com/office/drawing/2014/main" id="{926AD1F8-5FD9-E6BF-2E7E-19004ABDC0FA}"/>
              </a:ext>
            </a:extLst>
          </p:cNvPr>
          <p:cNvSpPr>
            <a:spLocks noGrp="1"/>
          </p:cNvSpPr>
          <p:nvPr>
            <p:ph type="body" sz="quarter" idx="14"/>
          </p:nvPr>
        </p:nvSpPr>
        <p:spPr>
          <a:xfrm>
            <a:off x="658813" y="1889124"/>
            <a:ext cx="10874375" cy="4356875"/>
          </a:xfrm>
        </p:spPr>
        <p:txBody>
          <a:bodyPr/>
          <a:lstStyle/>
          <a:p>
            <a:r>
              <a:rPr lang="nl-BE" dirty="0"/>
              <a:t>Zorg voor anderen</a:t>
            </a:r>
          </a:p>
          <a:p>
            <a:pPr lvl="1"/>
            <a:r>
              <a:rPr lang="nl-BE" dirty="0"/>
              <a:t>Niet pendelen = extra tijd</a:t>
            </a:r>
          </a:p>
          <a:p>
            <a:pPr lvl="1"/>
            <a:r>
              <a:rPr lang="nl-BE" dirty="0"/>
              <a:t>Woonplaats dichter bij school, opvang, familie</a:t>
            </a:r>
          </a:p>
          <a:p>
            <a:pPr lvl="1"/>
            <a:r>
              <a:rPr lang="nl-BE" dirty="0"/>
              <a:t>Zorgtaken voor hulpbehoevende familieleden integreren beter in dag</a:t>
            </a:r>
          </a:p>
          <a:p>
            <a:pPr lvl="1"/>
            <a:r>
              <a:rPr lang="nl-BE" dirty="0"/>
              <a:t>Zorgen voor kinderen </a:t>
            </a:r>
          </a:p>
          <a:p>
            <a:pPr lvl="2"/>
            <a:r>
              <a:rPr lang="nl-BE" dirty="0"/>
              <a:t>Ook risico</a:t>
            </a:r>
          </a:p>
          <a:p>
            <a:pPr marL="684000" lvl="2" indent="0">
              <a:buNone/>
            </a:pPr>
            <a:endParaRPr lang="nl-BE" dirty="0"/>
          </a:p>
          <a:p>
            <a:pPr lvl="1"/>
            <a:endParaRPr lang="nl-BE" dirty="0"/>
          </a:p>
          <a:p>
            <a:pPr lvl="1"/>
            <a:endParaRPr lang="nl-BE" dirty="0"/>
          </a:p>
          <a:p>
            <a:pPr lvl="1"/>
            <a:endParaRPr lang="nl-BE" dirty="0"/>
          </a:p>
          <a:p>
            <a:pPr marL="923363" lvl="1" indent="-457200"/>
            <a:endParaRPr lang="nl-BE" dirty="0"/>
          </a:p>
        </p:txBody>
      </p:sp>
    </p:spTree>
    <p:extLst>
      <p:ext uri="{BB962C8B-B14F-4D97-AF65-F5344CB8AC3E}">
        <p14:creationId xmlns:p14="http://schemas.microsoft.com/office/powerpoint/2010/main" val="3590167290"/>
      </p:ext>
    </p:extLst>
  </p:cSld>
  <p:clrMapOvr>
    <a:masterClrMapping/>
  </p:clrMapOvr>
</p:sld>
</file>

<file path=ppt/theme/theme1.xml><?xml version="1.0" encoding="utf-8"?>
<a:theme xmlns:a="http://schemas.openxmlformats.org/drawingml/2006/main" name="Groen">
  <a:themeElements>
    <a:clrScheme name="Odisee_2">
      <a:dk1>
        <a:srgbClr val="1F416B"/>
      </a:dk1>
      <a:lt1>
        <a:srgbClr val="FFFFFF"/>
      </a:lt1>
      <a:dk2>
        <a:srgbClr val="181716"/>
      </a:dk2>
      <a:lt2>
        <a:srgbClr val="E7E6E6"/>
      </a:lt2>
      <a:accent1>
        <a:srgbClr val="00639C"/>
      </a:accent1>
      <a:accent2>
        <a:srgbClr val="E73F16"/>
      </a:accent2>
      <a:accent3>
        <a:srgbClr val="3CB497"/>
      </a:accent3>
      <a:accent4>
        <a:srgbClr val="D3DDF2"/>
      </a:accent4>
      <a:accent5>
        <a:srgbClr val="A3E1D2"/>
      </a:accent5>
      <a:accent6>
        <a:srgbClr val="96280E"/>
      </a:accent6>
      <a:hlink>
        <a:srgbClr val="0563C1"/>
      </a:hlink>
      <a:folHlink>
        <a:srgbClr val="954F72"/>
      </a:folHlink>
    </a:clrScheme>
    <a:fontScheme name="Odisee">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spPr>
      <a:bodyPr wrap="square" lIns="0" tIns="0" rIns="0" bIns="0" rtlCol="0" anchor="ctr">
        <a:spAutoFit/>
      </a:bodyPr>
      <a:lstStyle>
        <a:defPPr algn="l">
          <a:defRPr sz="1600" b="1" dirty="0" err="1">
            <a:latin typeface="+mj-lt"/>
          </a:defRPr>
        </a:defPPr>
      </a:lstStyle>
    </a:spDef>
  </a:objectDefaults>
  <a:extraClrSchemeLst/>
  <a:extLst>
    <a:ext uri="{05A4C25C-085E-4340-85A3-A5531E510DB2}">
      <thm15:themeFamily xmlns:thm15="http://schemas.microsoft.com/office/thememl/2012/main" name="Odisee_Powerpoint_template_SmartPresentations_V5" id="{09DD7973-8E8F-4A34-BCAD-F144D5A2D204}" vid="{EB8AC8DC-7E51-41B1-9FFD-54DD0231C160}"/>
    </a:ext>
  </a:extLst>
</a:theme>
</file>

<file path=ppt/theme/theme2.xml><?xml version="1.0" encoding="utf-8"?>
<a:theme xmlns:a="http://schemas.openxmlformats.org/drawingml/2006/main" name="Oranje">
  <a:themeElements>
    <a:clrScheme name="Odisee_2">
      <a:dk1>
        <a:srgbClr val="1F416B"/>
      </a:dk1>
      <a:lt1>
        <a:srgbClr val="FFFFFF"/>
      </a:lt1>
      <a:dk2>
        <a:srgbClr val="181716"/>
      </a:dk2>
      <a:lt2>
        <a:srgbClr val="E7E6E6"/>
      </a:lt2>
      <a:accent1>
        <a:srgbClr val="00639C"/>
      </a:accent1>
      <a:accent2>
        <a:srgbClr val="E73F16"/>
      </a:accent2>
      <a:accent3>
        <a:srgbClr val="3CB497"/>
      </a:accent3>
      <a:accent4>
        <a:srgbClr val="D3DDF2"/>
      </a:accent4>
      <a:accent5>
        <a:srgbClr val="A3E1D2"/>
      </a:accent5>
      <a:accent6>
        <a:srgbClr val="96280E"/>
      </a:accent6>
      <a:hlink>
        <a:srgbClr val="0563C1"/>
      </a:hlink>
      <a:folHlink>
        <a:srgbClr val="954F72"/>
      </a:folHlink>
    </a:clrScheme>
    <a:fontScheme name="Odisee">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spPr>
      <a:bodyPr wrap="square" lIns="0" tIns="0" rIns="0" bIns="0" rtlCol="0" anchor="ctr">
        <a:spAutoFit/>
      </a:bodyPr>
      <a:lstStyle>
        <a:defPPr algn="l">
          <a:defRPr sz="1600" b="1" dirty="0" err="1">
            <a:latin typeface="+mj-lt"/>
          </a:defRPr>
        </a:defPPr>
      </a:lstStyle>
    </a:spDef>
  </a:objectDefaults>
  <a:extraClrSchemeLst/>
  <a:extLst>
    <a:ext uri="{05A4C25C-085E-4340-85A3-A5531E510DB2}">
      <thm15:themeFamily xmlns:thm15="http://schemas.microsoft.com/office/thememl/2012/main" name="Odisee_Powerpoint_template_SmartPresentations_V5" id="{09DD7973-8E8F-4A34-BCAD-F144D5A2D204}" vid="{5A3004CA-95A0-42EE-A46E-709253B24798}"/>
    </a:ext>
  </a:extLst>
</a:theme>
</file>

<file path=ppt/theme/theme3.xml><?xml version="1.0" encoding="utf-8"?>
<a:theme xmlns:a="http://schemas.openxmlformats.org/drawingml/2006/main" name="Donker blauw">
  <a:themeElements>
    <a:clrScheme name="Odisee_2">
      <a:dk1>
        <a:srgbClr val="1F416B"/>
      </a:dk1>
      <a:lt1>
        <a:srgbClr val="FFFFFF"/>
      </a:lt1>
      <a:dk2>
        <a:srgbClr val="181716"/>
      </a:dk2>
      <a:lt2>
        <a:srgbClr val="E7E6E6"/>
      </a:lt2>
      <a:accent1>
        <a:srgbClr val="00639C"/>
      </a:accent1>
      <a:accent2>
        <a:srgbClr val="E73F16"/>
      </a:accent2>
      <a:accent3>
        <a:srgbClr val="3CB497"/>
      </a:accent3>
      <a:accent4>
        <a:srgbClr val="D3DDF2"/>
      </a:accent4>
      <a:accent5>
        <a:srgbClr val="A3E1D2"/>
      </a:accent5>
      <a:accent6>
        <a:srgbClr val="96280E"/>
      </a:accent6>
      <a:hlink>
        <a:srgbClr val="0563C1"/>
      </a:hlink>
      <a:folHlink>
        <a:srgbClr val="954F72"/>
      </a:folHlink>
    </a:clrScheme>
    <a:fontScheme name="Odisee">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spPr>
      <a:bodyPr wrap="square" lIns="0" tIns="0" rIns="0" bIns="0" rtlCol="0" anchor="ctr">
        <a:spAutoFit/>
      </a:bodyPr>
      <a:lstStyle>
        <a:defPPr algn="l">
          <a:defRPr sz="1600" b="1" dirty="0" err="1">
            <a:latin typeface="+mj-lt"/>
          </a:defRPr>
        </a:defPPr>
      </a:lstStyle>
    </a:spDef>
  </a:objectDefaults>
  <a:extraClrSchemeLst/>
  <a:extLst>
    <a:ext uri="{05A4C25C-085E-4340-85A3-A5531E510DB2}">
      <thm15:themeFamily xmlns:thm15="http://schemas.microsoft.com/office/thememl/2012/main" name="Odisee_Powerpoint_template_SmartPresentations_V5" id="{09DD7973-8E8F-4A34-BCAD-F144D5A2D204}" vid="{F9A9DFFC-31F6-4452-AD77-DF64B5647E87}"/>
    </a:ext>
  </a:extLst>
</a:theme>
</file>

<file path=ppt/theme/theme4.xml><?xml version="1.0" encoding="utf-8"?>
<a:theme xmlns:a="http://schemas.openxmlformats.org/drawingml/2006/main" name="Midden blauw">
  <a:themeElements>
    <a:clrScheme name="Odisee_2">
      <a:dk1>
        <a:srgbClr val="1F416B"/>
      </a:dk1>
      <a:lt1>
        <a:srgbClr val="FFFFFF"/>
      </a:lt1>
      <a:dk2>
        <a:srgbClr val="181716"/>
      </a:dk2>
      <a:lt2>
        <a:srgbClr val="E7E6E6"/>
      </a:lt2>
      <a:accent1>
        <a:srgbClr val="00639C"/>
      </a:accent1>
      <a:accent2>
        <a:srgbClr val="E73F16"/>
      </a:accent2>
      <a:accent3>
        <a:srgbClr val="3CB497"/>
      </a:accent3>
      <a:accent4>
        <a:srgbClr val="D3DDF2"/>
      </a:accent4>
      <a:accent5>
        <a:srgbClr val="A3E1D2"/>
      </a:accent5>
      <a:accent6>
        <a:srgbClr val="96280E"/>
      </a:accent6>
      <a:hlink>
        <a:srgbClr val="0563C1"/>
      </a:hlink>
      <a:folHlink>
        <a:srgbClr val="954F72"/>
      </a:folHlink>
    </a:clrScheme>
    <a:fontScheme name="Odisee">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spPr>
      <a:bodyPr wrap="square" lIns="0" tIns="0" rIns="0" bIns="0" rtlCol="0" anchor="ctr">
        <a:spAutoFit/>
      </a:bodyPr>
      <a:lstStyle>
        <a:defPPr algn="l">
          <a:defRPr sz="1600" b="1" dirty="0" err="1">
            <a:latin typeface="+mj-lt"/>
          </a:defRPr>
        </a:defPPr>
      </a:lstStyle>
    </a:spDef>
  </a:objectDefaults>
  <a:extraClrSchemeLst/>
  <a:extLst>
    <a:ext uri="{05A4C25C-085E-4340-85A3-A5531E510DB2}">
      <thm15:themeFamily xmlns:thm15="http://schemas.microsoft.com/office/thememl/2012/main" name="Odisee_Powerpoint_template_SmartPresentations_V5" id="{09DD7973-8E8F-4A34-BCAD-F144D5A2D204}" vid="{9D542619-B384-4B0F-9E67-39B2BD0D6D59}"/>
    </a:ext>
  </a:extLst>
</a:theme>
</file>

<file path=ppt/theme/theme5.xml><?xml version="1.0" encoding="utf-8"?>
<a:theme xmlns:a="http://schemas.openxmlformats.org/drawingml/2006/main" name="Licht blauw">
  <a:themeElements>
    <a:clrScheme name="Odisee_2">
      <a:dk1>
        <a:srgbClr val="1F416B"/>
      </a:dk1>
      <a:lt1>
        <a:srgbClr val="FFFFFF"/>
      </a:lt1>
      <a:dk2>
        <a:srgbClr val="181716"/>
      </a:dk2>
      <a:lt2>
        <a:srgbClr val="E7E6E6"/>
      </a:lt2>
      <a:accent1>
        <a:srgbClr val="00639C"/>
      </a:accent1>
      <a:accent2>
        <a:srgbClr val="E73F16"/>
      </a:accent2>
      <a:accent3>
        <a:srgbClr val="3CB497"/>
      </a:accent3>
      <a:accent4>
        <a:srgbClr val="D3DDF2"/>
      </a:accent4>
      <a:accent5>
        <a:srgbClr val="A3E1D2"/>
      </a:accent5>
      <a:accent6>
        <a:srgbClr val="96280E"/>
      </a:accent6>
      <a:hlink>
        <a:srgbClr val="0563C1"/>
      </a:hlink>
      <a:folHlink>
        <a:srgbClr val="954F72"/>
      </a:folHlink>
    </a:clrScheme>
    <a:fontScheme name="Odisee">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spPr>
      <a:bodyPr wrap="square" lIns="0" tIns="0" rIns="0" bIns="0" rtlCol="0" anchor="ctr">
        <a:spAutoFit/>
      </a:bodyPr>
      <a:lstStyle>
        <a:defPPr algn="l">
          <a:defRPr sz="1600" b="1" dirty="0" err="1">
            <a:latin typeface="+mj-lt"/>
          </a:defRPr>
        </a:defPPr>
      </a:lstStyle>
    </a:spDef>
  </a:objectDefaults>
  <a:extraClrSchemeLst/>
  <a:extLst>
    <a:ext uri="{05A4C25C-085E-4340-85A3-A5531E510DB2}">
      <thm15:themeFamily xmlns:thm15="http://schemas.microsoft.com/office/thememl/2012/main" name="Odisee_Powerpoint_template_SmartPresentations_V5" id="{09DD7973-8E8F-4A34-BCAD-F144D5A2D204}" vid="{31C7335F-D30B-45F1-BCD9-AD86E53EB9AA}"/>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92AB2F668A48428A80370D425EE290" ma:contentTypeVersion="4" ma:contentTypeDescription="Een nieuw document maken." ma:contentTypeScope="" ma:versionID="f6ef685b416dcd54c13e1da8902728b7">
  <xsd:schema xmlns:xsd="http://www.w3.org/2001/XMLSchema" xmlns:xs="http://www.w3.org/2001/XMLSchema" xmlns:p="http://schemas.microsoft.com/office/2006/metadata/properties" xmlns:ns2="3724ff49-d725-43d1-9189-f6ce6e361218" xmlns:ns3="5b46c52c-d9f2-4a88-aced-0f93016b0da3" targetNamespace="http://schemas.microsoft.com/office/2006/metadata/properties" ma:root="true" ma:fieldsID="fcfe70c34a91c46bfbdf75d1029145f1" ns2:_="" ns3:_="">
    <xsd:import namespace="3724ff49-d725-43d1-9189-f6ce6e361218"/>
    <xsd:import namespace="5b46c52c-d9f2-4a88-aced-0f93016b0da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24ff49-d725-43d1-9189-f6ce6e3612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46c52c-d9f2-4a88-aced-0f93016b0da3"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9A2AF2-7E9D-4056-99A6-180FDDB5A3C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855536C-CDB4-4B37-B1D8-ED8D59F2F98A}">
  <ds:schemaRefs>
    <ds:schemaRef ds:uri="http://schemas.microsoft.com/sharepoint/v3/contenttype/forms"/>
  </ds:schemaRefs>
</ds:datastoreItem>
</file>

<file path=customXml/itemProps3.xml><?xml version="1.0" encoding="utf-8"?>
<ds:datastoreItem xmlns:ds="http://schemas.openxmlformats.org/officeDocument/2006/customXml" ds:itemID="{42AB6074-E6C4-4C56-B012-58FADC0358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24ff49-d725-43d1-9189-f6ce6e361218"/>
    <ds:schemaRef ds:uri="5b46c52c-d9f2-4a88-aced-0f93016b0d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3392</TotalTime>
  <Words>1123</Words>
  <Application>Microsoft Office PowerPoint</Application>
  <PresentationFormat>Widescreen</PresentationFormat>
  <Paragraphs>313</Paragraphs>
  <Slides>28</Slides>
  <Notes>7</Notes>
  <HiddenSlides>1</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28</vt:i4>
      </vt:variant>
    </vt:vector>
  </HeadingPairs>
  <TitlesOfParts>
    <vt:vector size="39" baseType="lpstr">
      <vt:lpstr>Arial</vt:lpstr>
      <vt:lpstr>Calibri</vt:lpstr>
      <vt:lpstr>Calibri Light</vt:lpstr>
      <vt:lpstr>Wingdings</vt:lpstr>
      <vt:lpstr>Wingdings 2</vt:lpstr>
      <vt:lpstr>Wingdings 3</vt:lpstr>
      <vt:lpstr>Groen</vt:lpstr>
      <vt:lpstr>Oranje</vt:lpstr>
      <vt:lpstr>Donker blauw</vt:lpstr>
      <vt:lpstr>Midden blauw</vt:lpstr>
      <vt:lpstr>Licht blauw</vt:lpstr>
      <vt:lpstr>PowerPoint Presentation</vt:lpstr>
      <vt:lpstr>Telewerk inclusief organiseren</vt:lpstr>
      <vt:lpstr>PowerPoint Presentation</vt:lpstr>
      <vt:lpstr>HET ONDERZOEK</vt:lpstr>
      <vt:lpstr>Het onderzoek</vt:lpstr>
      <vt:lpstr>WERKEN LOS VAN TIJD EN PLAATS</vt:lpstr>
      <vt:lpstr>Werken los van tijd en plaats</vt:lpstr>
      <vt:lpstr>Wat verandert er wanneer we telewerken?</vt:lpstr>
      <vt:lpstr>Wat verandert er wanneer we telewerken?</vt:lpstr>
      <vt:lpstr>Wat verandert er wanneer we telewerken?</vt:lpstr>
      <vt:lpstr>Wat verandert er wanneer we telewerken?</vt:lpstr>
      <vt:lpstr>Wat verandert er wanneer we telewerken?</vt:lpstr>
      <vt:lpstr>DE RANDFACTOREN VAN SUCCESVOL TELEWERK</vt:lpstr>
      <vt:lpstr>De randfactoren van succesvol telewerk</vt:lpstr>
      <vt:lpstr>De rol van leiding</vt:lpstr>
      <vt:lpstr>DE IMPACT VAN TELEWERK</vt:lpstr>
      <vt:lpstr>De impact van telewerk</vt:lpstr>
      <vt:lpstr>Welzijn en telewerk</vt:lpstr>
      <vt:lpstr>Welzijn en telewerk</vt:lpstr>
      <vt:lpstr>Welzijn en telewerk</vt:lpstr>
      <vt:lpstr>Concentratie en telewerk</vt:lpstr>
      <vt:lpstr>Concentratie en telewerk</vt:lpstr>
      <vt:lpstr>Toegang tot werk</vt:lpstr>
      <vt:lpstr>NEXT STEPS</vt:lpstr>
      <vt:lpstr>Hoe gaat het verder voor telewerk en inclusie? </vt:lpstr>
      <vt:lpstr>Hoe gaat het verder voor telewerk en inclusie? </vt:lpstr>
      <vt:lpstr>Hoe gaat het verder voor telewerk en inclusie?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Merel Van Hove</dc:creator>
  <cp:keywords>Made By SmartPresentations</cp:keywords>
  <cp:lastModifiedBy>Merel Van Hove</cp:lastModifiedBy>
  <cp:revision>7</cp:revision>
  <dcterms:created xsi:type="dcterms:W3CDTF">2022-11-28T11:09:34Z</dcterms:created>
  <dcterms:modified xsi:type="dcterms:W3CDTF">2022-12-15T13:35:43Z</dcterms:modified>
  <cp:category>Made By SmartPresentations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0x0101001992AB2F668A48428A80370D425EE290</vt:lpwstr>
  </property>
</Properties>
</file>